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84" r:id="rId3"/>
    <p:sldId id="257" r:id="rId4"/>
    <p:sldId id="258" r:id="rId5"/>
    <p:sldId id="262" r:id="rId6"/>
    <p:sldId id="259" r:id="rId7"/>
    <p:sldId id="264" r:id="rId8"/>
    <p:sldId id="265" r:id="rId9"/>
    <p:sldId id="266" r:id="rId10"/>
    <p:sldId id="267" r:id="rId11"/>
    <p:sldId id="28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995" autoAdjust="0"/>
    <p:restoredTop sz="94660"/>
  </p:normalViewPr>
  <p:slideViewPr>
    <p:cSldViewPr>
      <p:cViewPr varScale="1">
        <p:scale>
          <a:sx n="58" d="100"/>
          <a:sy n="58" d="100"/>
        </p:scale>
        <p:origin x="77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24.10.2015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/>
              <a:t>Контур.Кампус</a:t>
            </a:r>
            <a:r>
              <a:rPr lang="ru-RU" dirty="0"/>
              <a:t>, </a:t>
            </a:r>
            <a:r>
              <a:rPr lang="ru-RU" dirty="0" err="1" smtClean="0"/>
              <a:t>Иннополис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октябрь 2015</a:t>
            </a:r>
            <a:endParaRPr lang="en-US" dirty="0"/>
          </a:p>
          <a:p>
            <a:pPr algn="r"/>
            <a:r>
              <a:rPr lang="ru-RU" dirty="0"/>
              <a:t>Павел Егоров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@xoposhiy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Без мышки / </a:t>
            </a:r>
            <a:r>
              <a:rPr lang="ru-RU" dirty="0" err="1" smtClean="0"/>
              <a:t>тачпада</a:t>
            </a:r>
            <a:r>
              <a:rPr lang="ru-RU" dirty="0" smtClean="0"/>
              <a:t> / </a:t>
            </a:r>
            <a:r>
              <a:rPr lang="ru-RU" dirty="0" err="1" smtClean="0"/>
              <a:t>трекпоинта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Без циклов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Расширяемость:</a:t>
            </a:r>
          </a:p>
          <a:p>
            <a:r>
              <a:rPr lang="ru-RU" dirty="0" smtClean="0"/>
              <a:t>Количество учитываемых соседей</a:t>
            </a:r>
          </a:p>
          <a:p>
            <a:r>
              <a:rPr lang="ru-RU" dirty="0" smtClean="0"/>
              <a:t>Замкнутость или бесконечность поля</a:t>
            </a:r>
          </a:p>
          <a:p>
            <a:r>
              <a:rPr lang="ru-RU" dirty="0" smtClean="0"/>
              <a:t>Больше двух (жив/мертв) состояний</a:t>
            </a:r>
          </a:p>
          <a:p>
            <a:r>
              <a:rPr lang="ru-RU" dirty="0" smtClean="0"/>
              <a:t>Придумайте свой вариант</a:t>
            </a:r>
            <a:endParaRPr lang="ru-RU" dirty="0" smtClean="0"/>
          </a:p>
        </p:txBody>
      </p:sp>
      <p:grpSp>
        <p:nvGrpSpPr>
          <p:cNvPr id="4" name="Группа 3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23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apers.ru/wallpapers/Moods/9314/1280x1024_%D0%A0%D0%B5%D0%BB%D1%8C%D1%81%D1%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минут.</a:t>
            </a:r>
          </a:p>
          <a:p>
            <a:r>
              <a:rPr lang="ru-RU" dirty="0" smtClean="0"/>
              <a:t>В парах.</a:t>
            </a:r>
          </a:p>
          <a:p>
            <a:r>
              <a:rPr lang="ru-RU" dirty="0" smtClean="0"/>
              <a:t>Каждую сессию пары меняются.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Постарайтесь работать в стиле </a:t>
            </a:r>
            <a:r>
              <a:rPr lang="en-US" dirty="0" smtClean="0"/>
              <a:t>TDD</a:t>
            </a:r>
            <a:endParaRPr lang="ru-RU" dirty="0" smtClean="0"/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задачей.</a:t>
            </a:r>
          </a:p>
          <a:p>
            <a:r>
              <a:rPr lang="ru-RU" dirty="0" smtClean="0"/>
              <a:t>Запрограммируйте что-нибудь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человека за клавиатурой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21785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8191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Один простейший </a:t>
            </a:r>
            <a:r>
              <a:rPr lang="en-US" dirty="0" smtClean="0"/>
              <a:t>Assert</a:t>
            </a:r>
            <a:r>
              <a:rPr lang="ru-RU" dirty="0" smtClean="0"/>
              <a:t> </a:t>
            </a:r>
            <a:r>
              <a:rPr lang="ru-RU" dirty="0" smtClean="0"/>
              <a:t>на тест</a:t>
            </a:r>
            <a:endParaRPr lang="en-US" dirty="0" smtClean="0"/>
          </a:p>
          <a:p>
            <a:r>
              <a:rPr lang="ru-RU" dirty="0" smtClean="0"/>
              <a:t>3-</a:t>
            </a:r>
            <a:r>
              <a:rPr lang="en-US" dirty="0" smtClean="0"/>
              <a:t>min timeframe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Первые </a:t>
            </a:r>
            <a:r>
              <a:rPr lang="ru-RU" dirty="0" smtClean="0"/>
              <a:t>10 </a:t>
            </a:r>
            <a:r>
              <a:rPr lang="ru-RU" dirty="0" smtClean="0"/>
              <a:t>минут нельзя программировать</a:t>
            </a:r>
            <a:endParaRPr lang="en-US" dirty="0" smtClean="0"/>
          </a:p>
          <a:p>
            <a:r>
              <a:rPr lang="ru-RU" dirty="0" smtClean="0"/>
              <a:t>Не должно быть методов длиннее </a:t>
            </a:r>
            <a:r>
              <a:rPr lang="en-US" dirty="0"/>
              <a:t>3</a:t>
            </a:r>
            <a:r>
              <a:rPr lang="ru-RU" dirty="0" smtClean="0"/>
              <a:t> строк.</a:t>
            </a:r>
          </a:p>
          <a:p>
            <a:r>
              <a:rPr lang="ru-RU" dirty="0" smtClean="0"/>
              <a:t>Игровое поле </a:t>
            </a:r>
            <a:r>
              <a:rPr lang="ru-RU" dirty="0" smtClean="0"/>
              <a:t>бесконечно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Words>176</Words>
  <Application>Microsoft Office PowerPoint</Application>
  <PresentationFormat>Экран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Тема Office</vt:lpstr>
      <vt:lpstr>Code Retreat</vt:lpstr>
      <vt:lpstr>Презентация PowerPoint</vt:lpstr>
      <vt:lpstr>Code Retreat</vt:lpstr>
      <vt:lpstr>Игра жизнь</vt:lpstr>
      <vt:lpstr>Игра жизнь</vt:lpstr>
      <vt:lpstr>Игра жизнь</vt:lpstr>
      <vt:lpstr>Сессия 1</vt:lpstr>
      <vt:lpstr>Сессия 2</vt:lpstr>
      <vt:lpstr>Сессия 3</vt:lpstr>
      <vt:lpstr>Сессия 4</vt:lpstr>
      <vt:lpstr>Сессия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82</cp:revision>
  <dcterms:created xsi:type="dcterms:W3CDTF">2013-06-28T10:07:11Z</dcterms:created>
  <dcterms:modified xsi:type="dcterms:W3CDTF">2015-10-25T11:47:36Z</dcterms:modified>
</cp:coreProperties>
</file>