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6"/>
  </p:notesMasterIdLst>
  <p:sldIdLst>
    <p:sldId id="368" r:id="rId2"/>
    <p:sldId id="366" r:id="rId3"/>
    <p:sldId id="360" r:id="rId4"/>
    <p:sldId id="369" r:id="rId5"/>
    <p:sldId id="370" r:id="rId6"/>
    <p:sldId id="361" r:id="rId7"/>
    <p:sldId id="363" r:id="rId8"/>
    <p:sldId id="362" r:id="rId9"/>
    <p:sldId id="371" r:id="rId10"/>
    <p:sldId id="373" r:id="rId11"/>
    <p:sldId id="374" r:id="rId12"/>
    <p:sldId id="392" r:id="rId13"/>
    <p:sldId id="307" r:id="rId14"/>
    <p:sldId id="394" r:id="rId15"/>
    <p:sldId id="300" r:id="rId16"/>
    <p:sldId id="338" r:id="rId17"/>
    <p:sldId id="375" r:id="rId18"/>
    <p:sldId id="308" r:id="rId19"/>
    <p:sldId id="304" r:id="rId20"/>
    <p:sldId id="309" r:id="rId21"/>
    <p:sldId id="395" r:id="rId22"/>
    <p:sldId id="376" r:id="rId23"/>
    <p:sldId id="378" r:id="rId24"/>
    <p:sldId id="379" r:id="rId25"/>
    <p:sldId id="380" r:id="rId26"/>
    <p:sldId id="384" r:id="rId27"/>
    <p:sldId id="383" r:id="rId28"/>
    <p:sldId id="386" r:id="rId29"/>
    <p:sldId id="388" r:id="rId30"/>
    <p:sldId id="387" r:id="rId31"/>
    <p:sldId id="393" r:id="rId32"/>
    <p:sldId id="389" r:id="rId33"/>
    <p:sldId id="390" r:id="rId34"/>
    <p:sldId id="39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47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9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33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34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08/24/writing-great-unit-tests-best-and-worst-practises/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ontur.ru/Files/Modules/EducationEvent/43_m.png?t=1445244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" y="1998"/>
            <a:ext cx="9126190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93305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Clean Code</a:t>
            </a:r>
            <a:endParaRPr lang="ru-RU" sz="80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smtClean="0">
                <a:solidFill>
                  <a:schemeClr val="bg1"/>
                </a:solidFill>
              </a:rPr>
              <a:t>Кампус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Разминка! </a:t>
            </a:r>
            <a:r>
              <a:rPr lang="en-US" dirty="0" smtClean="0"/>
              <a:t>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sktopwallpapers.org.ua/images/201111/desktopwallpapers.org.ua_9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88"/>
            <a:ext cx="11014234" cy="68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свойства хороших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поддержки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Доверие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</a:t>
            </a:r>
            <a:r>
              <a:rPr lang="ru-RU" dirty="0" smtClean="0"/>
              <a:t> — </a:t>
            </a:r>
            <a:r>
              <a:rPr lang="en-US" dirty="0" smtClean="0"/>
              <a:t>Act</a:t>
            </a:r>
            <a:r>
              <a:rPr lang="ru-RU" dirty="0" smtClean="0"/>
              <a:t> — </a:t>
            </a:r>
            <a:r>
              <a:rPr lang="en-US" dirty="0" smtClean="0"/>
              <a:t>Assert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Имена </a:t>
            </a:r>
            <a:br>
              <a:rPr lang="ru-RU" dirty="0" smtClean="0"/>
            </a:br>
            <a:r>
              <a:rPr lang="ru-RU" sz="4400" dirty="0" smtClean="0">
                <a:solidFill>
                  <a:schemeClr val="tx1"/>
                </a:solidFill>
              </a:rPr>
              <a:t>— </a:t>
            </a:r>
            <a:r>
              <a:rPr lang="ru-RU" sz="4400" b="0" dirty="0" smtClean="0">
                <a:solidFill>
                  <a:schemeClr val="tx1"/>
                </a:solidFill>
              </a:rPr>
              <a:t>то что превращает тесты </a:t>
            </a:r>
            <a:br>
              <a:rPr lang="ru-RU" sz="4400" b="0" dirty="0" smtClean="0">
                <a:solidFill>
                  <a:schemeClr val="tx1"/>
                </a:solidFill>
              </a:rPr>
            </a:br>
            <a:r>
              <a:rPr lang="ru-RU" sz="4400" b="0" dirty="0" smtClean="0">
                <a:solidFill>
                  <a:schemeClr val="tx1"/>
                </a:solidFill>
              </a:rPr>
              <a:t>в исполняемую </a:t>
            </a:r>
            <a:r>
              <a:rPr lang="ru-RU" sz="4400" b="0" dirty="0" smtClean="0">
                <a:solidFill>
                  <a:schemeClr val="tx1"/>
                </a:solidFill>
              </a:rPr>
              <a:t>спецификацию</a:t>
            </a:r>
            <a:endParaRPr lang="ru-RU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на супермена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github.com/kontur-kampus-2015i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Работа в парах</a:t>
            </a:r>
          </a:p>
          <a:p>
            <a:r>
              <a:rPr lang="ru-RU" sz="2800" dirty="0" smtClean="0"/>
              <a:t>Чай-плюшки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Patterns</a:t>
            </a:r>
          </a:p>
          <a:p>
            <a:pPr marL="0" indent="0">
              <a:buNone/>
            </a:pPr>
            <a:r>
              <a:rPr lang="en-US" sz="2800" dirty="0"/>
              <a:t>	Specifications/</a:t>
            </a:r>
            <a:r>
              <a:rPr lang="en-US" sz="2800" dirty="0" err="1"/>
              <a:t>Stack_Specification.cs</a:t>
            </a:r>
            <a:r>
              <a:rPr lang="en-US" sz="2800" dirty="0" smtClean="0"/>
              <a:t>	Specifications/</a:t>
            </a:r>
            <a:r>
              <a:rPr lang="en-US" sz="2800" dirty="0" err="1" smtClean="0"/>
              <a:t>DoubleParse_should.cs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тесты?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разработчика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 smtClean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 smtClean="0"/>
              <a:t>да и желания тоже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успели в срок — слишком затянулось тестирование</a:t>
            </a:r>
            <a:br>
              <a:rPr lang="ru-RU" dirty="0" smtClean="0"/>
            </a:br>
            <a:r>
              <a:rPr lang="ru-RU" b="1" dirty="0"/>
              <a:t>Нет </a:t>
            </a:r>
            <a:r>
              <a:rPr lang="ru-RU" b="1" dirty="0" smtClean="0"/>
              <a:t>предсказуемости!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Выпустили, но потом пришлось откатывать из-за багов (</a:t>
            </a:r>
            <a:r>
              <a:rPr lang="ru-RU" dirty="0" err="1" smtClean="0"/>
              <a:t>Кинопоиск</a:t>
            </a:r>
            <a:r>
              <a:rPr lang="ru-RU" dirty="0" smtClean="0"/>
              <a:t>!)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Нет качества!</a:t>
            </a:r>
          </a:p>
        </p:txBody>
      </p:sp>
    </p:spTree>
    <p:extLst>
      <p:ext uri="{BB962C8B-B14F-4D97-AF65-F5344CB8AC3E}">
        <p14:creationId xmlns:p14="http://schemas.microsoft.com/office/powerpoint/2010/main" val="3694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3.wikia.nocookie.net/__cb20130929180036/glee/images/f/f0/Rainbow-whee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sz="239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TDD</a:t>
            </a:r>
            <a:endParaRPr lang="ru-RU" sz="115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</a:t>
            </a:r>
            <a:r>
              <a:rPr lang="ru-RU" dirty="0">
                <a:hlinkClick r:id="rId5"/>
              </a:rPr>
              <a:t>практикум</a:t>
            </a:r>
            <a:r>
              <a:rPr lang="ru-RU" dirty="0"/>
              <a:t> по языку запросов LINQ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возражения?</a:t>
            </a:r>
            <a:endParaRPr lang="ru-RU" dirty="0"/>
          </a:p>
        </p:txBody>
      </p:sp>
      <p:pic>
        <p:nvPicPr>
          <p:cNvPr id="5122" name="Picture 2" descr="http://russiancoon.ru/uploaded/avatars/K1024_DSC_6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1381802"/>
            <a:ext cx="77903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Book  </a:t>
            </a:r>
            <a:r>
              <a:rPr lang="en-US" dirty="0">
                <a:hlinkClick r:id="rId2"/>
              </a:rPr>
              <a:t>http://ArtOfUnitTesting.com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://blog.stevensanderson.com/2009/08/24/</a:t>
            </a:r>
            <a:r>
              <a:rPr lang="en-US" sz="4000" dirty="0">
                <a:hlinkClick r:id="rId3"/>
              </a:rPr>
              <a:t>writing-great-unit-tests-best-and-worst-practises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TDD: Ping-pong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пишет простейший тест</a:t>
            </a:r>
          </a:p>
          <a:p>
            <a:r>
              <a:rPr lang="ru-RU" dirty="0" smtClean="0"/>
              <a:t>Б пишет реализацию и следующий тест.</a:t>
            </a:r>
          </a:p>
          <a:p>
            <a:endParaRPr lang="ru-RU" dirty="0" smtClean="0"/>
          </a:p>
          <a:p>
            <a:r>
              <a:rPr lang="ru-RU" dirty="0" smtClean="0"/>
              <a:t>Если на реализацию уходит </a:t>
            </a:r>
            <a:r>
              <a:rPr lang="en-US" dirty="0" smtClean="0"/>
              <a:t>&gt; </a:t>
            </a:r>
            <a:r>
              <a:rPr lang="ru-RU" dirty="0" smtClean="0"/>
              <a:t>5 минут, то тест нужно упростить.</a:t>
            </a:r>
          </a:p>
        </p:txBody>
      </p:sp>
    </p:spTree>
    <p:extLst>
      <p:ext uri="{BB962C8B-B14F-4D97-AF65-F5344CB8AC3E}">
        <p14:creationId xmlns:p14="http://schemas.microsoft.com/office/powerpoint/2010/main" val="2684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140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Гигиенический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Аккуратное форматирование</a:t>
            </a:r>
          </a:p>
          <a:p>
            <a:r>
              <a:rPr lang="ru-RU" dirty="0" smtClean="0"/>
              <a:t>Соответствие принятому (в команде или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комьюнити</a:t>
            </a:r>
            <a:r>
              <a:rPr lang="ru-RU" dirty="0" smtClean="0"/>
              <a:t>) стилю оформления кода</a:t>
            </a:r>
          </a:p>
          <a:p>
            <a:r>
              <a:rPr lang="ru-RU" dirty="0" smtClean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Самодостаточный,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Краткость</a:t>
            </a:r>
            <a:endParaRPr lang="en-US" dirty="0" smtClean="0"/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Адекватный уровень абстрагирования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(Tetris_*.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12296</TotalTime>
  <Words>518</Words>
  <Application>Microsoft Office PowerPoint</Application>
  <PresentationFormat>Экран (4:3)</PresentationFormat>
  <Paragraphs>145</Paragraphs>
  <Slides>34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Clean Code</vt:lpstr>
      <vt:lpstr>Организационное</vt:lpstr>
      <vt:lpstr>Clean Code</vt:lpstr>
      <vt:lpstr>Гигиенический минимум</vt:lpstr>
      <vt:lpstr>Общая идея</vt:lpstr>
      <vt:lpstr>Эвристики* чистого кода</vt:lpstr>
      <vt:lpstr>Задача (30 минут)</vt:lpstr>
      <vt:lpstr>Тестирование</vt:lpstr>
      <vt:lpstr>NUnit demo</vt:lpstr>
      <vt:lpstr>Разминка! (30 мин)</vt:lpstr>
      <vt:lpstr>Практика</vt:lpstr>
      <vt:lpstr>Презентация PowerPoint</vt:lpstr>
      <vt:lpstr>Антипаттерны</vt:lpstr>
      <vt:lpstr>3 свойства хороших тестов</vt:lpstr>
      <vt:lpstr>Паттерн AAA</vt:lpstr>
      <vt:lpstr>Parametrized tests</vt:lpstr>
      <vt:lpstr> Имена  — то что превращает тесты  в исполняемую спецификацию</vt:lpstr>
      <vt:lpstr>Спецификация на супермена</vt:lpstr>
      <vt:lpstr>Имя теста как спецификация</vt:lpstr>
      <vt:lpstr>Примеры</vt:lpstr>
      <vt:lpstr>Вопросы про тесты?</vt:lpstr>
      <vt:lpstr>Test Driven Development</vt:lpstr>
      <vt:lpstr>Проблема разработчика </vt:lpstr>
      <vt:lpstr>Проблемы менеджера</vt:lpstr>
      <vt:lpstr>TDD</vt:lpstr>
      <vt:lpstr>Цикл TDD</vt:lpstr>
      <vt:lpstr>Принципы</vt:lpstr>
      <vt:lpstr>И?</vt:lpstr>
      <vt:lpstr>TDD Demo</vt:lpstr>
      <vt:lpstr>Ваши возражения?</vt:lpstr>
      <vt:lpstr>Ссылки</vt:lpstr>
      <vt:lpstr>Парное TDD: Ping-pong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203</cp:revision>
  <dcterms:created xsi:type="dcterms:W3CDTF">2013-06-28T10:07:11Z</dcterms:created>
  <dcterms:modified xsi:type="dcterms:W3CDTF">2015-10-21T14:05:26Z</dcterms:modified>
</cp:coreProperties>
</file>