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6/27/2019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DIGITAL TABLE </a:t>
            </a:r>
            <a:r>
              <a:rPr lang="en-US" b="1" dirty="0" smtClean="0">
                <a:effectLst/>
              </a:rPr>
              <a:t>SERVICE</a:t>
            </a:r>
            <a:endParaRPr lang="en-IN" dirty="0"/>
          </a:p>
        </p:txBody>
      </p:sp>
      <p:sp>
        <p:nvSpPr>
          <p:cNvPr id="3" name="Subtitle 2"/>
          <p:cNvSpPr>
            <a:spLocks noGrp="1"/>
          </p:cNvSpPr>
          <p:nvPr>
            <p:ph type="subTitle" idx="1"/>
          </p:nvPr>
        </p:nvSpPr>
        <p:spPr>
          <a:xfrm>
            <a:off x="1432560" y="2362200"/>
            <a:ext cx="7406640" cy="3810000"/>
          </a:xfrm>
        </p:spPr>
        <p:txBody>
          <a:bodyPr/>
          <a:lstStyle/>
          <a:p>
            <a:pPr algn="ctr"/>
            <a:r>
              <a:rPr lang="en-IN" dirty="0" err="1" smtClean="0"/>
              <a:t>Mayuri</a:t>
            </a:r>
            <a:r>
              <a:rPr lang="en-IN" dirty="0" smtClean="0"/>
              <a:t> </a:t>
            </a:r>
          </a:p>
          <a:p>
            <a:pPr algn="ctr"/>
            <a:r>
              <a:rPr lang="en-IN" dirty="0" err="1" smtClean="0"/>
              <a:t>Pooja</a:t>
            </a:r>
            <a:r>
              <a:rPr lang="en-IN" dirty="0" smtClean="0"/>
              <a:t> </a:t>
            </a:r>
            <a:r>
              <a:rPr lang="en-IN" dirty="0" err="1" smtClean="0"/>
              <a:t>shimpi</a:t>
            </a:r>
            <a:endParaRPr lang="en-IN" dirty="0" smtClean="0"/>
          </a:p>
          <a:p>
            <a:pPr algn="ctr"/>
            <a:r>
              <a:rPr lang="en-IN" dirty="0" err="1" smtClean="0"/>
              <a:t>Pratibha</a:t>
            </a:r>
            <a:r>
              <a:rPr lang="en-IN" dirty="0" smtClean="0"/>
              <a:t> </a:t>
            </a:r>
            <a:r>
              <a:rPr lang="en-IN" dirty="0" err="1" smtClean="0"/>
              <a:t>karande</a:t>
            </a:r>
            <a:endParaRPr lang="en-IN" dirty="0" smtClean="0"/>
          </a:p>
          <a:p>
            <a:pPr algn="ctr"/>
            <a:r>
              <a:rPr lang="en-IN" dirty="0" err="1" smtClean="0"/>
              <a:t>Pravin</a:t>
            </a:r>
            <a:r>
              <a:rPr lang="en-IN" dirty="0" smtClean="0"/>
              <a:t> </a:t>
            </a:r>
            <a:r>
              <a:rPr lang="en-IN" dirty="0" err="1" smtClean="0"/>
              <a:t>panchal</a:t>
            </a:r>
            <a:endParaRPr lang="en-IN" dirty="0" smtClean="0"/>
          </a:p>
          <a:p>
            <a:pPr algn="ctr"/>
            <a:r>
              <a:rPr lang="en-IN" dirty="0" err="1" smtClean="0"/>
              <a:t>Pappu</a:t>
            </a:r>
            <a:r>
              <a:rPr lang="en-IN" dirty="0" smtClean="0"/>
              <a:t> </a:t>
            </a:r>
            <a:r>
              <a:rPr lang="en-IN" dirty="0" err="1" smtClean="0"/>
              <a:t>kabgate</a:t>
            </a:r>
            <a:endParaRPr lang="en-IN" dirty="0" smtClean="0"/>
          </a:p>
          <a:p>
            <a:pPr algn="ctr"/>
            <a:r>
              <a:rPr lang="en-IN" dirty="0" err="1" smtClean="0"/>
              <a:t>Dakshata</a:t>
            </a:r>
            <a:r>
              <a:rPr lang="en-IN" dirty="0" smtClean="0"/>
              <a:t> </a:t>
            </a:r>
            <a:r>
              <a:rPr lang="en-IN" dirty="0" err="1" smtClean="0"/>
              <a:t>mhatre</a:t>
            </a:r>
            <a:endParaRPr lang="en-IN" dirty="0" smtClean="0"/>
          </a:p>
          <a:p>
            <a:pPr algn="ctr"/>
            <a:r>
              <a:rPr lang="en-IN" dirty="0" err="1" smtClean="0"/>
              <a:t>Rutuja</a:t>
            </a:r>
            <a:r>
              <a:rPr lang="en-IN" dirty="0" smtClean="0"/>
              <a:t> </a:t>
            </a:r>
            <a:r>
              <a:rPr lang="en-IN" dirty="0" err="1" smtClean="0"/>
              <a:t>gaikwad</a:t>
            </a:r>
            <a:endParaRPr lang="en-IN" dirty="0"/>
          </a:p>
        </p:txBody>
      </p:sp>
    </p:spTree>
    <p:extLst>
      <p:ext uri="{BB962C8B-B14F-4D97-AF65-F5344CB8AC3E}">
        <p14:creationId xmlns:p14="http://schemas.microsoft.com/office/powerpoint/2010/main" val="15366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Safety Requirements</a:t>
            </a:r>
            <a:endParaRPr lang="en-IN" dirty="0"/>
          </a:p>
        </p:txBody>
      </p:sp>
      <p:sp>
        <p:nvSpPr>
          <p:cNvPr id="3" name="Content Placeholder 2"/>
          <p:cNvSpPr>
            <a:spLocks noGrp="1"/>
          </p:cNvSpPr>
          <p:nvPr>
            <p:ph idx="1"/>
          </p:nvPr>
        </p:nvSpPr>
        <p:spPr/>
        <p:txBody>
          <a:bodyPr/>
          <a:lstStyle/>
          <a:p>
            <a:pPr marL="82296" indent="0">
              <a:buNone/>
            </a:pPr>
            <a:r>
              <a:rPr lang="en-US" sz="2400" dirty="0"/>
              <a:t>All login ids and passwords of the admin staff should be protected for privacy using whatever constraints required in the database or the </a:t>
            </a:r>
            <a:r>
              <a:rPr lang="en-US" sz="2400"/>
              <a:t>application</a:t>
            </a:r>
            <a:r>
              <a:rPr lang="en-US" sz="2400" smtClean="0"/>
              <a:t>.</a:t>
            </a:r>
          </a:p>
          <a:p>
            <a:pPr marL="82296" indent="0">
              <a:buNone/>
            </a:pPr>
            <a:endParaRPr lang="en-US" sz="2400" dirty="0" smtClean="0"/>
          </a:p>
          <a:p>
            <a:pPr marL="82296" indent="0">
              <a:buNone/>
            </a:pPr>
            <a:r>
              <a:rPr lang="en-US" sz="2400" dirty="0"/>
              <a:t>Admin staff personnel should be changed and new passwords should be issued</a:t>
            </a:r>
            <a:r>
              <a:rPr lang="en-US" dirty="0"/>
              <a:t>.</a:t>
            </a:r>
            <a:endParaRPr lang="en-IN" dirty="0"/>
          </a:p>
        </p:txBody>
      </p:sp>
    </p:spTree>
    <p:extLst>
      <p:ext uri="{BB962C8B-B14F-4D97-AF65-F5344CB8AC3E}">
        <p14:creationId xmlns:p14="http://schemas.microsoft.com/office/powerpoint/2010/main" val="305321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4417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Purpose</a:t>
            </a:r>
            <a:endParaRPr lang="en-IN" dirty="0"/>
          </a:p>
        </p:txBody>
      </p:sp>
      <p:sp>
        <p:nvSpPr>
          <p:cNvPr id="3" name="Content Placeholder 2"/>
          <p:cNvSpPr>
            <a:spLocks noGrp="1"/>
          </p:cNvSpPr>
          <p:nvPr>
            <p:ph idx="1"/>
          </p:nvPr>
        </p:nvSpPr>
        <p:spPr/>
        <p:txBody>
          <a:bodyPr>
            <a:normAutofit fontScale="70000" lnSpcReduction="20000"/>
          </a:bodyPr>
          <a:lstStyle/>
          <a:p>
            <a:r>
              <a:rPr lang="en-US" dirty="0"/>
              <a:t>Generally in hotels waiter comes and collect order on either notepad or tab. So they are</a:t>
            </a:r>
            <a:endParaRPr lang="en-IN" dirty="0"/>
          </a:p>
          <a:p>
            <a:r>
              <a:rPr lang="en-US" dirty="0"/>
              <a:t>not able to maintain their customer’s records and feedback about their food. Even customer</a:t>
            </a:r>
            <a:endParaRPr lang="en-IN" dirty="0"/>
          </a:p>
          <a:p>
            <a:r>
              <a:rPr lang="en-US" dirty="0"/>
              <a:t>cannot track his/her order. So </a:t>
            </a:r>
            <a:r>
              <a:rPr lang="en-US" b="1" dirty="0"/>
              <a:t>Digital Table Service</a:t>
            </a:r>
            <a:r>
              <a:rPr lang="en-US" dirty="0"/>
              <a:t> is the web application that will provide them all this facility. Customer can track his/her order and after ordering food in mean time they can play game, listen music etc.</a:t>
            </a:r>
            <a:endParaRPr lang="en-IN" dirty="0"/>
          </a:p>
          <a:p>
            <a:r>
              <a:rPr lang="en-US" dirty="0"/>
              <a:t>	Also hotel owner can maintain database of his customers and collect feedback from them and on the basis of feedback they can improve. Then for payment, this application has two options either customer can pay by cash or if customer wants to pay through online then they can pay through default payment gateway.</a:t>
            </a:r>
            <a:endParaRPr lang="en-IN" dirty="0"/>
          </a:p>
          <a:p>
            <a:endParaRPr lang="en-IN" dirty="0"/>
          </a:p>
        </p:txBody>
      </p:sp>
    </p:spTree>
    <p:extLst>
      <p:ext uri="{BB962C8B-B14F-4D97-AF65-F5344CB8AC3E}">
        <p14:creationId xmlns:p14="http://schemas.microsoft.com/office/powerpoint/2010/main" val="347593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Product Scope</a:t>
            </a:r>
            <a:endParaRPr lang="en-IN" dirty="0"/>
          </a:p>
        </p:txBody>
      </p:sp>
      <p:sp>
        <p:nvSpPr>
          <p:cNvPr id="3" name="Content Placeholder 2"/>
          <p:cNvSpPr>
            <a:spLocks noGrp="1"/>
          </p:cNvSpPr>
          <p:nvPr>
            <p:ph idx="1"/>
          </p:nvPr>
        </p:nvSpPr>
        <p:spPr/>
        <p:txBody>
          <a:bodyPr>
            <a:normAutofit lnSpcReduction="10000"/>
          </a:bodyPr>
          <a:lstStyle/>
          <a:p>
            <a:r>
              <a:rPr lang="en-US" dirty="0"/>
              <a:t>Our project is targeted to reduce the manpower and time. It is a  process of maintaining a day to day records of hotels. This application is design in such a way that even if users keep on increasing, the data will be stored  in a proper manner that can be very useful for hotels for their growth. In short it is easy for hotel owners to maintain data  in future also.</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34321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Product </a:t>
            </a:r>
            <a:r>
              <a:rPr lang="en-US" b="1" dirty="0">
                <a:effectLst/>
              </a:rPr>
              <a:t>Functions</a:t>
            </a:r>
            <a:endParaRPr lang="en-IN" dirty="0">
              <a:effectLst/>
            </a:endParaRPr>
          </a:p>
        </p:txBody>
      </p:sp>
      <p:sp>
        <p:nvSpPr>
          <p:cNvPr id="3" name="Content Placeholder 2"/>
          <p:cNvSpPr>
            <a:spLocks noGrp="1"/>
          </p:cNvSpPr>
          <p:nvPr>
            <p:ph idx="1"/>
          </p:nvPr>
        </p:nvSpPr>
        <p:spPr/>
        <p:txBody>
          <a:bodyPr>
            <a:normAutofit/>
          </a:bodyPr>
          <a:lstStyle/>
          <a:p>
            <a:pPr marL="82296" lvl="0" indent="0">
              <a:buNone/>
            </a:pPr>
            <a:r>
              <a:rPr lang="en-US" sz="2400" dirty="0"/>
              <a:t>The admin will be able to view customers records, Add menu, Add Special Offer, add           </a:t>
            </a:r>
            <a:endParaRPr lang="en-IN" sz="2400" dirty="0"/>
          </a:p>
          <a:p>
            <a:pPr marL="82296" indent="0">
              <a:buNone/>
            </a:pPr>
            <a:r>
              <a:rPr lang="en-US" sz="2400" dirty="0"/>
              <a:t>Discounts .</a:t>
            </a:r>
            <a:endParaRPr lang="en-IN" sz="2400" dirty="0"/>
          </a:p>
          <a:p>
            <a:pPr marL="82296" indent="0">
              <a:buNone/>
            </a:pPr>
            <a:endParaRPr lang="en-IN" sz="2400" dirty="0"/>
          </a:p>
          <a:p>
            <a:pPr marL="82296" lvl="0" indent="0">
              <a:buNone/>
            </a:pPr>
            <a:r>
              <a:rPr lang="en-US" sz="2400" dirty="0"/>
              <a:t>The customer will be able to track his/her order.</a:t>
            </a:r>
            <a:endParaRPr lang="en-IN" sz="2400" dirty="0"/>
          </a:p>
          <a:p>
            <a:pPr marL="82296" indent="0">
              <a:buNone/>
            </a:pPr>
            <a:endParaRPr lang="en-IN" sz="2400" dirty="0"/>
          </a:p>
          <a:p>
            <a:pPr marL="82296" lvl="0" indent="0">
              <a:buNone/>
            </a:pPr>
            <a:r>
              <a:rPr lang="en-US" sz="2400" dirty="0"/>
              <a:t>After ordering food in meantime they can play a game, listen to music.</a:t>
            </a:r>
            <a:endParaRPr lang="en-IN" sz="2400" dirty="0"/>
          </a:p>
          <a:p>
            <a:pPr marL="82296" indent="0">
              <a:buNone/>
            </a:pPr>
            <a:endParaRPr lang="en-IN" dirty="0"/>
          </a:p>
          <a:p>
            <a:endParaRPr lang="en-IN" dirty="0"/>
          </a:p>
        </p:txBody>
      </p:sp>
    </p:spTree>
    <p:extLst>
      <p:ext uri="{BB962C8B-B14F-4D97-AF65-F5344CB8AC3E}">
        <p14:creationId xmlns:p14="http://schemas.microsoft.com/office/powerpoint/2010/main" val="368014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rPr>
              <a:t>User Classes </a:t>
            </a:r>
            <a:r>
              <a:rPr lang="en-US" sz="3600" b="1" dirty="0" smtClean="0">
                <a:effectLst/>
              </a:rPr>
              <a:t>and Characteristics</a:t>
            </a:r>
            <a:endParaRPr lang="en-IN" sz="3600" dirty="0"/>
          </a:p>
        </p:txBody>
      </p:sp>
      <p:sp>
        <p:nvSpPr>
          <p:cNvPr id="3" name="Content Placeholder 2"/>
          <p:cNvSpPr>
            <a:spLocks noGrp="1"/>
          </p:cNvSpPr>
          <p:nvPr>
            <p:ph idx="1"/>
          </p:nvPr>
        </p:nvSpPr>
        <p:spPr/>
        <p:txBody>
          <a:bodyPr>
            <a:normAutofit fontScale="85000" lnSpcReduction="20000"/>
          </a:bodyPr>
          <a:lstStyle/>
          <a:p>
            <a:pPr marL="82296" indent="0">
              <a:buNone/>
            </a:pPr>
            <a:r>
              <a:rPr lang="en-US" sz="2000" b="1" dirty="0"/>
              <a:t>Admin</a:t>
            </a:r>
            <a:r>
              <a:rPr lang="en-US" sz="2000" dirty="0"/>
              <a:t>:</a:t>
            </a:r>
            <a:endParaRPr lang="en-IN" sz="2000" dirty="0"/>
          </a:p>
          <a:p>
            <a:pPr marL="82296" indent="0">
              <a:buNone/>
            </a:pPr>
            <a:r>
              <a:rPr lang="en-US" sz="2000" dirty="0"/>
              <a:t> </a:t>
            </a:r>
            <a:endParaRPr lang="en-IN" sz="2000" dirty="0"/>
          </a:p>
          <a:p>
            <a:pPr marL="82296" indent="0">
              <a:buNone/>
            </a:pPr>
            <a:r>
              <a:rPr lang="en-US" sz="2000" dirty="0"/>
              <a:t>This person will be able to access all the functions of the system. This person can view Customers record, can add chef and tables of the student also can view</a:t>
            </a:r>
            <a:endParaRPr lang="en-IN" sz="2000" dirty="0"/>
          </a:p>
          <a:p>
            <a:pPr marL="82296" indent="0">
              <a:buNone/>
            </a:pPr>
            <a:r>
              <a:rPr lang="en-US" sz="2000" dirty="0"/>
              <a:t> </a:t>
            </a:r>
            <a:endParaRPr lang="en-IN" sz="2000" dirty="0"/>
          </a:p>
          <a:p>
            <a:pPr marL="82296" indent="0">
              <a:buNone/>
            </a:pPr>
            <a:r>
              <a:rPr lang="en-US" sz="2000" b="1" dirty="0"/>
              <a:t>Customer</a:t>
            </a:r>
            <a:r>
              <a:rPr lang="en-US" sz="2000" dirty="0"/>
              <a:t>:</a:t>
            </a:r>
            <a:endParaRPr lang="en-IN" sz="2000" dirty="0"/>
          </a:p>
          <a:p>
            <a:pPr marL="82296" indent="0">
              <a:buNone/>
            </a:pPr>
            <a:r>
              <a:rPr lang="en-US" sz="2000" dirty="0"/>
              <a:t> </a:t>
            </a:r>
            <a:endParaRPr lang="en-IN" sz="2000" dirty="0"/>
          </a:p>
          <a:p>
            <a:pPr marL="82296" indent="0">
              <a:buNone/>
            </a:pPr>
            <a:r>
              <a:rPr lang="en-US" sz="2000" dirty="0"/>
              <a:t>Customer can view menu list, his order and time which is required for order delivery Customers will be able to give feedback  for menus.</a:t>
            </a:r>
            <a:endParaRPr lang="en-IN" sz="2000" dirty="0"/>
          </a:p>
          <a:p>
            <a:pPr marL="82296" indent="0">
              <a:buNone/>
            </a:pPr>
            <a:r>
              <a:rPr lang="en-US" sz="2000" dirty="0"/>
              <a:t> </a:t>
            </a:r>
            <a:endParaRPr lang="en-IN" sz="2000" dirty="0"/>
          </a:p>
          <a:p>
            <a:pPr marL="82296" indent="0">
              <a:buNone/>
            </a:pPr>
            <a:r>
              <a:rPr lang="en-US" sz="2000" b="1" dirty="0"/>
              <a:t>Chef</a:t>
            </a:r>
            <a:r>
              <a:rPr lang="en-US" sz="2000" dirty="0"/>
              <a:t>:</a:t>
            </a:r>
            <a:endParaRPr lang="en-IN" sz="2000" dirty="0"/>
          </a:p>
          <a:p>
            <a:pPr marL="82296" indent="0">
              <a:buNone/>
            </a:pPr>
            <a:r>
              <a:rPr lang="en-US" sz="2000" dirty="0"/>
              <a:t> </a:t>
            </a:r>
            <a:endParaRPr lang="en-IN" sz="2000" dirty="0"/>
          </a:p>
          <a:p>
            <a:pPr marL="82296" indent="0">
              <a:buNone/>
            </a:pPr>
            <a:r>
              <a:rPr lang="en-US" sz="2000" dirty="0" smtClean="0"/>
              <a:t>This </a:t>
            </a:r>
            <a:r>
              <a:rPr lang="en-US" sz="2000" dirty="0"/>
              <a:t>person can accept the order.</a:t>
            </a:r>
            <a:endParaRPr lang="en-IN" sz="2000" dirty="0"/>
          </a:p>
          <a:p>
            <a:pPr marL="82296" indent="0">
              <a:buNone/>
            </a:pPr>
            <a:r>
              <a:rPr lang="en-US" sz="2000" dirty="0"/>
              <a:t> </a:t>
            </a:r>
            <a:endParaRPr lang="en-IN" sz="2000" dirty="0"/>
          </a:p>
          <a:p>
            <a:pPr marL="82296" indent="0">
              <a:buNone/>
            </a:pPr>
            <a:r>
              <a:rPr lang="en-US" sz="2000" dirty="0"/>
              <a:t> </a:t>
            </a:r>
            <a:endParaRPr lang="en-IN" sz="2000" dirty="0"/>
          </a:p>
          <a:p>
            <a:pPr marL="82296" indent="0">
              <a:buNone/>
            </a:pPr>
            <a:r>
              <a:rPr lang="en-US" sz="2000" dirty="0"/>
              <a:t> </a:t>
            </a:r>
            <a:endParaRPr lang="en-IN" sz="2000" dirty="0"/>
          </a:p>
          <a:p>
            <a:pPr marL="82296" indent="0">
              <a:buNone/>
            </a:pPr>
            <a:r>
              <a:rPr lang="en-US" sz="2000" dirty="0"/>
              <a:t> </a:t>
            </a:r>
            <a:endParaRPr lang="en-IN" sz="2000" dirty="0"/>
          </a:p>
          <a:p>
            <a:pPr marL="82296" indent="0">
              <a:buNone/>
            </a:pPr>
            <a:endParaRPr lang="en-IN" sz="2000" dirty="0"/>
          </a:p>
        </p:txBody>
      </p:sp>
    </p:spTree>
    <p:extLst>
      <p:ext uri="{BB962C8B-B14F-4D97-AF65-F5344CB8AC3E}">
        <p14:creationId xmlns:p14="http://schemas.microsoft.com/office/powerpoint/2010/main" val="83555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User Interfaces</a:t>
            </a:r>
            <a:endParaRPr lang="en-IN"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a:t>The main element is web Pages using HTML, Bootstrap. Multiple Interfaces are there like Login-page of customers, Login - page for hotel-staff, main-menu-page. Customer will give register and give order online then it will go to both admin and kitchen staff. After finishing the lunch Payment Gateway Open and in that we will display options like cash mode or online then He'll/she'll pay according to their convenience and at the last, they will rate the dish in a feedback form.</a:t>
            </a:r>
            <a:endParaRPr lang="en-IN" dirty="0"/>
          </a:p>
          <a:p>
            <a:pPr marL="82296" indent="0">
              <a:buNone/>
            </a:pPr>
            <a:endParaRPr lang="en-IN" dirty="0"/>
          </a:p>
        </p:txBody>
      </p:sp>
    </p:spTree>
    <p:extLst>
      <p:ext uri="{BB962C8B-B14F-4D97-AF65-F5344CB8AC3E}">
        <p14:creationId xmlns:p14="http://schemas.microsoft.com/office/powerpoint/2010/main" val="101327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Software Interfaces</a:t>
            </a:r>
            <a:endParaRPr lang="en-IN" dirty="0">
              <a:effectLst/>
            </a:endParaRPr>
          </a:p>
        </p:txBody>
      </p:sp>
      <p:sp>
        <p:nvSpPr>
          <p:cNvPr id="3" name="Content Placeholder 2"/>
          <p:cNvSpPr>
            <a:spLocks noGrp="1"/>
          </p:cNvSpPr>
          <p:nvPr>
            <p:ph idx="1"/>
          </p:nvPr>
        </p:nvSpPr>
        <p:spPr/>
        <p:txBody>
          <a:bodyPr/>
          <a:lstStyle/>
          <a:p>
            <a:pPr marL="82296" indent="0">
              <a:buNone/>
            </a:pPr>
            <a:r>
              <a:rPr lang="en-US" dirty="0"/>
              <a:t>In the software interface, Spring Framework is back-end technology used along with MySQL Database. The Front-end technologies include HTML, CSS, Bootstrap. Data will be communicated between these interfaces accordingly</a:t>
            </a:r>
            <a:endParaRPr lang="en-IN" dirty="0"/>
          </a:p>
          <a:p>
            <a:pPr marL="82296" indent="0">
              <a:buNone/>
            </a:pPr>
            <a:r>
              <a:rPr lang="en-US" dirty="0"/>
              <a:t> </a:t>
            </a:r>
            <a:endParaRPr lang="en-IN" dirty="0"/>
          </a:p>
        </p:txBody>
      </p:sp>
    </p:spTree>
    <p:extLst>
      <p:ext uri="{BB962C8B-B14F-4D97-AF65-F5344CB8AC3E}">
        <p14:creationId xmlns:p14="http://schemas.microsoft.com/office/powerpoint/2010/main" val="320785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Customers History </a:t>
            </a:r>
            <a:endParaRPr lang="en-IN" b="1" dirty="0"/>
          </a:p>
        </p:txBody>
      </p:sp>
      <p:sp>
        <p:nvSpPr>
          <p:cNvPr id="3" name="Content Placeholder 2"/>
          <p:cNvSpPr>
            <a:spLocks noGrp="1"/>
          </p:cNvSpPr>
          <p:nvPr>
            <p:ph idx="1"/>
          </p:nvPr>
        </p:nvSpPr>
        <p:spPr/>
        <p:txBody>
          <a:bodyPr/>
          <a:lstStyle/>
          <a:p>
            <a:pPr marL="82296" lvl="0" indent="0">
              <a:buNone/>
            </a:pPr>
            <a:r>
              <a:rPr lang="en-US" sz="2400" dirty="0"/>
              <a:t>The system should maintain a log of the history of Customers</a:t>
            </a:r>
            <a:r>
              <a:rPr lang="en-US" sz="2400" dirty="0" smtClean="0"/>
              <a:t>.</a:t>
            </a:r>
          </a:p>
          <a:p>
            <a:pPr marL="82296" lvl="0" indent="0">
              <a:buNone/>
            </a:pPr>
            <a:endParaRPr lang="en-US" dirty="0" smtClean="0"/>
          </a:p>
          <a:p>
            <a:pPr marL="82296" lvl="0" indent="0">
              <a:buNone/>
            </a:pPr>
            <a:r>
              <a:rPr lang="en-US" sz="2400" dirty="0" smtClean="0"/>
              <a:t>The </a:t>
            </a:r>
            <a:r>
              <a:rPr lang="en-US" sz="2400" dirty="0"/>
              <a:t>system will thus help us automate the process of manual Billing. Thus, using this system, we will be able to save a lot of time and energy.</a:t>
            </a:r>
            <a:endParaRPr lang="en-IN" sz="2400" dirty="0"/>
          </a:p>
          <a:p>
            <a:pPr marL="82296" indent="0">
              <a:buNone/>
            </a:pPr>
            <a:r>
              <a:rPr lang="en-US" sz="2800" dirty="0"/>
              <a:t> </a:t>
            </a:r>
            <a:endParaRPr lang="en-IN" dirty="0"/>
          </a:p>
          <a:p>
            <a:pPr marL="82296" indent="0">
              <a:buNone/>
            </a:pPr>
            <a:r>
              <a:rPr lang="en-US" dirty="0"/>
              <a:t> </a:t>
            </a:r>
            <a:endParaRPr lang="en-IN" dirty="0"/>
          </a:p>
          <a:p>
            <a:endParaRPr lang="en-IN" dirty="0"/>
          </a:p>
          <a:p>
            <a:pPr marL="82296" lvl="0" indent="0">
              <a:buNone/>
            </a:pPr>
            <a:endParaRPr lang="en-IN" dirty="0"/>
          </a:p>
        </p:txBody>
      </p:sp>
    </p:spTree>
    <p:extLst>
      <p:ext uri="{BB962C8B-B14F-4D97-AF65-F5344CB8AC3E}">
        <p14:creationId xmlns:p14="http://schemas.microsoft.com/office/powerpoint/2010/main" val="250675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Payment Details</a:t>
            </a:r>
            <a:endParaRPr lang="en-IN" dirty="0"/>
          </a:p>
        </p:txBody>
      </p:sp>
      <p:sp>
        <p:nvSpPr>
          <p:cNvPr id="3" name="Content Placeholder 2"/>
          <p:cNvSpPr>
            <a:spLocks noGrp="1"/>
          </p:cNvSpPr>
          <p:nvPr>
            <p:ph idx="1"/>
          </p:nvPr>
        </p:nvSpPr>
        <p:spPr/>
        <p:txBody>
          <a:bodyPr/>
          <a:lstStyle/>
          <a:p>
            <a:pPr marL="82296" indent="0">
              <a:buNone/>
            </a:pPr>
            <a:endParaRPr lang="en-US" dirty="0"/>
          </a:p>
          <a:p>
            <a:pPr marL="82296" indent="0">
              <a:buNone/>
            </a:pPr>
            <a:r>
              <a:rPr lang="en-US" dirty="0" smtClean="0"/>
              <a:t>This </a:t>
            </a:r>
            <a:r>
              <a:rPr lang="en-US" dirty="0"/>
              <a:t>system shall maintain the Customers Payment Details. with cash and online payment system. </a:t>
            </a:r>
            <a:endParaRPr lang="en-IN" dirty="0"/>
          </a:p>
          <a:p>
            <a:pPr marL="82296" indent="0">
              <a:buNone/>
            </a:pPr>
            <a:endParaRPr lang="en-IN" dirty="0"/>
          </a:p>
        </p:txBody>
      </p:sp>
    </p:spTree>
    <p:extLst>
      <p:ext uri="{BB962C8B-B14F-4D97-AF65-F5344CB8AC3E}">
        <p14:creationId xmlns:p14="http://schemas.microsoft.com/office/powerpoint/2010/main" val="3007428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79</TotalTime>
  <Words>452</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DIGITAL TABLE SERVICE</vt:lpstr>
      <vt:lpstr>Purpose</vt:lpstr>
      <vt:lpstr>Product Scope</vt:lpstr>
      <vt:lpstr>Product Functions</vt:lpstr>
      <vt:lpstr>User Classes and Characteristics</vt:lpstr>
      <vt:lpstr>User Interfaces</vt:lpstr>
      <vt:lpstr>Software Interfaces</vt:lpstr>
      <vt:lpstr>Customers History </vt:lpstr>
      <vt:lpstr>Payment Details</vt:lpstr>
      <vt:lpstr>Safety Requirements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dc:creator>
  <cp:lastModifiedBy>HP</cp:lastModifiedBy>
  <cp:revision>7</cp:revision>
  <dcterms:created xsi:type="dcterms:W3CDTF">2006-08-16T00:00:00Z</dcterms:created>
  <dcterms:modified xsi:type="dcterms:W3CDTF">2019-06-27T03:31:44Z</dcterms:modified>
</cp:coreProperties>
</file>