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9" r:id="rId1"/>
  </p:sldMasterIdLst>
  <p:sldIdLst>
    <p:sldId id="267" r:id="rId2"/>
    <p:sldId id="268" r:id="rId3"/>
    <p:sldId id="269" r:id="rId4"/>
    <p:sldId id="270" r:id="rId5"/>
    <p:sldId id="274" r:id="rId6"/>
    <p:sldId id="275" r:id="rId7"/>
    <p:sldId id="276" r:id="rId8"/>
    <p:sldId id="271" r:id="rId9"/>
    <p:sldId id="272" r:id="rId10"/>
    <p:sldId id="27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216" autoAdjust="0"/>
  </p:normalViewPr>
  <p:slideViewPr>
    <p:cSldViewPr>
      <p:cViewPr varScale="1">
        <p:scale>
          <a:sx n="79" d="100"/>
          <a:sy n="79" d="100"/>
        </p:scale>
        <p:origin x="154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535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341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418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15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069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100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809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354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555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483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072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736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76200"/>
            <a:ext cx="8534400" cy="5201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b="1" dirty="0"/>
              <a:t>SYSTEM </a:t>
            </a:r>
            <a:r>
              <a:rPr lang="en-GB" sz="3200" b="1" dirty="0" smtClean="0"/>
              <a:t>REQUIREMENT</a:t>
            </a:r>
          </a:p>
          <a:p>
            <a:endParaRPr lang="en-US" dirty="0"/>
          </a:p>
          <a:p>
            <a:r>
              <a:rPr lang="en-GB" sz="2400" b="1" cap="small" dirty="0"/>
              <a:t>Software Specification </a:t>
            </a:r>
            <a:endParaRPr lang="en-GB" sz="2400" b="1" cap="small" dirty="0" smtClean="0"/>
          </a:p>
          <a:p>
            <a:r>
              <a:rPr lang="en-GB" b="1" cap="small" dirty="0" smtClean="0"/>
              <a:t> </a:t>
            </a:r>
            <a:r>
              <a:rPr lang="en-GB" b="1" dirty="0" smtClean="0"/>
              <a:t> </a:t>
            </a:r>
            <a:endParaRPr lang="en-US" dirty="0"/>
          </a:p>
          <a:p>
            <a:pPr marL="342900" indent="-342900">
              <a:buFont typeface="Wingdings" pitchFamily="2" charset="2"/>
              <a:buChar char="§"/>
            </a:pPr>
            <a:r>
              <a:rPr lang="en-GB" sz="2400" dirty="0" smtClean="0"/>
              <a:t>Language</a:t>
            </a:r>
            <a:r>
              <a:rPr lang="en-GB" sz="2400" b="1" dirty="0"/>
              <a:t> </a:t>
            </a:r>
            <a:r>
              <a:rPr lang="en-GB" sz="2400" b="1" dirty="0" smtClean="0"/>
              <a:t>:</a:t>
            </a:r>
            <a:r>
              <a:rPr lang="en-GB" sz="2400" dirty="0"/>
              <a:t>	</a:t>
            </a:r>
            <a:r>
              <a:rPr lang="en-GB" sz="2400" dirty="0" smtClean="0"/>
              <a:t>JAVA, HTML, CSS.</a:t>
            </a:r>
            <a:endParaRPr lang="en-US" sz="2400" dirty="0"/>
          </a:p>
          <a:p>
            <a:endParaRPr lang="en-GB" sz="2400" dirty="0" smtClean="0"/>
          </a:p>
          <a:p>
            <a:pPr marL="342900" indent="-342900">
              <a:buFont typeface="Wingdings" pitchFamily="2" charset="2"/>
              <a:buChar char="§"/>
            </a:pPr>
            <a:r>
              <a:rPr lang="en-GB" sz="2400" dirty="0" smtClean="0"/>
              <a:t>Framework : Spring, Bootstrap.</a:t>
            </a:r>
            <a:endParaRPr lang="en-US" sz="2400" dirty="0"/>
          </a:p>
          <a:p>
            <a:endParaRPr lang="en-GB" sz="2400" dirty="0" smtClean="0"/>
          </a:p>
          <a:p>
            <a:pPr marL="342900" indent="-342900">
              <a:buFont typeface="Wingdings" pitchFamily="2" charset="2"/>
              <a:buChar char="§"/>
            </a:pPr>
            <a:r>
              <a:rPr lang="en-GB" sz="2400" dirty="0" smtClean="0"/>
              <a:t>Database</a:t>
            </a:r>
            <a:r>
              <a:rPr lang="en-GB" sz="2400" b="1" dirty="0"/>
              <a:t> </a:t>
            </a:r>
            <a:r>
              <a:rPr lang="en-GB" sz="2400" b="1" dirty="0" smtClean="0"/>
              <a:t>:</a:t>
            </a:r>
            <a:r>
              <a:rPr lang="en-GB" sz="2400" b="1" dirty="0"/>
              <a:t> </a:t>
            </a:r>
            <a:r>
              <a:rPr lang="en-GB" sz="2400" dirty="0" smtClean="0"/>
              <a:t>MySQL</a:t>
            </a:r>
            <a:endParaRPr lang="en-US" sz="2400" dirty="0"/>
          </a:p>
          <a:p>
            <a:endParaRPr lang="en-GB" sz="2400" dirty="0" smtClean="0"/>
          </a:p>
          <a:p>
            <a:pPr marL="342900" indent="-342900">
              <a:buFont typeface="Wingdings" pitchFamily="2" charset="2"/>
              <a:buChar char="§"/>
            </a:pPr>
            <a:r>
              <a:rPr lang="en-GB" sz="2400" dirty="0" smtClean="0"/>
              <a:t>Operating </a:t>
            </a:r>
            <a:r>
              <a:rPr lang="en-GB" sz="2400" dirty="0" smtClean="0"/>
              <a:t>System</a:t>
            </a:r>
            <a:r>
              <a:rPr lang="en-GB" sz="2400" b="1" dirty="0"/>
              <a:t> </a:t>
            </a:r>
            <a:r>
              <a:rPr lang="en-GB" sz="2400" b="1" dirty="0" smtClean="0"/>
              <a:t>:   </a:t>
            </a:r>
            <a:r>
              <a:rPr lang="en-GB" sz="2400" dirty="0" smtClean="0"/>
              <a:t>Windows 10</a:t>
            </a:r>
          </a:p>
          <a:p>
            <a:r>
              <a:rPr lang="en-GB" sz="2400" dirty="0" smtClean="0"/>
              <a:t>					 </a:t>
            </a:r>
            <a:endParaRPr lang="en-US" sz="2400" dirty="0"/>
          </a:p>
          <a:p>
            <a:pPr marL="342900" indent="-342900">
              <a:buFont typeface="Wingdings" pitchFamily="2" charset="2"/>
              <a:buChar char="§"/>
            </a:pPr>
            <a:r>
              <a:rPr lang="en-GB" sz="2400" dirty="0" smtClean="0"/>
              <a:t>Server : </a:t>
            </a:r>
            <a:r>
              <a:rPr lang="en-GB" sz="2400" b="1" dirty="0"/>
              <a:t>:   </a:t>
            </a:r>
            <a:r>
              <a:rPr lang="en-GB" sz="2400" dirty="0" smtClean="0"/>
              <a:t>Apache Tomcat(9.0.1) </a:t>
            </a:r>
            <a:r>
              <a:rPr lang="en-GB" sz="2400" dirty="0"/>
              <a:t>		</a:t>
            </a:r>
            <a:r>
              <a:rPr lang="en-GB" sz="2400" dirty="0" smtClean="0"/>
              <a:t>                              </a:t>
            </a:r>
            <a:r>
              <a:rPr lang="en-GB" sz="2400" b="1" dirty="0" smtClean="0"/>
              <a:t> </a:t>
            </a:r>
            <a:r>
              <a:rPr lang="en-GB" sz="2400" dirty="0" smtClean="0"/>
              <a:t>						                            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1460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426" y="76200"/>
            <a:ext cx="2123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Sequential Diagram 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19500" y="63246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: Chef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990600"/>
            <a:ext cx="76200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922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0500" y="0"/>
            <a:ext cx="8763000" cy="390876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b="1" cap="small" dirty="0"/>
              <a:t>Hardware Specification </a:t>
            </a:r>
            <a:endParaRPr lang="en-GB" sz="2800" b="1" cap="small" dirty="0" smtClean="0"/>
          </a:p>
          <a:p>
            <a:endParaRPr lang="en-GB" sz="2800" b="1" cap="small" dirty="0"/>
          </a:p>
          <a:p>
            <a:pPr marL="342900" indent="-342900">
              <a:buFont typeface="Wingdings" pitchFamily="2" charset="2"/>
              <a:buChar char="§"/>
            </a:pPr>
            <a:endParaRPr lang="en-US" sz="2400" dirty="0"/>
          </a:p>
          <a:p>
            <a:pPr marL="342900" indent="-342900">
              <a:buFont typeface="Wingdings" pitchFamily="2" charset="2"/>
              <a:buChar char="§"/>
            </a:pPr>
            <a:r>
              <a:rPr lang="en-GB" sz="2400" dirty="0" smtClean="0"/>
              <a:t>Processor</a:t>
            </a:r>
            <a:r>
              <a:rPr lang="en-GB" sz="2400" b="1" dirty="0"/>
              <a:t> </a:t>
            </a:r>
            <a:r>
              <a:rPr lang="en-GB" sz="2400" b="1" dirty="0" smtClean="0"/>
              <a:t>:  </a:t>
            </a:r>
            <a:r>
              <a:rPr lang="en-GB" sz="2400" dirty="0" smtClean="0"/>
              <a:t> Intel i3/i5/i7</a:t>
            </a:r>
            <a:r>
              <a:rPr lang="en-GB" sz="2400" dirty="0" smtClean="0"/>
              <a:t>				                  	                                                          </a:t>
            </a:r>
            <a:r>
              <a:rPr lang="en-GB" sz="2400" dirty="0" smtClean="0"/>
              <a:t> </a:t>
            </a:r>
            <a:endParaRPr lang="en-US" sz="2400" dirty="0"/>
          </a:p>
          <a:p>
            <a:pPr marL="342900" indent="-342900">
              <a:buFont typeface="Wingdings" pitchFamily="2" charset="2"/>
              <a:buChar char="§"/>
            </a:pPr>
            <a:endParaRPr lang="en-GB" sz="2400" dirty="0" smtClean="0"/>
          </a:p>
          <a:p>
            <a:pPr marL="342900" indent="-342900">
              <a:buFont typeface="Wingdings" pitchFamily="2" charset="2"/>
              <a:buChar char="§"/>
            </a:pPr>
            <a:r>
              <a:rPr lang="en-GB" sz="2400" dirty="0" smtClean="0"/>
              <a:t>Processor </a:t>
            </a:r>
            <a:r>
              <a:rPr lang="en-GB" sz="2400" dirty="0" smtClean="0"/>
              <a:t>Speed</a:t>
            </a:r>
            <a:r>
              <a:rPr lang="en-GB" sz="2400" b="1" dirty="0"/>
              <a:t> </a:t>
            </a:r>
            <a:r>
              <a:rPr lang="en-GB" sz="2400" b="1" dirty="0" smtClean="0"/>
              <a:t>:</a:t>
            </a:r>
            <a:r>
              <a:rPr lang="en-GB" sz="2400" dirty="0"/>
              <a:t>	</a:t>
            </a:r>
            <a:r>
              <a:rPr lang="en-GB" sz="2400" dirty="0" smtClean="0"/>
              <a:t>2.9 GHZ</a:t>
            </a:r>
            <a:endParaRPr lang="en-US" sz="2400" dirty="0"/>
          </a:p>
          <a:p>
            <a:pPr marL="342900" indent="-342900">
              <a:buFont typeface="Wingdings" pitchFamily="2" charset="2"/>
              <a:buChar char="§"/>
            </a:pPr>
            <a:endParaRPr lang="en-GB" sz="2400" dirty="0" smtClean="0"/>
          </a:p>
          <a:p>
            <a:pPr marL="342900" indent="-342900">
              <a:buFont typeface="Wingdings" pitchFamily="2" charset="2"/>
              <a:buChar char="§"/>
            </a:pPr>
            <a:r>
              <a:rPr lang="en-GB" sz="2400" dirty="0" smtClean="0"/>
              <a:t>RAM </a:t>
            </a:r>
            <a:r>
              <a:rPr lang="en-GB" sz="2400" b="1" dirty="0" smtClean="0"/>
              <a:t>:</a:t>
            </a:r>
            <a:r>
              <a:rPr lang="en-GB" sz="2400" dirty="0" smtClean="0"/>
              <a:t> </a:t>
            </a:r>
            <a:r>
              <a:rPr lang="en-GB" sz="2400" dirty="0"/>
              <a:t>4</a:t>
            </a:r>
            <a:r>
              <a:rPr lang="en-GB" sz="2400" dirty="0" smtClean="0"/>
              <a:t> GB to 8 GB</a:t>
            </a:r>
            <a:endParaRPr lang="en-US" sz="2400" dirty="0"/>
          </a:p>
          <a:p>
            <a:pPr marL="342900" indent="-342900">
              <a:buFont typeface="Wingdings" pitchFamily="2" charset="2"/>
              <a:buChar char="§"/>
            </a:pPr>
            <a:endParaRPr lang="en-GB" sz="2400" dirty="0" smtClean="0"/>
          </a:p>
          <a:p>
            <a:pPr marL="342900" indent="-342900">
              <a:buFont typeface="Wingdings" pitchFamily="2" charset="2"/>
              <a:buChar char="§"/>
            </a:pPr>
            <a:r>
              <a:rPr lang="en-GB" sz="2400" dirty="0" smtClean="0"/>
              <a:t>Hard </a:t>
            </a:r>
            <a:r>
              <a:rPr lang="en-GB" sz="2400" dirty="0" smtClean="0"/>
              <a:t>Disk</a:t>
            </a:r>
            <a:r>
              <a:rPr lang="en-GB" sz="2400" b="1" dirty="0"/>
              <a:t> </a:t>
            </a:r>
            <a:r>
              <a:rPr lang="en-GB" sz="2400" b="1" dirty="0" smtClean="0"/>
              <a:t>:</a:t>
            </a:r>
            <a:r>
              <a:rPr lang="en-GB" sz="2400" dirty="0"/>
              <a:t>	 </a:t>
            </a:r>
            <a:r>
              <a:rPr lang="en-GB" sz="2400" dirty="0" smtClean="0"/>
              <a:t>10 GB </a:t>
            </a:r>
            <a:r>
              <a:rPr lang="en-GB" sz="2400" dirty="0"/>
              <a:t>to </a:t>
            </a:r>
            <a:r>
              <a:rPr lang="en-GB" sz="2400" dirty="0" smtClean="0"/>
              <a:t>180 GB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25171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95600" y="130314"/>
            <a:ext cx="3429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UML Diagram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106680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 Case :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436132"/>
            <a:ext cx="7162800" cy="5345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705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427" y="762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Class Diagram :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6" y="445532"/>
            <a:ext cx="7929327" cy="6260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998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426" y="76200"/>
            <a:ext cx="1894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Activity  Diagram :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-76200"/>
            <a:ext cx="6019800" cy="6477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619500" y="62484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Fig: Customer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601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426" y="76200"/>
            <a:ext cx="1894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Activity  Diagram 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19500" y="62484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Fig: Receptionist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610" y="445532"/>
            <a:ext cx="7002780" cy="5802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47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426" y="76200"/>
            <a:ext cx="1894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Activity  Diagram 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19500" y="62484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Fig: Chef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260866"/>
            <a:ext cx="5097780" cy="5615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558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426" y="76200"/>
            <a:ext cx="2123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Sequential Diagram :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85800"/>
            <a:ext cx="8686800" cy="5257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619500" y="63246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: Customer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70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426" y="76200"/>
            <a:ext cx="2123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Sequential Diagram 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19500" y="63246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: Receptionist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990600"/>
            <a:ext cx="83058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820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</TotalTime>
  <Words>57</Words>
  <Application>Microsoft Office PowerPoint</Application>
  <PresentationFormat>On-screen Show (4:3)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pravin</dc:creator>
  <cp:lastModifiedBy>pappu kapgate</cp:lastModifiedBy>
  <cp:revision>12</cp:revision>
  <dcterms:created xsi:type="dcterms:W3CDTF">2006-08-16T00:00:00Z</dcterms:created>
  <dcterms:modified xsi:type="dcterms:W3CDTF">2019-06-27T12:55:33Z</dcterms:modified>
</cp:coreProperties>
</file>