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8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13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05000"/>
            <a:ext cx="6175248" cy="990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Digital Table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42672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Team- 5</a:t>
            </a:r>
          </a:p>
          <a:p>
            <a:endParaRPr lang="en-IN" sz="2000" dirty="0" smtClean="0"/>
          </a:p>
          <a:p>
            <a:r>
              <a:rPr lang="en-IN" sz="2000" dirty="0" smtClean="0"/>
              <a:t>Project  Guide :</a:t>
            </a:r>
          </a:p>
          <a:p>
            <a:r>
              <a:rPr lang="en-IN" sz="2000" dirty="0" smtClean="0"/>
              <a:t>1)  Mukund Kakde</a:t>
            </a:r>
          </a:p>
          <a:p>
            <a:r>
              <a:rPr lang="en-IN" sz="2000" dirty="0" smtClean="0"/>
              <a:t>2) Mudhur Ingale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Mayuri Mali ( Project Lead)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6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  <a:latin typeface="+mn-lt"/>
              </a:rPr>
              <a:t>Activity Diagram 1.1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5257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8288"/>
            <a:ext cx="8229600" cy="11430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+mn-lt"/>
              </a:rPr>
              <a:t>Activity Diagram </a:t>
            </a: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1.2</a:t>
            </a:r>
            <a:endParaRPr lang="en-IN" sz="1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38200"/>
            <a:ext cx="592139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6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+mn-lt"/>
              </a:rPr>
              <a:t>Activity Diagram </a:t>
            </a: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1.3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90600"/>
            <a:ext cx="486294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14400"/>
            <a:ext cx="230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Sequence Diagram 1.1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14400"/>
            <a:ext cx="234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Sequence Diagram 1.2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6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29734"/>
            <a:ext cx="233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Sequence Diagram 1.3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6693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Future 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can Generate an analysis Report</a:t>
            </a:r>
            <a:r>
              <a:rPr lang="en-IN" sz="2000" dirty="0"/>
              <a:t> </a:t>
            </a:r>
            <a:r>
              <a:rPr lang="en-IN" sz="2000" dirty="0" smtClean="0"/>
              <a:t>for an Restaurant owner .</a:t>
            </a:r>
          </a:p>
          <a:p>
            <a:endParaRPr lang="en-IN" sz="2000" dirty="0" smtClean="0"/>
          </a:p>
          <a:p>
            <a:r>
              <a:rPr lang="en-IN" sz="2000" dirty="0" smtClean="0"/>
              <a:t>We can automatically generate bill audit file(.</a:t>
            </a:r>
            <a:r>
              <a:rPr lang="en-IN" sz="2000" dirty="0" err="1" smtClean="0"/>
              <a:t>csv</a:t>
            </a:r>
            <a:r>
              <a:rPr lang="en-IN" sz="2000" dirty="0" smtClean="0"/>
              <a:t>) for tax purpose.</a:t>
            </a:r>
          </a:p>
          <a:p>
            <a:endParaRPr lang="en-IN" sz="2000" dirty="0" smtClean="0"/>
          </a:p>
          <a:p>
            <a:r>
              <a:rPr lang="en-IN" sz="2000" dirty="0" smtClean="0"/>
              <a:t>For frequently visiting customer we can send notification regarding to any special offer or discount.</a:t>
            </a:r>
          </a:p>
          <a:p>
            <a:endParaRPr lang="en-IN" sz="2000" dirty="0" smtClean="0"/>
          </a:p>
          <a:p>
            <a:r>
              <a:rPr lang="en-IN" sz="2000" dirty="0" smtClean="0"/>
              <a:t>We can store chef’s data  according to order he has prepared so that in future any food quality issue arise then hotel owner can view the history. </a:t>
            </a:r>
          </a:p>
        </p:txBody>
      </p:sp>
    </p:spTree>
    <p:extLst>
      <p:ext uri="{BB962C8B-B14F-4D97-AF65-F5344CB8AC3E}">
        <p14:creationId xmlns:p14="http://schemas.microsoft.com/office/powerpoint/2010/main" val="244417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7620000" cy="3474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solidFill>
                  <a:srgbClr val="0070C0"/>
                </a:solidFill>
              </a:rPr>
              <a:t>Thank You…………</a:t>
            </a:r>
            <a:endParaRPr lang="en-IN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Digital </a:t>
            </a:r>
            <a:r>
              <a:rPr lang="en-US" b="1" dirty="0"/>
              <a:t>Table Service</a:t>
            </a:r>
            <a:r>
              <a:rPr lang="en-US" dirty="0"/>
              <a:t> is the web application that will provide them all this facility</a:t>
            </a:r>
            <a:r>
              <a:rPr lang="en-IN" dirty="0" smtClean="0"/>
              <a:t>. In </a:t>
            </a:r>
            <a:r>
              <a:rPr lang="en-IN" dirty="0"/>
              <a:t>this application, we create an user interface for hotels, where the entire process is automated from placing an order to billing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9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b="1" dirty="0"/>
              <a:t>Digital Table Service</a:t>
            </a:r>
            <a:r>
              <a:rPr lang="en-US" sz="1900" dirty="0"/>
              <a:t> is the web application that will provide them all this facility. 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>
              <a:buFont typeface="Wingdings" pitchFamily="2" charset="2"/>
              <a:buChar char="Ø"/>
            </a:pPr>
            <a:r>
              <a:rPr lang="en-IN" sz="1900" dirty="0" smtClean="0"/>
              <a:t>The </a:t>
            </a:r>
            <a:r>
              <a:rPr lang="en-IN" sz="1900" dirty="0"/>
              <a:t>purpose of the application is to keep records like customer details, food details table-wise. At end of the day, We can measure the actual data 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/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Customer </a:t>
            </a:r>
            <a:r>
              <a:rPr lang="en-US" sz="1900" dirty="0"/>
              <a:t>can track his/her order and after ordering food in mean time they can play game, listen music etc.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/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They </a:t>
            </a:r>
            <a:r>
              <a:rPr lang="en-US" sz="1900" dirty="0"/>
              <a:t>can  payment through this  application has two options </a:t>
            </a:r>
            <a:r>
              <a:rPr lang="en-US" sz="1900" dirty="0" smtClean="0"/>
              <a:t>either </a:t>
            </a:r>
            <a:r>
              <a:rPr lang="en-US" sz="1900" dirty="0"/>
              <a:t>customer can pay by cash or if customer wants to pay through online then they can pay through default payment gateway.</a:t>
            </a:r>
            <a:endParaRPr lang="en-IN" sz="1900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1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Generally </a:t>
            </a:r>
            <a:r>
              <a:rPr lang="en-US" sz="2000" dirty="0"/>
              <a:t>in hotels waiter comes and collect order on either notepad or tab. So they are not able to maintain their customer’s records and feedback about their food. Even customer cannot </a:t>
            </a:r>
            <a:r>
              <a:rPr lang="en-US" sz="2000" dirty="0" smtClean="0"/>
              <a:t>track </a:t>
            </a:r>
            <a:r>
              <a:rPr lang="en-US" sz="2000" dirty="0"/>
              <a:t>his/her </a:t>
            </a:r>
            <a:r>
              <a:rPr lang="en-US" sz="2000" dirty="0" smtClean="0"/>
              <a:t>order</a:t>
            </a:r>
            <a:r>
              <a:rPr lang="en-IN" sz="2000" dirty="0" smtClean="0"/>
              <a:t> </a:t>
            </a:r>
            <a:r>
              <a:rPr lang="en-US" sz="2000" dirty="0" smtClean="0"/>
              <a:t>and billing details.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49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main objective of this project is to encourage small restaurants to use Digital services. Through this application they can fully handle their order processing digitally.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We can handle billing process , Maintain Billing history and Time Consuming.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439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/>
              <a:t>SYSTEM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sz="3600" b="1" dirty="0"/>
          </a:p>
          <a:p>
            <a:endParaRPr lang="en-US" dirty="0"/>
          </a:p>
          <a:p>
            <a:r>
              <a:rPr lang="en-GB" sz="2800" b="1" cap="small" dirty="0"/>
              <a:t>Software Specification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 smtClean="0"/>
              <a:t>Language              </a:t>
            </a:r>
            <a:r>
              <a:rPr lang="en-GB" sz="2800" b="1" dirty="0" smtClean="0"/>
              <a:t>   :</a:t>
            </a:r>
            <a:r>
              <a:rPr lang="en-GB" sz="2800" dirty="0"/>
              <a:t>	JAVA, HTML, CSS.</a:t>
            </a:r>
            <a:endParaRPr lang="en-US" sz="2800" dirty="0"/>
          </a:p>
          <a:p>
            <a:endParaRPr lang="en-GB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/>
              <a:t>Framework </a:t>
            </a:r>
            <a:r>
              <a:rPr lang="en-GB" sz="2800" dirty="0" smtClean="0"/>
              <a:t>             </a:t>
            </a:r>
            <a:r>
              <a:rPr lang="en-GB" sz="2800" b="1" dirty="0" smtClean="0"/>
              <a:t>:   </a:t>
            </a:r>
            <a:r>
              <a:rPr lang="en-GB" sz="2800" dirty="0" smtClean="0"/>
              <a:t>Spring</a:t>
            </a:r>
            <a:r>
              <a:rPr lang="en-GB" sz="2800" dirty="0"/>
              <a:t>, Bootstrap.</a:t>
            </a:r>
            <a:endParaRPr lang="en-US" sz="2800" dirty="0"/>
          </a:p>
          <a:p>
            <a:endParaRPr lang="en-GB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/>
              <a:t>Database</a:t>
            </a:r>
            <a:r>
              <a:rPr lang="en-GB" sz="2800" b="1" dirty="0"/>
              <a:t> </a:t>
            </a:r>
            <a:r>
              <a:rPr lang="en-GB" sz="2800" b="1" dirty="0" smtClean="0"/>
              <a:t>	          :    </a:t>
            </a:r>
            <a:r>
              <a:rPr lang="en-GB" sz="2800" dirty="0" smtClean="0"/>
              <a:t>MySQL</a:t>
            </a:r>
            <a:endParaRPr lang="en-US" sz="2800" dirty="0"/>
          </a:p>
          <a:p>
            <a:endParaRPr lang="en-GB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/>
              <a:t>Operating System</a:t>
            </a:r>
            <a:r>
              <a:rPr lang="en-GB" sz="2800" b="1" dirty="0"/>
              <a:t> </a:t>
            </a:r>
            <a:r>
              <a:rPr lang="en-GB" sz="2800" b="1" dirty="0" smtClean="0"/>
              <a:t> :   </a:t>
            </a:r>
            <a:r>
              <a:rPr lang="en-GB" sz="2800" dirty="0"/>
              <a:t>Windows 10</a:t>
            </a:r>
          </a:p>
          <a:p>
            <a:pPr marL="0" indent="0">
              <a:buNone/>
            </a:pPr>
            <a:r>
              <a:rPr lang="en-GB" sz="2800" dirty="0" smtClean="0"/>
              <a:t> </a:t>
            </a:r>
            <a:r>
              <a:rPr lang="en-GB" sz="2800" dirty="0"/>
              <a:t>					 </a:t>
            </a:r>
            <a:endParaRPr lang="en-US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dirty="0"/>
              <a:t>Server  </a:t>
            </a:r>
            <a:r>
              <a:rPr lang="en-GB" sz="2800" dirty="0" smtClean="0"/>
              <a:t>                    </a:t>
            </a:r>
            <a:r>
              <a:rPr lang="en-GB" sz="2800" b="1" dirty="0" smtClean="0"/>
              <a:t>:    </a:t>
            </a:r>
            <a:r>
              <a:rPr lang="en-GB" sz="2800" dirty="0" smtClean="0"/>
              <a:t>Apache </a:t>
            </a:r>
            <a:r>
              <a:rPr lang="en-GB" sz="2800" dirty="0"/>
              <a:t>Tomcat(9.0.1) 		                              </a:t>
            </a:r>
            <a:r>
              <a:rPr lang="en-GB" sz="2800" b="1" dirty="0"/>
              <a:t> </a:t>
            </a:r>
            <a:r>
              <a:rPr lang="en-GB" sz="2800" dirty="0"/>
              <a:t>						                             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6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GB" sz="5400" b="1" cap="small" dirty="0" smtClean="0"/>
              <a:t>Hardware </a:t>
            </a:r>
            <a:r>
              <a:rPr lang="en-GB" sz="5400" b="1" cap="small" dirty="0"/>
              <a:t>Specification </a:t>
            </a:r>
            <a:br>
              <a:rPr lang="en-GB" sz="5400" b="1" cap="small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Processor</a:t>
            </a:r>
            <a:r>
              <a:rPr lang="en-GB" sz="2400" b="1" dirty="0"/>
              <a:t> </a:t>
            </a:r>
            <a:r>
              <a:rPr lang="en-GB" sz="2400" b="1" dirty="0" smtClean="0"/>
              <a:t>            :  </a:t>
            </a:r>
            <a:r>
              <a:rPr lang="en-GB" sz="2400" dirty="0" smtClean="0"/>
              <a:t> </a:t>
            </a:r>
            <a:r>
              <a:rPr lang="en-GB" sz="2400" dirty="0"/>
              <a:t>Intel </a:t>
            </a:r>
            <a:r>
              <a:rPr lang="en-GB" sz="2400" dirty="0" smtClean="0"/>
              <a:t>i3/i5/i7</a:t>
            </a:r>
          </a:p>
          <a:p>
            <a:pPr marL="0" indent="0">
              <a:buNone/>
            </a:pP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Processor Speed</a:t>
            </a:r>
            <a:r>
              <a:rPr lang="en-GB" sz="2400" b="1" dirty="0"/>
              <a:t>  </a:t>
            </a:r>
            <a:r>
              <a:rPr lang="en-GB" sz="2400" b="1" dirty="0" smtClean="0"/>
              <a:t>:</a:t>
            </a:r>
            <a:r>
              <a:rPr lang="en-GB" sz="2400" dirty="0" smtClean="0"/>
              <a:t>   2.9 </a:t>
            </a:r>
            <a:r>
              <a:rPr lang="en-GB" sz="2400" dirty="0"/>
              <a:t>GHZ 			                  	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RAM </a:t>
            </a:r>
            <a:r>
              <a:rPr lang="en-GB" sz="2400" dirty="0" smtClean="0"/>
              <a:t>                    </a:t>
            </a:r>
            <a:r>
              <a:rPr lang="en-GB" sz="2400" b="1" dirty="0" smtClean="0"/>
              <a:t>:</a:t>
            </a:r>
            <a:r>
              <a:rPr lang="en-GB" sz="2400" dirty="0" smtClean="0"/>
              <a:t>   4 </a:t>
            </a:r>
            <a:r>
              <a:rPr lang="en-GB" sz="2400" dirty="0"/>
              <a:t>GB to 8 GB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Hard Disk</a:t>
            </a:r>
            <a:r>
              <a:rPr lang="en-GB" sz="2400" b="1" dirty="0"/>
              <a:t> </a:t>
            </a:r>
            <a:r>
              <a:rPr lang="en-GB" sz="2400" b="1" dirty="0" smtClean="0"/>
              <a:t>            :</a:t>
            </a:r>
            <a:r>
              <a:rPr lang="en-GB" sz="2400" dirty="0" smtClean="0"/>
              <a:t>  10 </a:t>
            </a:r>
            <a:r>
              <a:rPr lang="en-GB" sz="2400" dirty="0"/>
              <a:t>GB to 180 GB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90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UML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1817132"/>
            <a:ext cx="6019799" cy="4844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432560"/>
            <a:ext cx="118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Case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  <a:latin typeface="+mn-lt"/>
              </a:rPr>
              <a:t>Class Diagram: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7086600" cy="52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2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701</TotalTime>
  <Words>322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Digital Table Service</vt:lpstr>
      <vt:lpstr>Abstract</vt:lpstr>
      <vt:lpstr>Introduction</vt:lpstr>
      <vt:lpstr>Problem Definition</vt:lpstr>
      <vt:lpstr>Objective </vt:lpstr>
      <vt:lpstr>SYSTEM REQUIREMENT</vt:lpstr>
      <vt:lpstr>Hardware Specification  </vt:lpstr>
      <vt:lpstr>UML Diagram </vt:lpstr>
      <vt:lpstr>Class Diagram:</vt:lpstr>
      <vt:lpstr>Activity Diagram 1.1</vt:lpstr>
      <vt:lpstr>Activity Diagram 1.2</vt:lpstr>
      <vt:lpstr>Activity Diagram 1.3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HP</cp:lastModifiedBy>
  <cp:revision>29</cp:revision>
  <dcterms:created xsi:type="dcterms:W3CDTF">2006-08-16T00:00:00Z</dcterms:created>
  <dcterms:modified xsi:type="dcterms:W3CDTF">2019-06-27T13:58:14Z</dcterms:modified>
</cp:coreProperties>
</file>