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8" r:id="rId4"/>
    <p:sldId id="269" r:id="rId5"/>
    <p:sldId id="267" r:id="rId6"/>
    <p:sldId id="266"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p:cViewPr varScale="1">
        <p:scale>
          <a:sx n="83" d="100"/>
          <a:sy n="83" d="100"/>
        </p:scale>
        <p:origin x="-143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6/27/2019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6/27/2019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905000"/>
            <a:ext cx="6175248" cy="990600"/>
          </a:xfrm>
        </p:spPr>
        <p:txBody>
          <a:bodyPr/>
          <a:lstStyle/>
          <a:p>
            <a:r>
              <a:rPr lang="en-IN" dirty="0" smtClean="0">
                <a:solidFill>
                  <a:schemeClr val="tx1"/>
                </a:solidFill>
              </a:rPr>
              <a:t>Digital Table Service</a:t>
            </a:r>
            <a:endParaRPr lang="en-IN" dirty="0">
              <a:solidFill>
                <a:schemeClr val="tx1"/>
              </a:solidFill>
            </a:endParaRPr>
          </a:p>
        </p:txBody>
      </p:sp>
      <p:sp>
        <p:nvSpPr>
          <p:cNvPr id="4" name="TextBox 3"/>
          <p:cNvSpPr txBox="1"/>
          <p:nvPr/>
        </p:nvSpPr>
        <p:spPr>
          <a:xfrm>
            <a:off x="5867400" y="4267200"/>
            <a:ext cx="3810000" cy="2246769"/>
          </a:xfrm>
          <a:prstGeom prst="rect">
            <a:avLst/>
          </a:prstGeom>
          <a:noFill/>
        </p:spPr>
        <p:txBody>
          <a:bodyPr wrap="square" rtlCol="0">
            <a:spAutoFit/>
          </a:bodyPr>
          <a:lstStyle/>
          <a:p>
            <a:r>
              <a:rPr lang="en-IN" sz="2000" b="1" dirty="0" smtClean="0"/>
              <a:t>Team- 5</a:t>
            </a:r>
          </a:p>
          <a:p>
            <a:endParaRPr lang="en-IN" sz="2000" dirty="0" smtClean="0"/>
          </a:p>
          <a:p>
            <a:r>
              <a:rPr lang="en-IN" sz="2000" dirty="0" smtClean="0"/>
              <a:t>Project  Guide :</a:t>
            </a:r>
          </a:p>
          <a:p>
            <a:r>
              <a:rPr lang="en-IN" sz="2000" dirty="0" smtClean="0"/>
              <a:t>1)  Mukund Kakde</a:t>
            </a:r>
          </a:p>
          <a:p>
            <a:r>
              <a:rPr lang="en-IN" sz="2000" dirty="0" smtClean="0"/>
              <a:t>2) Mudhur Ingale</a:t>
            </a:r>
            <a:endParaRPr lang="en-IN" sz="2000" dirty="0"/>
          </a:p>
          <a:p>
            <a:endParaRPr lang="en-IN" sz="2000" dirty="0" smtClean="0"/>
          </a:p>
          <a:p>
            <a:r>
              <a:rPr lang="en-IN" sz="2000" dirty="0" smtClean="0"/>
              <a:t>Mayuri Mali ( Project Lead)</a:t>
            </a:r>
            <a:endParaRPr lang="en-IN" sz="2000" dirty="0"/>
          </a:p>
        </p:txBody>
      </p:sp>
    </p:spTree>
    <p:extLst>
      <p:ext uri="{BB962C8B-B14F-4D97-AF65-F5344CB8AC3E}">
        <p14:creationId xmlns:p14="http://schemas.microsoft.com/office/powerpoint/2010/main" val="15366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Abstract</a:t>
            </a:r>
            <a:endParaRPr lang="en-IN" dirty="0"/>
          </a:p>
        </p:txBody>
      </p:sp>
      <p:sp>
        <p:nvSpPr>
          <p:cNvPr id="3" name="Content Placeholder 2"/>
          <p:cNvSpPr>
            <a:spLocks noGrp="1"/>
          </p:cNvSpPr>
          <p:nvPr>
            <p:ph idx="1"/>
          </p:nvPr>
        </p:nvSpPr>
        <p:spPr/>
        <p:txBody>
          <a:bodyPr>
            <a:normAutofit/>
          </a:bodyPr>
          <a:lstStyle/>
          <a:p>
            <a:pPr algn="just"/>
            <a:endParaRPr lang="en-US" b="1" dirty="0" smtClean="0"/>
          </a:p>
          <a:p>
            <a:pPr algn="just">
              <a:buFont typeface="Wingdings" pitchFamily="2" charset="2"/>
              <a:buChar char="Ø"/>
            </a:pPr>
            <a:r>
              <a:rPr lang="en-US" b="1" dirty="0" smtClean="0"/>
              <a:t>Digital </a:t>
            </a:r>
            <a:r>
              <a:rPr lang="en-US" b="1" dirty="0"/>
              <a:t>Table Service</a:t>
            </a:r>
            <a:r>
              <a:rPr lang="en-US" dirty="0"/>
              <a:t> is the web application that will provide them all this facility</a:t>
            </a:r>
            <a:r>
              <a:rPr lang="en-IN" dirty="0" smtClean="0"/>
              <a:t>. In </a:t>
            </a:r>
            <a:r>
              <a:rPr lang="en-IN" dirty="0"/>
              <a:t>this application, we create an user interface for hotels, where the entire process is automated from placing an order to billing</a:t>
            </a:r>
            <a:r>
              <a:rPr lang="en-IN" dirty="0" smtClean="0"/>
              <a:t>.</a:t>
            </a:r>
          </a:p>
          <a:p>
            <a:pPr marL="0" indent="0" algn="just">
              <a:buNone/>
            </a:pPr>
            <a:endParaRPr lang="en-IN" dirty="0"/>
          </a:p>
        </p:txBody>
      </p:sp>
    </p:spTree>
    <p:extLst>
      <p:ext uri="{BB962C8B-B14F-4D97-AF65-F5344CB8AC3E}">
        <p14:creationId xmlns:p14="http://schemas.microsoft.com/office/powerpoint/2010/main" val="3475939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b="1" dirty="0"/>
              <a:t>Digital Table Service</a:t>
            </a:r>
            <a:r>
              <a:rPr lang="en-US" dirty="0"/>
              <a:t> is the web application that will provide them all this facility. </a:t>
            </a:r>
            <a:endParaRPr lang="en-US" dirty="0" smtClean="0"/>
          </a:p>
          <a:p>
            <a:pPr>
              <a:buFont typeface="Wingdings" pitchFamily="2" charset="2"/>
              <a:buChar char="Ø"/>
            </a:pPr>
            <a:r>
              <a:rPr lang="en-IN" dirty="0" smtClean="0"/>
              <a:t>The </a:t>
            </a:r>
            <a:r>
              <a:rPr lang="en-IN" dirty="0"/>
              <a:t>purpose of the application is to keep records like customer details, food details table-wise. At end of the day, We can measure the actual data .</a:t>
            </a:r>
          </a:p>
          <a:p>
            <a:pPr>
              <a:buFont typeface="Wingdings" pitchFamily="2" charset="2"/>
              <a:buChar char="Ø"/>
            </a:pPr>
            <a:r>
              <a:rPr lang="en-US" dirty="0" smtClean="0"/>
              <a:t>Customer </a:t>
            </a:r>
            <a:r>
              <a:rPr lang="en-US" dirty="0"/>
              <a:t>can track his/her order and after ordering food in mean time they can play game, listen music etc.</a:t>
            </a:r>
          </a:p>
          <a:p>
            <a:pPr>
              <a:buFont typeface="Wingdings" pitchFamily="2" charset="2"/>
              <a:buChar char="Ø"/>
            </a:pPr>
            <a:r>
              <a:rPr lang="en-US" dirty="0"/>
              <a:t>They can  payment through this  application has two options </a:t>
            </a:r>
            <a:r>
              <a:rPr lang="en-US" dirty="0" smtClean="0"/>
              <a:t>either </a:t>
            </a:r>
            <a:r>
              <a:rPr lang="en-US" dirty="0"/>
              <a:t>customer can pay by cash or if customer wants to pay through online then they can pay through default payment gateway.</a:t>
            </a:r>
            <a:endParaRPr lang="en-IN" dirty="0"/>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endParaRPr lang="en-IN" dirty="0"/>
          </a:p>
        </p:txBody>
      </p:sp>
    </p:spTree>
    <p:extLst>
      <p:ext uri="{BB962C8B-B14F-4D97-AF65-F5344CB8AC3E}">
        <p14:creationId xmlns:p14="http://schemas.microsoft.com/office/powerpoint/2010/main" val="298691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US" dirty="0"/>
              <a:t>Generally in hotels waiter comes and collect order on either notepad or tab. So they are not able to maintain their customer’s records and feedback about their food. Even customer cannot </a:t>
            </a:r>
            <a:r>
              <a:rPr lang="en-US" dirty="0" smtClean="0"/>
              <a:t>track </a:t>
            </a:r>
            <a:r>
              <a:rPr lang="en-US" dirty="0"/>
              <a:t>his/her </a:t>
            </a:r>
            <a:r>
              <a:rPr lang="en-US" dirty="0" smtClean="0"/>
              <a:t>order</a:t>
            </a:r>
            <a:r>
              <a:rPr lang="en-IN" dirty="0" smtClean="0"/>
              <a:t> </a:t>
            </a:r>
            <a:r>
              <a:rPr lang="en-US" dirty="0" smtClean="0"/>
              <a:t>and billing details.</a:t>
            </a:r>
            <a:endParaRPr lang="en-IN" dirty="0"/>
          </a:p>
        </p:txBody>
      </p:sp>
    </p:spTree>
    <p:extLst>
      <p:ext uri="{BB962C8B-B14F-4D97-AF65-F5344CB8AC3E}">
        <p14:creationId xmlns:p14="http://schemas.microsoft.com/office/powerpoint/2010/main" val="332492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Objective </a:t>
            </a:r>
            <a:endParaRPr lang="en-IN"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sz="2400" dirty="0" smtClean="0"/>
              <a:t>The </a:t>
            </a:r>
            <a:r>
              <a:rPr lang="en-US" sz="2400" dirty="0"/>
              <a:t>main objective of this project is to encourage small restaurants to use Digital services. Through this application they can fully handle their order processing digitally. </a:t>
            </a:r>
            <a:endParaRPr lang="en-US" sz="2400" dirty="0" smtClean="0"/>
          </a:p>
          <a:p>
            <a:pPr marL="0" indent="0">
              <a:buNone/>
            </a:pPr>
            <a:r>
              <a:rPr lang="en-US" sz="2400" dirty="0"/>
              <a:t>	</a:t>
            </a:r>
            <a:r>
              <a:rPr lang="en-US" sz="2400" dirty="0" smtClean="0"/>
              <a:t>We can handle billing process , Maintain Billing history and Time Consuming.</a:t>
            </a:r>
            <a:endParaRPr lang="en-IN" sz="2400" dirty="0"/>
          </a:p>
        </p:txBody>
      </p:sp>
    </p:spTree>
    <p:extLst>
      <p:ext uri="{BB962C8B-B14F-4D97-AF65-F5344CB8AC3E}">
        <p14:creationId xmlns:p14="http://schemas.microsoft.com/office/powerpoint/2010/main" val="135439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44179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617</TotalTime>
  <Words>205</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Digital Table Service</vt:lpstr>
      <vt:lpstr>Abstract</vt:lpstr>
      <vt:lpstr>Introduction</vt:lpstr>
      <vt:lpstr>Problem Definition</vt:lpstr>
      <vt:lpstr>Objective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dc:creator>
  <cp:lastModifiedBy>HP</cp:lastModifiedBy>
  <cp:revision>15</cp:revision>
  <dcterms:created xsi:type="dcterms:W3CDTF">2006-08-16T00:00:00Z</dcterms:created>
  <dcterms:modified xsi:type="dcterms:W3CDTF">2019-06-27T12:30:28Z</dcterms:modified>
</cp:coreProperties>
</file>