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79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75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6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0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050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60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7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70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35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CDC8-8C2D-4666-A7D6-B8F35CF2923C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740C-F398-49BD-B5B7-88E4DBD330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10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Intro til Databaser 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350" y="365125"/>
            <a:ext cx="10839450" cy="766445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Indsæt en primærnøgle og de to fremmednøgler 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41" y="1289572"/>
            <a:ext cx="10075852" cy="55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Tilføj til forespørgsel som to 1:m relationer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8460"/>
            <a:ext cx="9974580" cy="55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6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28" y="283883"/>
            <a:ext cx="6325300" cy="62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102" y="1825625"/>
            <a:ext cx="8137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72" y="486561"/>
            <a:ext cx="8782050" cy="50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"/>
            <a:ext cx="12462317" cy="66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3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5810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070" y="102870"/>
            <a:ext cx="10515600" cy="822008"/>
          </a:xfrm>
        </p:spPr>
        <p:txBody>
          <a:bodyPr/>
          <a:lstStyle/>
          <a:p>
            <a:r>
              <a:rPr lang="da-DK" dirty="0" smtClean="0"/>
              <a:t>Mange til mange relation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" y="938596"/>
            <a:ext cx="10001250" cy="59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Opret mellemtabel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1392750"/>
            <a:ext cx="9932669" cy="54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2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Intro til Databaser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Mange til mange relation</vt:lpstr>
      <vt:lpstr>Opret mellemtabel</vt:lpstr>
      <vt:lpstr>Indsæt en primærnøgle og de to fremmednøgler </vt:lpstr>
      <vt:lpstr>Tilføj til forespørgsel som to 1:m relationer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Databaser</dc:title>
  <dc:creator>John Gerhard Jensen</dc:creator>
  <cp:lastModifiedBy>John Gerhard Jensen</cp:lastModifiedBy>
  <cp:revision>6</cp:revision>
  <dcterms:created xsi:type="dcterms:W3CDTF">2020-09-20T14:07:55Z</dcterms:created>
  <dcterms:modified xsi:type="dcterms:W3CDTF">2020-09-21T14:51:55Z</dcterms:modified>
</cp:coreProperties>
</file>