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629E3-3A95-071F-C74A-000CAEAA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AF10CE-6855-3296-CE89-9D8626DF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89055D-154B-496E-694C-7746786A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2BE880-A7F0-0BA8-43FF-ED4D510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F17C62-4B06-F04B-840F-9221030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6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7264-5CE3-5673-CF21-46B51591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879AC28-47F9-EF8E-D02E-D100A30E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EDF330-EB49-46B6-2E4F-210406D5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4E697D-671F-C9F2-D51F-05E04B35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2EDC69-7653-03EC-BE23-A0CEEF18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42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7A942CB-A8B8-AD7A-6973-2600C4FC5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6F7BF0B-BDE1-C37E-4FF8-933212F5F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432EC6-CB9F-0E44-F0A4-29414F4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742827-CFB6-2621-6DEB-D82198C5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F47F97-201C-6769-D4DB-E127DB5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79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C5A6C-D18A-E05C-5835-61DA05C9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A7006-B4F4-29D6-514F-345FF98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911857-32DA-6CDD-BC4F-FE15998A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9024D7-F148-14AD-0A1F-42A0F3A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5E280D-805A-45A9-0BDF-E27F4F6B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73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69894-FC27-B95C-A041-F0AA351A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516878-C2E5-33C7-5D80-70E81409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F1AABA-0204-F381-655B-757A54DC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0993E0-846F-2BA6-994A-60D03A59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D18F61-4DFB-602F-6AEB-943176D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1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904DB-1E62-F185-C7B5-148400B4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0DCD18-A2B5-C1F9-4621-79D0D559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226324-0BE1-0FAC-5AD0-A509D790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C1D4D3-E25A-3705-8B15-85014332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20D407-6366-C6BF-71DF-0FC82E5E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78E8801-84A5-B29B-0898-B0C4A979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100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19E49-CE12-A62D-0192-FC15339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AF1962-1A9A-3A1C-17E5-1BEA355B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FBD0698-F53B-2CC1-D5BE-E6D7D199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311004A-6520-F1E6-8922-B6EF4988F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DD49971-35E6-8A32-1FF0-EE1DFFE9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A39B589-7944-55E1-6FD0-DF2502B8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08C2593-AC82-7358-4FD8-6CE0E3B9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281C85E-FFD3-C230-4A3B-77A641EA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064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7C68-3F8F-3127-6A13-E3D36A0C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56798B1-D1EB-9E36-21C9-C816B276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62A8E0-8049-AB02-244C-47DCEC2C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30265FA-9333-6F28-77D3-F33C351A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86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6CAFFC8-EE85-AD6C-8F6A-2F2D8EA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A20144A-F5C2-0512-D34F-417DA78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606EEE-B04F-BCBC-2B3E-3589E5F7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417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43994-DB7E-77E3-EC7E-B9A8B299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82FCFC-B7FD-C940-C44E-000C7D8F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1483F28-2E05-27BA-AED2-58AE63A0B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415B69-E6EB-A32B-4B18-20AAC755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C8FB9C-F97C-3CEC-54AF-2E4AAC21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216B3D-D43E-567E-90DB-DD381519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32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C452A-26E3-0157-155B-71F2197F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99FEC9D-C34C-7D12-4EE4-982749B8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FDA860-7F5F-CBFC-DD7A-F02970D0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05E4E1-7C97-C455-AB3C-42659CE8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CF8ED-01FF-CBFF-E6CC-5735BED2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DD6C87A-DB5D-D35D-E0E2-74BC6CA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9452479-2381-DFC5-AEA3-7B5D9B29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3A3356-3A20-B502-8126-82CC0370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1A0450-7EFF-BDDA-0064-FA3BE3DAC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ECCF4-89B8-464D-8F1E-5A601AEECEBF}" type="datetimeFigureOut">
              <a:rPr lang="da-DK" smtClean="0"/>
              <a:t>22-09-2025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342BB1-B3D9-6202-A41D-2D27C1B72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0634DDA-787C-08BA-BC32-D7ABDC32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55D8-F5CB-4BF6-B31D-E16132532B7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54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du.systime.dk/?id=1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90A3B-D619-60DC-964C-35433F91A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Produkt Test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8CE56-FFC1-8CEF-0F4F-10F02C88D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LDDU H.C Ø gymnasium</a:t>
            </a:r>
          </a:p>
        </p:txBody>
      </p:sp>
    </p:spTree>
    <p:extLst>
      <p:ext uri="{BB962C8B-B14F-4D97-AF65-F5344CB8AC3E}">
        <p14:creationId xmlns:p14="http://schemas.microsoft.com/office/powerpoint/2010/main" val="272124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72A1D-8444-3FEA-AFF2-970355BB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Fokusgrupper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CEE937-B7AC-0E5B-A657-235320ED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inviterer et antal personer fra målgruppen og sætter rammerne for, at deltagerne kan ytre sig.</a:t>
            </a:r>
          </a:p>
          <a:p>
            <a:r>
              <a:rPr lang="da-DK" dirty="0" err="1"/>
              <a:t>Semitruktereret</a:t>
            </a:r>
            <a:r>
              <a:rPr lang="da-DK" dirty="0"/>
              <a:t> spørgsmål og diskussion. </a:t>
            </a:r>
          </a:p>
          <a:p>
            <a:r>
              <a:rPr lang="da-DK" dirty="0"/>
              <a:t>Med fokusgruppe så er det nemt at indsamle data med forskellige vinkler.</a:t>
            </a:r>
          </a:p>
        </p:txBody>
      </p:sp>
    </p:spTree>
    <p:extLst>
      <p:ext uri="{BB962C8B-B14F-4D97-AF65-F5344CB8AC3E}">
        <p14:creationId xmlns:p14="http://schemas.microsoft.com/office/powerpoint/2010/main" val="40504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DE6F8-F87E-C8E5-4786-52A22655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Spørgeskema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AB0C17-43F1-C2E9-1CFE-3BD5D0BF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Anvend kun lukkede spørgsmål. 	</a:t>
            </a:r>
          </a:p>
          <a:p>
            <a:r>
              <a:rPr lang="da-DK" dirty="0"/>
              <a:t>Giv svarmuligheder, som kun kan besvares ved hjælp af afkrydsningsbokse. 	</a:t>
            </a:r>
          </a:p>
          <a:p>
            <a:r>
              <a:rPr lang="da-DK" dirty="0"/>
              <a:t>Skriv, hvor mange bokse deltagerne må/skal krydse af ved hvert spørgsmål. Gå ikke ud fra, at de selv ved det.</a:t>
            </a:r>
          </a:p>
        </p:txBody>
      </p:sp>
    </p:spTree>
    <p:extLst>
      <p:ext uri="{BB962C8B-B14F-4D97-AF65-F5344CB8AC3E}">
        <p14:creationId xmlns:p14="http://schemas.microsoft.com/office/powerpoint/2010/main" val="15711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98726-1E3F-8143-DCC1-402CEA9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Spørgeskema</a:t>
            </a:r>
          </a:p>
        </p:txBody>
      </p:sp>
      <p:pic>
        <p:nvPicPr>
          <p:cNvPr id="5" name="Pladsholder til indhold 4" descr="Et billede, der indeholder tekst, Font/skrifttype, linje/række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3DE75A34-BDB4-17F5-859A-F954D29CE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8" y="1872518"/>
            <a:ext cx="9148472" cy="1575060"/>
          </a:xfrm>
        </p:spPr>
      </p:pic>
      <p:pic>
        <p:nvPicPr>
          <p:cNvPr id="13" name="Billede 12" descr="Et billede, der indeholder tekst, linje/række, diagram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7EBF3CB7-C02E-8389-17BA-7801EA397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35" y="4257589"/>
            <a:ext cx="9284227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0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AA9C3-BC02-7455-1CA3-C5659D04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Observationer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7E5144-7FE6-453D-FDAA-11E057D6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observerer jeres test bruger imens de prøver jeres produkt eller papir prototype</a:t>
            </a:r>
          </a:p>
          <a:p>
            <a:pPr lvl="1"/>
            <a:r>
              <a:rPr lang="da-DK" dirty="0"/>
              <a:t>Tænk over hvor meget i vil være involveret i jeres observation.</a:t>
            </a:r>
          </a:p>
          <a:p>
            <a:pPr lvl="2"/>
            <a:r>
              <a:rPr lang="da-DK" dirty="0"/>
              <a:t>Fx fluen på væggen. Test personen skal selv finde ud af tingene.</a:t>
            </a:r>
          </a:p>
          <a:p>
            <a:pPr lvl="2"/>
            <a:r>
              <a:rPr lang="da-DK" dirty="0"/>
              <a:t>Tænke højt metoden, hvor i stiller spørgsmål til test brugeren imens de prøver jeres produkt.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536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8FB81-B249-ED06-DE64-3120B02C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Kvalitativ og  Kvantitativ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3896F1-D2D3-5B5A-7A10-BC547C96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Kvalitativ</a:t>
            </a:r>
          </a:p>
          <a:p>
            <a:pPr lvl="1"/>
            <a:r>
              <a:rPr lang="da-DK" dirty="0"/>
              <a:t>er en analyseform der baserer sig på at skaffe data, der som udgangspunkt skal analyseres uden statistiske  modeller. Fx interviews eller observationer.</a:t>
            </a:r>
          </a:p>
          <a:p>
            <a:r>
              <a:rPr lang="da-DK" dirty="0"/>
              <a:t>Kvantitativ</a:t>
            </a:r>
          </a:p>
          <a:p>
            <a:pPr lvl="1"/>
            <a:r>
              <a:rPr lang="da-DK" dirty="0"/>
              <a:t>En analyseform der baserede sig på at skaffe data, der har en form for statistikker og tal. Fx spørgeskema.</a:t>
            </a:r>
          </a:p>
        </p:txBody>
      </p:sp>
    </p:spTree>
    <p:extLst>
      <p:ext uri="{BB962C8B-B14F-4D97-AF65-F5344CB8AC3E}">
        <p14:creationId xmlns:p14="http://schemas.microsoft.com/office/powerpoint/2010/main" val="319276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9F3A1-E433-2C70-13F5-63B4EF7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Kilder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851A74-E2C8-1CBB-C86C-CF5D12FC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Systtime</a:t>
            </a:r>
            <a:r>
              <a:rPr lang="da-DK" dirty="0"/>
              <a:t> bog.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https://ddu.systime.dk/?id=142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4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AF1A-B699-2685-B82E-CE47AFDF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lavede sidst?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057294-A1B5-4AEF-C217-1C4E7664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 har lavede et spil </a:t>
            </a:r>
          </a:p>
          <a:p>
            <a:pPr lvl="1"/>
            <a:r>
              <a:rPr lang="da-DK" dirty="0"/>
              <a:t>Måske har nogen prøvede den. </a:t>
            </a:r>
          </a:p>
          <a:p>
            <a:r>
              <a:rPr lang="da-DK" dirty="0"/>
              <a:t>Projekt styring</a:t>
            </a:r>
          </a:p>
          <a:p>
            <a:pPr lvl="1"/>
            <a:r>
              <a:rPr lang="da-DK" dirty="0"/>
              <a:t>Agile metode, (iterative </a:t>
            </a:r>
            <a:r>
              <a:rPr lang="da-DK" dirty="0" err="1"/>
              <a:t>process</a:t>
            </a:r>
            <a:r>
              <a:rPr lang="da-DK" dirty="0"/>
              <a:t>), User </a:t>
            </a:r>
            <a:r>
              <a:rPr lang="da-DK" dirty="0" err="1"/>
              <a:t>stories</a:t>
            </a:r>
            <a:r>
              <a:rPr lang="da-DK" dirty="0"/>
              <a:t>, </a:t>
            </a:r>
            <a:r>
              <a:rPr lang="da-DK" dirty="0" err="1"/>
              <a:t>Burn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. </a:t>
            </a:r>
          </a:p>
          <a:p>
            <a:r>
              <a:rPr lang="da-DK" dirty="0"/>
              <a:t>Papir Prototype af jeres spil. </a:t>
            </a:r>
          </a:p>
          <a:p>
            <a:pPr lvl="1"/>
            <a:r>
              <a:rPr lang="da-DK" dirty="0"/>
              <a:t>Hvorfor gør vi det ?</a:t>
            </a:r>
          </a:p>
        </p:txBody>
      </p:sp>
    </p:spTree>
    <p:extLst>
      <p:ext uri="{BB962C8B-B14F-4D97-AF65-F5344CB8AC3E}">
        <p14:creationId xmlns:p14="http://schemas.microsoft.com/office/powerpoint/2010/main" val="273124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3E1D9-D4F8-01A2-D592-1C74E9C3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 Test.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19FFF0-D933-24E9-D1C2-91238100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udarbejdes en række undersøgelser, for at genere viden om produktet for at styrke produkt analysen.</a:t>
            </a:r>
          </a:p>
          <a:p>
            <a:pPr lvl="1"/>
            <a:r>
              <a:rPr lang="da-DK" dirty="0"/>
              <a:t>Indsamling af empiri.</a:t>
            </a:r>
          </a:p>
          <a:p>
            <a:pPr lvl="1"/>
            <a:r>
              <a:rPr lang="da-DK" dirty="0"/>
              <a:t>Få feedback på idéer, historie, krav eller visuelle udtryk. </a:t>
            </a:r>
          </a:p>
          <a:p>
            <a:pPr lvl="1"/>
            <a:r>
              <a:rPr lang="da-DK" dirty="0"/>
              <a:t>Evaluering af produktet. </a:t>
            </a:r>
          </a:p>
          <a:p>
            <a:pPr lvl="1"/>
            <a:r>
              <a:rPr lang="da-DK" dirty="0"/>
              <a:t>Finde tekniske fejl.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59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FF2CB-7296-EB04-A686-059D508E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Før jeres undersøgelse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E06868-1F86-625F-071E-05BA3EB1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vigtigt at sikre, at data er indsamlet på en hensigtsmæssig måde, hvorved undersøgeren har mulighed for, på et videnskabeligt grundlag, at kunne sammenligne brugernes resultater.</a:t>
            </a:r>
          </a:p>
          <a:p>
            <a:pPr lvl="1"/>
            <a:r>
              <a:rPr lang="da-DK" dirty="0"/>
              <a:t>Målsætning</a:t>
            </a:r>
          </a:p>
          <a:p>
            <a:pPr lvl="1"/>
            <a:r>
              <a:rPr lang="da-DK" dirty="0"/>
              <a:t> Deltagere</a:t>
            </a:r>
          </a:p>
          <a:p>
            <a:pPr lvl="1"/>
            <a:r>
              <a:rPr lang="da-DK" dirty="0"/>
              <a:t>Triangulering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052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253BC-D444-ABDC-AF5A-27F0753C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Målsætning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1A82A8-F06D-8C48-48E5-75F832C0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vigtigste for projektgruppens undersøgelse er at være bevidst om, hvad der præcist bliver undersøgt. En målsætning skal derfor være klart defineret, inden man begynder at tænke i udførelsen af selve undersøgelsen.</a:t>
            </a:r>
          </a:p>
          <a:p>
            <a:pPr lvl="1"/>
            <a:r>
              <a:rPr lang="da-DK" dirty="0"/>
              <a:t>Interaktiv design</a:t>
            </a:r>
          </a:p>
          <a:p>
            <a:pPr lvl="1"/>
            <a:r>
              <a:rPr lang="da-DK" dirty="0"/>
              <a:t>Game logik</a:t>
            </a:r>
          </a:p>
          <a:p>
            <a:pPr lvl="1"/>
            <a:r>
              <a:rPr lang="da-DK" dirty="0"/>
              <a:t>Krav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339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1A9B2-B22A-0133-1024-DC8554A7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Deltagere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88EAF8-96F8-A204-8E6F-CD25F539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Rigtig bruger</a:t>
            </a:r>
          </a:p>
          <a:p>
            <a:pPr lvl="1"/>
            <a:r>
              <a:rPr lang="da-DK" dirty="0"/>
              <a:t>I må gerne selv teste spillet, men i skal finde rigtig testbruger.</a:t>
            </a:r>
          </a:p>
          <a:p>
            <a:pPr lvl="1"/>
            <a:r>
              <a:rPr lang="da-DK" dirty="0"/>
              <a:t>Det er bedst at i tester på personer som i ikke kender eller har en relation til.</a:t>
            </a:r>
          </a:p>
          <a:p>
            <a:pPr lvl="1"/>
            <a:r>
              <a:rPr lang="da-DK" dirty="0"/>
              <a:t>Deltager skal være indforstået hvad der kommer til at forgå. </a:t>
            </a:r>
          </a:p>
          <a:p>
            <a:pPr lvl="1"/>
            <a:r>
              <a:rPr lang="da-DK" dirty="0"/>
              <a:t>Om de skal være anonyme eller ej.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121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A7F4E-A249-C0AB-CAA7-3FBA27B0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a-DK" dirty="0"/>
            </a:br>
            <a:r>
              <a:rPr lang="da-DK" dirty="0"/>
              <a:t>Triangulering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955F45-5864-5247-B60A-F1E046D6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at kvalitetssikre </a:t>
            </a:r>
            <a:r>
              <a:rPr lang="da-DK" dirty="0" err="1"/>
              <a:t>dataen</a:t>
            </a:r>
            <a:r>
              <a:rPr lang="da-DK" dirty="0"/>
              <a:t> er det en fordel at udføre projektgruppens undersøgelse fra flere perspektiver. Triangulering handler om at udføre sin undersøgelse flere gange, men ændre nogle af omstændighederne ved udførelsen af undersøgelsen.</a:t>
            </a:r>
          </a:p>
          <a:p>
            <a:pPr lvl="1"/>
            <a:r>
              <a:rPr lang="da-DK" dirty="0"/>
              <a:t>Justerer og ændre nogle ting ved undersøgelserne for at se hvordan resultat bliver. </a:t>
            </a:r>
          </a:p>
          <a:p>
            <a:pPr lvl="1"/>
            <a:r>
              <a:rPr lang="da-DK" dirty="0"/>
              <a:t> Udfører test hvor i kun observerer og spilleren udfører testen uden hjælp.</a:t>
            </a:r>
          </a:p>
          <a:p>
            <a:pPr lvl="1"/>
            <a:r>
              <a:rPr lang="da-DK" dirty="0"/>
              <a:t>Tid og rum.</a:t>
            </a:r>
          </a:p>
          <a:p>
            <a:pPr lvl="1"/>
            <a:r>
              <a:rPr lang="da-DK" dirty="0"/>
              <a:t>Fx Skift roller når i udfører test.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6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6EF97-CE12-DA2C-ED83-BEBB3671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Undersøgelsesmetoder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A3812C-EC98-75B8-7C4C-CB01CA4B6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Interviews</a:t>
            </a:r>
          </a:p>
          <a:p>
            <a:r>
              <a:rPr lang="da-DK" dirty="0"/>
              <a:t>Fokusgrupper</a:t>
            </a:r>
          </a:p>
          <a:p>
            <a:r>
              <a:rPr lang="da-DK" dirty="0"/>
              <a:t>Spørgeskema</a:t>
            </a:r>
          </a:p>
          <a:p>
            <a:r>
              <a:rPr lang="da-DK" dirty="0"/>
              <a:t>Observationer </a:t>
            </a:r>
          </a:p>
        </p:txBody>
      </p:sp>
    </p:spTree>
    <p:extLst>
      <p:ext uri="{BB962C8B-B14F-4D97-AF65-F5344CB8AC3E}">
        <p14:creationId xmlns:p14="http://schemas.microsoft.com/office/powerpoint/2010/main" val="21384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44960-5CD7-E47A-E22C-05113E92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Interviews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9928FF-8FD8-AE38-2EBA-D6546262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Ustruktureret</a:t>
            </a:r>
          </a:p>
          <a:p>
            <a:pPr lvl="1"/>
            <a:r>
              <a:rPr lang="da-DK" dirty="0"/>
              <a:t>Udgangspunktet er, at intervieweren har et specifikt emne, som skal uddybes.</a:t>
            </a:r>
          </a:p>
          <a:p>
            <a:pPr lvl="1"/>
            <a:r>
              <a:rPr lang="da-DK" dirty="0"/>
              <a:t>Frie rammer som en samtale. </a:t>
            </a:r>
          </a:p>
          <a:p>
            <a:pPr lvl="1"/>
            <a:r>
              <a:rPr lang="da-DK" dirty="0"/>
              <a:t>Spørgsmål er relateret til de svar som personen kommer med. (</a:t>
            </a:r>
            <a:r>
              <a:rPr lang="da-DK" dirty="0" err="1"/>
              <a:t>freestyle</a:t>
            </a:r>
            <a:r>
              <a:rPr lang="da-DK" dirty="0"/>
              <a:t>)</a:t>
            </a:r>
          </a:p>
          <a:p>
            <a:r>
              <a:rPr lang="da-DK" dirty="0"/>
              <a:t>Struktureret</a:t>
            </a:r>
          </a:p>
          <a:p>
            <a:pPr lvl="1"/>
            <a:r>
              <a:rPr lang="da-DK" dirty="0"/>
              <a:t> Hele interviewet skal være planlagt ned i mindste detalje og kan nærmest beskrives som et spørgeskema i taleform.</a:t>
            </a:r>
          </a:p>
          <a:p>
            <a:r>
              <a:rPr lang="da-DK" dirty="0"/>
              <a:t>Semistruktureret</a:t>
            </a:r>
          </a:p>
          <a:p>
            <a:pPr lvl="1"/>
            <a:r>
              <a:rPr lang="da-DK" dirty="0"/>
              <a:t>skabes en kombination af de foregående interviewformer. Som facilitator udarbejdes spørgsmål, men der stilles samtidig åbne spørgsmål ved deltagernes svar.</a:t>
            </a:r>
          </a:p>
        </p:txBody>
      </p:sp>
    </p:spTree>
    <p:extLst>
      <p:ext uri="{BB962C8B-B14F-4D97-AF65-F5344CB8AC3E}">
        <p14:creationId xmlns:p14="http://schemas.microsoft.com/office/powerpoint/2010/main" val="39797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604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Office-tema</vt:lpstr>
      <vt:lpstr>Produkt Test</vt:lpstr>
      <vt:lpstr>Hvad har vi lavede sidst?</vt:lpstr>
      <vt:lpstr>Produkt Test.</vt:lpstr>
      <vt:lpstr>Før jeres undersøgelse</vt:lpstr>
      <vt:lpstr>Målsætning</vt:lpstr>
      <vt:lpstr>Deltagere</vt:lpstr>
      <vt:lpstr> Triangulering </vt:lpstr>
      <vt:lpstr>Undersøgelsesmetoder</vt:lpstr>
      <vt:lpstr>Interviews</vt:lpstr>
      <vt:lpstr>Fokusgrupper</vt:lpstr>
      <vt:lpstr>Spørgeskema</vt:lpstr>
      <vt:lpstr>Spørgeskema</vt:lpstr>
      <vt:lpstr>Observationer</vt:lpstr>
      <vt:lpstr>Kvalitativ og  Kvantitativ 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Saleh</dc:creator>
  <cp:lastModifiedBy>Mohammed Saleh</cp:lastModifiedBy>
  <cp:revision>3</cp:revision>
  <dcterms:created xsi:type="dcterms:W3CDTF">2025-09-22T12:08:48Z</dcterms:created>
  <dcterms:modified xsi:type="dcterms:W3CDTF">2025-09-24T07:26:09Z</dcterms:modified>
</cp:coreProperties>
</file>