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0" r:id="rId6"/>
    <p:sldId id="261" r:id="rId7"/>
    <p:sldId id="264" r:id="rId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33A20-954B-2C17-876C-B8C04C9F4E14}"/>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A92BEE55-CBE3-827F-845C-29C4F5385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B69702E-8EE7-FC75-B16F-58828BAC23DB}"/>
              </a:ext>
            </a:extLst>
          </p:cNvPr>
          <p:cNvSpPr>
            <a:spLocks noGrp="1"/>
          </p:cNvSpPr>
          <p:nvPr>
            <p:ph type="dt" sz="half" idx="10"/>
          </p:nvPr>
        </p:nvSpPr>
        <p:spPr/>
        <p:txBody>
          <a:bodyPr/>
          <a:lstStyle/>
          <a:p>
            <a:fld id="{BEEF9D3C-DE02-4717-B358-5E97D90D9407}" type="datetimeFigureOut">
              <a:rPr lang="da-DK" smtClean="0"/>
              <a:t>07-09-2025</a:t>
            </a:fld>
            <a:endParaRPr lang="da-DK"/>
          </a:p>
        </p:txBody>
      </p:sp>
      <p:sp>
        <p:nvSpPr>
          <p:cNvPr id="5" name="Pladsholder til sidefod 4">
            <a:extLst>
              <a:ext uri="{FF2B5EF4-FFF2-40B4-BE49-F238E27FC236}">
                <a16:creationId xmlns:a16="http://schemas.microsoft.com/office/drawing/2014/main" id="{6480AFA4-AECF-863A-89ED-0EA85741EF3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8C237F35-7E2A-2396-B283-FFC37B95CA3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64345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9B2F2-D5DF-0ACA-D099-AC099995F61B}"/>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E4BAEC7F-3AE2-335B-0677-E901C6F42B31}"/>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C815847-A237-8369-CC1E-BBC43A13CE7B}"/>
              </a:ext>
            </a:extLst>
          </p:cNvPr>
          <p:cNvSpPr>
            <a:spLocks noGrp="1"/>
          </p:cNvSpPr>
          <p:nvPr>
            <p:ph type="dt" sz="half" idx="10"/>
          </p:nvPr>
        </p:nvSpPr>
        <p:spPr/>
        <p:txBody>
          <a:bodyPr/>
          <a:lstStyle/>
          <a:p>
            <a:fld id="{BEEF9D3C-DE02-4717-B358-5E97D90D9407}" type="datetimeFigureOut">
              <a:rPr lang="da-DK" smtClean="0"/>
              <a:t>07-09-2025</a:t>
            </a:fld>
            <a:endParaRPr lang="da-DK"/>
          </a:p>
        </p:txBody>
      </p:sp>
      <p:sp>
        <p:nvSpPr>
          <p:cNvPr id="5" name="Pladsholder til sidefod 4">
            <a:extLst>
              <a:ext uri="{FF2B5EF4-FFF2-40B4-BE49-F238E27FC236}">
                <a16:creationId xmlns:a16="http://schemas.microsoft.com/office/drawing/2014/main" id="{998602A8-B1E3-0A2C-84DA-116680C06B14}"/>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9F62522-C80E-4D7D-E6B0-31289884FE87}"/>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150363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3723CD71-068B-ABB5-D51B-F4CAF09BB0E1}"/>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B1B1FBDF-2A63-4ED6-466C-EE73E79A93FF}"/>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3292DA45-F88E-0180-B60B-31FF814549B3}"/>
              </a:ext>
            </a:extLst>
          </p:cNvPr>
          <p:cNvSpPr>
            <a:spLocks noGrp="1"/>
          </p:cNvSpPr>
          <p:nvPr>
            <p:ph type="dt" sz="half" idx="10"/>
          </p:nvPr>
        </p:nvSpPr>
        <p:spPr/>
        <p:txBody>
          <a:bodyPr/>
          <a:lstStyle/>
          <a:p>
            <a:fld id="{BEEF9D3C-DE02-4717-B358-5E97D90D9407}" type="datetimeFigureOut">
              <a:rPr lang="da-DK" smtClean="0"/>
              <a:t>07-09-2025</a:t>
            </a:fld>
            <a:endParaRPr lang="da-DK"/>
          </a:p>
        </p:txBody>
      </p:sp>
      <p:sp>
        <p:nvSpPr>
          <p:cNvPr id="5" name="Pladsholder til sidefod 4">
            <a:extLst>
              <a:ext uri="{FF2B5EF4-FFF2-40B4-BE49-F238E27FC236}">
                <a16:creationId xmlns:a16="http://schemas.microsoft.com/office/drawing/2014/main" id="{9CF2A551-AB73-B579-AC67-8C75752AFFB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0ADAF70-207A-DB76-D39D-BB235D6C7C49}"/>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25612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2F103-0A43-D1CC-3863-8D8D42F78CD5}"/>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64EE9039-D277-13C2-F555-CB91CDE3A8EC}"/>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EF472F7-32DB-556A-70F3-B129CCEB9871}"/>
              </a:ext>
            </a:extLst>
          </p:cNvPr>
          <p:cNvSpPr>
            <a:spLocks noGrp="1"/>
          </p:cNvSpPr>
          <p:nvPr>
            <p:ph type="dt" sz="half" idx="10"/>
          </p:nvPr>
        </p:nvSpPr>
        <p:spPr/>
        <p:txBody>
          <a:bodyPr/>
          <a:lstStyle/>
          <a:p>
            <a:fld id="{BEEF9D3C-DE02-4717-B358-5E97D90D9407}" type="datetimeFigureOut">
              <a:rPr lang="da-DK" smtClean="0"/>
              <a:t>07-09-2025</a:t>
            </a:fld>
            <a:endParaRPr lang="da-DK"/>
          </a:p>
        </p:txBody>
      </p:sp>
      <p:sp>
        <p:nvSpPr>
          <p:cNvPr id="5" name="Pladsholder til sidefod 4">
            <a:extLst>
              <a:ext uri="{FF2B5EF4-FFF2-40B4-BE49-F238E27FC236}">
                <a16:creationId xmlns:a16="http://schemas.microsoft.com/office/drawing/2014/main" id="{A90E420F-ABBB-442D-E7FC-35F383B3C9C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70161D3-995D-57EC-45C4-DE75AD286EDA}"/>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18095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0ECFE3-392B-D763-75B3-1FE008DEA8DF}"/>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4C9B47C4-855F-575E-6E9A-6B082172E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961A20F4-26BC-ACB3-A61A-94F0C96B8A3D}"/>
              </a:ext>
            </a:extLst>
          </p:cNvPr>
          <p:cNvSpPr>
            <a:spLocks noGrp="1"/>
          </p:cNvSpPr>
          <p:nvPr>
            <p:ph type="dt" sz="half" idx="10"/>
          </p:nvPr>
        </p:nvSpPr>
        <p:spPr/>
        <p:txBody>
          <a:bodyPr/>
          <a:lstStyle/>
          <a:p>
            <a:fld id="{BEEF9D3C-DE02-4717-B358-5E97D90D9407}" type="datetimeFigureOut">
              <a:rPr lang="da-DK" smtClean="0"/>
              <a:t>07-09-2025</a:t>
            </a:fld>
            <a:endParaRPr lang="da-DK"/>
          </a:p>
        </p:txBody>
      </p:sp>
      <p:sp>
        <p:nvSpPr>
          <p:cNvPr id="5" name="Pladsholder til sidefod 4">
            <a:extLst>
              <a:ext uri="{FF2B5EF4-FFF2-40B4-BE49-F238E27FC236}">
                <a16:creationId xmlns:a16="http://schemas.microsoft.com/office/drawing/2014/main" id="{1CABBEA4-42CD-54FB-4C6A-6AF40FCBCA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A0725D7-852E-16B6-9867-19F52839557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74389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F75C1A-3CC8-9F11-FC32-33E74B8BFCC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001A75F8-7A71-0C3D-28A6-3EC882B95183}"/>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0F52BC5D-FCA0-14F4-7C1A-DFEF094AFC92}"/>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5DDBDDC9-4052-086E-7EE2-6B5F6095A60E}"/>
              </a:ext>
            </a:extLst>
          </p:cNvPr>
          <p:cNvSpPr>
            <a:spLocks noGrp="1"/>
          </p:cNvSpPr>
          <p:nvPr>
            <p:ph type="dt" sz="half" idx="10"/>
          </p:nvPr>
        </p:nvSpPr>
        <p:spPr/>
        <p:txBody>
          <a:bodyPr/>
          <a:lstStyle/>
          <a:p>
            <a:fld id="{BEEF9D3C-DE02-4717-B358-5E97D90D9407}" type="datetimeFigureOut">
              <a:rPr lang="da-DK" smtClean="0"/>
              <a:t>07-09-2025</a:t>
            </a:fld>
            <a:endParaRPr lang="da-DK"/>
          </a:p>
        </p:txBody>
      </p:sp>
      <p:sp>
        <p:nvSpPr>
          <p:cNvPr id="6" name="Pladsholder til sidefod 5">
            <a:extLst>
              <a:ext uri="{FF2B5EF4-FFF2-40B4-BE49-F238E27FC236}">
                <a16:creationId xmlns:a16="http://schemas.microsoft.com/office/drawing/2014/main" id="{C1D54449-D54A-1801-4979-A56CE7BB011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85A273B-144F-3D49-F5E6-F475E80F05E2}"/>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42680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20C0DE-AE02-94E4-3691-409EA6620996}"/>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0E973AE5-8B0E-F96B-16AD-6739C3AD1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DEA34514-E04C-E261-788D-AD44D00271DF}"/>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829876D5-8CE1-F475-7C2B-D3E9A4D44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FB30932E-96B9-2940-53F4-395204CC1337}"/>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044BEB90-B7AE-0C5B-1D9B-4117538B4A0E}"/>
              </a:ext>
            </a:extLst>
          </p:cNvPr>
          <p:cNvSpPr>
            <a:spLocks noGrp="1"/>
          </p:cNvSpPr>
          <p:nvPr>
            <p:ph type="dt" sz="half" idx="10"/>
          </p:nvPr>
        </p:nvSpPr>
        <p:spPr/>
        <p:txBody>
          <a:bodyPr/>
          <a:lstStyle/>
          <a:p>
            <a:fld id="{BEEF9D3C-DE02-4717-B358-5E97D90D9407}" type="datetimeFigureOut">
              <a:rPr lang="da-DK" smtClean="0"/>
              <a:t>07-09-2025</a:t>
            </a:fld>
            <a:endParaRPr lang="da-DK"/>
          </a:p>
        </p:txBody>
      </p:sp>
      <p:sp>
        <p:nvSpPr>
          <p:cNvPr id="8" name="Pladsholder til sidefod 7">
            <a:extLst>
              <a:ext uri="{FF2B5EF4-FFF2-40B4-BE49-F238E27FC236}">
                <a16:creationId xmlns:a16="http://schemas.microsoft.com/office/drawing/2014/main" id="{8000E9CA-63CC-E053-41B6-4FF9904C7C78}"/>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F509C601-CCEE-653B-A545-1224A1A9A9F5}"/>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62776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C58FC-1389-C453-7B38-F1DA396CB5A4}"/>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315264E6-8CA5-41F5-FB37-0566BF3F2D47}"/>
              </a:ext>
            </a:extLst>
          </p:cNvPr>
          <p:cNvSpPr>
            <a:spLocks noGrp="1"/>
          </p:cNvSpPr>
          <p:nvPr>
            <p:ph type="dt" sz="half" idx="10"/>
          </p:nvPr>
        </p:nvSpPr>
        <p:spPr/>
        <p:txBody>
          <a:bodyPr/>
          <a:lstStyle/>
          <a:p>
            <a:fld id="{BEEF9D3C-DE02-4717-B358-5E97D90D9407}" type="datetimeFigureOut">
              <a:rPr lang="da-DK" smtClean="0"/>
              <a:t>07-09-2025</a:t>
            </a:fld>
            <a:endParaRPr lang="da-DK"/>
          </a:p>
        </p:txBody>
      </p:sp>
      <p:sp>
        <p:nvSpPr>
          <p:cNvPr id="4" name="Pladsholder til sidefod 3">
            <a:extLst>
              <a:ext uri="{FF2B5EF4-FFF2-40B4-BE49-F238E27FC236}">
                <a16:creationId xmlns:a16="http://schemas.microsoft.com/office/drawing/2014/main" id="{14AC3F97-F2E2-6502-B938-012261C1E01C}"/>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C7356602-BFBA-2AA3-5C66-D3B4E726B62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170945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1996DEF5-38B7-2528-0E37-EFD3DD4083B1}"/>
              </a:ext>
            </a:extLst>
          </p:cNvPr>
          <p:cNvSpPr>
            <a:spLocks noGrp="1"/>
          </p:cNvSpPr>
          <p:nvPr>
            <p:ph type="dt" sz="half" idx="10"/>
          </p:nvPr>
        </p:nvSpPr>
        <p:spPr/>
        <p:txBody>
          <a:bodyPr/>
          <a:lstStyle/>
          <a:p>
            <a:fld id="{BEEF9D3C-DE02-4717-B358-5E97D90D9407}" type="datetimeFigureOut">
              <a:rPr lang="da-DK" smtClean="0"/>
              <a:t>07-09-2025</a:t>
            </a:fld>
            <a:endParaRPr lang="da-DK"/>
          </a:p>
        </p:txBody>
      </p:sp>
      <p:sp>
        <p:nvSpPr>
          <p:cNvPr id="3" name="Pladsholder til sidefod 2">
            <a:extLst>
              <a:ext uri="{FF2B5EF4-FFF2-40B4-BE49-F238E27FC236}">
                <a16:creationId xmlns:a16="http://schemas.microsoft.com/office/drawing/2014/main" id="{BAA8D62D-1D34-DDBE-0149-BA3C933C9F3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84028268-B6AF-0D0D-2927-99709AC1E9E1}"/>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46294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880A5E-459B-07BE-1B7D-A8940CA89250}"/>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A35EAF14-F482-EEB2-2054-71ADBBAAE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34574F85-38C2-3660-2736-46E9C42AD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F437F88-001F-4EC1-2E1B-FE4F8DB1BCDF}"/>
              </a:ext>
            </a:extLst>
          </p:cNvPr>
          <p:cNvSpPr>
            <a:spLocks noGrp="1"/>
          </p:cNvSpPr>
          <p:nvPr>
            <p:ph type="dt" sz="half" idx="10"/>
          </p:nvPr>
        </p:nvSpPr>
        <p:spPr/>
        <p:txBody>
          <a:bodyPr/>
          <a:lstStyle/>
          <a:p>
            <a:fld id="{BEEF9D3C-DE02-4717-B358-5E97D90D9407}" type="datetimeFigureOut">
              <a:rPr lang="da-DK" smtClean="0"/>
              <a:t>07-09-2025</a:t>
            </a:fld>
            <a:endParaRPr lang="da-DK"/>
          </a:p>
        </p:txBody>
      </p:sp>
      <p:sp>
        <p:nvSpPr>
          <p:cNvPr id="6" name="Pladsholder til sidefod 5">
            <a:extLst>
              <a:ext uri="{FF2B5EF4-FFF2-40B4-BE49-F238E27FC236}">
                <a16:creationId xmlns:a16="http://schemas.microsoft.com/office/drawing/2014/main" id="{E80233B2-A7A3-234F-3BA1-74527DD41DC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2B055BA-66A8-BDCC-F61B-02C19E4E49A8}"/>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307341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6A67F5-3287-0232-4060-455E2E683270}"/>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7ED79758-6535-286D-A32C-A7DB08C1B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85D19AE7-3448-6375-9FD1-480D32D8C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C70A46BB-FAC6-99FB-A488-C9F2A0F314BF}"/>
              </a:ext>
            </a:extLst>
          </p:cNvPr>
          <p:cNvSpPr>
            <a:spLocks noGrp="1"/>
          </p:cNvSpPr>
          <p:nvPr>
            <p:ph type="dt" sz="half" idx="10"/>
          </p:nvPr>
        </p:nvSpPr>
        <p:spPr/>
        <p:txBody>
          <a:bodyPr/>
          <a:lstStyle/>
          <a:p>
            <a:fld id="{BEEF9D3C-DE02-4717-B358-5E97D90D9407}" type="datetimeFigureOut">
              <a:rPr lang="da-DK" smtClean="0"/>
              <a:t>07-09-2025</a:t>
            </a:fld>
            <a:endParaRPr lang="da-DK"/>
          </a:p>
        </p:txBody>
      </p:sp>
      <p:sp>
        <p:nvSpPr>
          <p:cNvPr id="6" name="Pladsholder til sidefod 5">
            <a:extLst>
              <a:ext uri="{FF2B5EF4-FFF2-40B4-BE49-F238E27FC236}">
                <a16:creationId xmlns:a16="http://schemas.microsoft.com/office/drawing/2014/main" id="{126F0CBD-DAEE-169A-123D-049DF713520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F6A23C8-7D66-D49F-B1B9-01F82A41D8F7}"/>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61250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0CD7371B-A3BC-075F-9354-781DF5B89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33172750-F0C2-B8EE-519D-7D75BF30F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E8E5B3E8-1319-75AF-DBC8-1FAA5B142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F9D3C-DE02-4717-B358-5E97D90D9407}" type="datetimeFigureOut">
              <a:rPr lang="da-DK" smtClean="0"/>
              <a:t>07-09-2025</a:t>
            </a:fld>
            <a:endParaRPr lang="da-DK"/>
          </a:p>
        </p:txBody>
      </p:sp>
      <p:sp>
        <p:nvSpPr>
          <p:cNvPr id="5" name="Pladsholder til sidefod 4">
            <a:extLst>
              <a:ext uri="{FF2B5EF4-FFF2-40B4-BE49-F238E27FC236}">
                <a16:creationId xmlns:a16="http://schemas.microsoft.com/office/drawing/2014/main" id="{6CAE80FA-695E-4610-78FD-9C28F5CAD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82194026-46F0-73B0-2DB1-DDE53152F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1020-A1DB-4C89-AC5B-F5D191B8C6ED}" type="slidenum">
              <a:rPr lang="da-DK" smtClean="0"/>
              <a:t>‹nr.›</a:t>
            </a:fld>
            <a:endParaRPr lang="da-DK"/>
          </a:p>
        </p:txBody>
      </p:sp>
    </p:spTree>
    <p:extLst>
      <p:ext uri="{BB962C8B-B14F-4D97-AF65-F5344CB8AC3E}">
        <p14:creationId xmlns:p14="http://schemas.microsoft.com/office/powerpoint/2010/main" val="256040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du.systime.dk/?id=20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imp.org/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impusers.com/" TargetMode="External"/><Relationship Id="rId2" Type="http://schemas.openxmlformats.org/officeDocument/2006/relationships/hyperlink" Target="https://www.gimp.org/tutorials/" TargetMode="External"/><Relationship Id="rId1" Type="http://schemas.openxmlformats.org/officeDocument/2006/relationships/slideLayout" Target="../slideLayouts/slideLayout2.xml"/><Relationship Id="rId4" Type="http://schemas.openxmlformats.org/officeDocument/2006/relationships/hyperlink" Target="https://www.youtub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11AF2F-9C98-D7C4-468C-06A9EACCE034}"/>
              </a:ext>
            </a:extLst>
          </p:cNvPr>
          <p:cNvSpPr>
            <a:spLocks noGrp="1"/>
          </p:cNvSpPr>
          <p:nvPr>
            <p:ph type="ctrTitle"/>
          </p:nvPr>
        </p:nvSpPr>
        <p:spPr/>
        <p:txBody>
          <a:bodyPr/>
          <a:lstStyle/>
          <a:p>
            <a:r>
              <a:rPr lang="da-DK" dirty="0"/>
              <a:t>DDU – grafik og </a:t>
            </a:r>
            <a:r>
              <a:rPr lang="da-DK" dirty="0" err="1"/>
              <a:t>tilemaps</a:t>
            </a:r>
            <a:endParaRPr lang="da-DK" dirty="0"/>
          </a:p>
        </p:txBody>
      </p:sp>
      <p:sp>
        <p:nvSpPr>
          <p:cNvPr id="3" name="Undertitel 2">
            <a:extLst>
              <a:ext uri="{FF2B5EF4-FFF2-40B4-BE49-F238E27FC236}">
                <a16:creationId xmlns:a16="http://schemas.microsoft.com/office/drawing/2014/main" id="{F6D72D23-3963-D7DF-4C97-890FDD63F7C3}"/>
              </a:ext>
            </a:extLst>
          </p:cNvPr>
          <p:cNvSpPr>
            <a:spLocks noGrp="1"/>
          </p:cNvSpPr>
          <p:nvPr>
            <p:ph type="subTitle" idx="1"/>
          </p:nvPr>
        </p:nvSpPr>
        <p:spPr/>
        <p:txBody>
          <a:bodyPr/>
          <a:lstStyle/>
          <a:p>
            <a:endParaRPr lang="da-DK"/>
          </a:p>
        </p:txBody>
      </p:sp>
    </p:spTree>
    <p:extLst>
      <p:ext uri="{BB962C8B-B14F-4D97-AF65-F5344CB8AC3E}">
        <p14:creationId xmlns:p14="http://schemas.microsoft.com/office/powerpoint/2010/main" val="16221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7E941-B8FB-1C5F-3C98-3C2D05E6133B}"/>
              </a:ext>
            </a:extLst>
          </p:cNvPr>
          <p:cNvSpPr>
            <a:spLocks noGrp="1"/>
          </p:cNvSpPr>
          <p:nvPr>
            <p:ph type="title"/>
          </p:nvPr>
        </p:nvSpPr>
        <p:spPr/>
        <p:txBody>
          <a:bodyPr/>
          <a:lstStyle/>
          <a:p>
            <a:r>
              <a:rPr lang="da-DK"/>
              <a:t>Interaktionsdesign</a:t>
            </a:r>
            <a:endParaRPr lang="da-DK" dirty="0"/>
          </a:p>
        </p:txBody>
      </p:sp>
      <p:sp>
        <p:nvSpPr>
          <p:cNvPr id="4" name="Tekstfelt 3">
            <a:extLst>
              <a:ext uri="{FF2B5EF4-FFF2-40B4-BE49-F238E27FC236}">
                <a16:creationId xmlns:a16="http://schemas.microsoft.com/office/drawing/2014/main" id="{A00202D0-CBAC-D69D-12CC-AD9138BBDD03}"/>
              </a:ext>
            </a:extLst>
          </p:cNvPr>
          <p:cNvSpPr txBox="1"/>
          <p:nvPr/>
        </p:nvSpPr>
        <p:spPr>
          <a:xfrm>
            <a:off x="838200" y="1519238"/>
            <a:ext cx="10277044" cy="4154984"/>
          </a:xfrm>
          <a:prstGeom prst="rect">
            <a:avLst/>
          </a:prstGeom>
          <a:noFill/>
        </p:spPr>
        <p:txBody>
          <a:bodyPr wrap="none" rtlCol="0">
            <a:spAutoFit/>
          </a:bodyPr>
          <a:lstStyle/>
          <a:p>
            <a:r>
              <a:rPr lang="da-DK" sz="2400" dirty="0"/>
              <a:t>Interaktionsdesign omhandler hvordan vi optimerer brugerens oplevelse af vores</a:t>
            </a:r>
            <a:br>
              <a:rPr lang="da-DK" sz="2400" dirty="0"/>
            </a:br>
            <a:r>
              <a:rPr lang="da-DK" sz="2400" dirty="0"/>
              <a:t>produkt og den proces vi gennemgår for at nå der til. </a:t>
            </a:r>
          </a:p>
          <a:p>
            <a:endParaRPr lang="da-DK" sz="2400" dirty="0"/>
          </a:p>
          <a:p>
            <a:r>
              <a:rPr lang="da-DK" sz="2400" dirty="0"/>
              <a:t>I DDU benytter vi kapitlet i vores DDU bog (</a:t>
            </a:r>
            <a:r>
              <a:rPr lang="da-DK" sz="2400" dirty="0">
                <a:hlinkClick r:id="rId2"/>
              </a:rPr>
              <a:t>https://ddu.systime.dk/?id=206</a:t>
            </a:r>
            <a:r>
              <a:rPr lang="da-DK" sz="2400" dirty="0"/>
              <a:t>) der </a:t>
            </a:r>
            <a:br>
              <a:rPr lang="da-DK" sz="2400" dirty="0"/>
            </a:br>
            <a:r>
              <a:rPr lang="da-DK" sz="2400" dirty="0"/>
              <a:t>indeholder en kort præcis gennemgang af følgende begreber:</a:t>
            </a:r>
          </a:p>
          <a:p>
            <a:endParaRPr lang="da-DK" sz="2400" dirty="0"/>
          </a:p>
          <a:p>
            <a:r>
              <a:rPr lang="da-DK" sz="2400" dirty="0"/>
              <a:t>Interaktionsdesign 	(generelt)</a:t>
            </a:r>
          </a:p>
          <a:p>
            <a:r>
              <a:rPr lang="da-DK" sz="2400" dirty="0"/>
              <a:t>	Brugeroplevelse (UX)</a:t>
            </a:r>
          </a:p>
          <a:p>
            <a:r>
              <a:rPr lang="da-DK" sz="2400" dirty="0"/>
              <a:t>	</a:t>
            </a:r>
            <a:r>
              <a:rPr lang="da-DK" sz="2400" dirty="0" err="1"/>
              <a:t>Usability</a:t>
            </a:r>
            <a:endParaRPr lang="da-DK" sz="2400" dirty="0"/>
          </a:p>
          <a:p>
            <a:r>
              <a:rPr lang="da-DK" sz="2400" dirty="0"/>
              <a:t>	Designprincipper</a:t>
            </a:r>
          </a:p>
          <a:p>
            <a:endParaRPr lang="da-DK" sz="2400" dirty="0"/>
          </a:p>
        </p:txBody>
      </p:sp>
      <p:pic>
        <p:nvPicPr>
          <p:cNvPr id="7" name="Billede 6">
            <a:extLst>
              <a:ext uri="{FF2B5EF4-FFF2-40B4-BE49-F238E27FC236}">
                <a16:creationId xmlns:a16="http://schemas.microsoft.com/office/drawing/2014/main" id="{45132673-4787-9D2F-8DEA-DD4AEF1D215D}"/>
              </a:ext>
            </a:extLst>
          </p:cNvPr>
          <p:cNvPicPr>
            <a:picLocks noChangeAspect="1"/>
          </p:cNvPicPr>
          <p:nvPr/>
        </p:nvPicPr>
        <p:blipFill>
          <a:blip r:embed="rId3"/>
          <a:stretch>
            <a:fillRect/>
          </a:stretch>
        </p:blipFill>
        <p:spPr>
          <a:xfrm>
            <a:off x="7551103" y="3748462"/>
            <a:ext cx="4137977" cy="2744413"/>
          </a:xfrm>
          <a:prstGeom prst="rect">
            <a:avLst/>
          </a:prstGeom>
        </p:spPr>
      </p:pic>
    </p:spTree>
    <p:extLst>
      <p:ext uri="{BB962C8B-B14F-4D97-AF65-F5344CB8AC3E}">
        <p14:creationId xmlns:p14="http://schemas.microsoft.com/office/powerpoint/2010/main" val="92041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98687F51-1718-6F28-79AE-798F392FBAB7}"/>
              </a:ext>
            </a:extLst>
          </p:cNvPr>
          <p:cNvSpPr txBox="1"/>
          <p:nvPr/>
        </p:nvSpPr>
        <p:spPr>
          <a:xfrm>
            <a:off x="660400" y="558800"/>
            <a:ext cx="11003280" cy="5201424"/>
          </a:xfrm>
          <a:prstGeom prst="rect">
            <a:avLst/>
          </a:prstGeom>
          <a:noFill/>
        </p:spPr>
        <p:txBody>
          <a:bodyPr wrap="square" rtlCol="0">
            <a:spAutoFit/>
          </a:bodyPr>
          <a:lstStyle/>
          <a:p>
            <a:r>
              <a:rPr lang="da-DK" sz="3200" dirty="0"/>
              <a:t>Kort gennemgang af de fire delafsnit:</a:t>
            </a:r>
          </a:p>
          <a:p>
            <a:endParaRPr lang="da-DK" dirty="0"/>
          </a:p>
          <a:p>
            <a:r>
              <a:rPr lang="da-DK" sz="2400" dirty="0"/>
              <a:t>Interaktionsdesign </a:t>
            </a:r>
          </a:p>
          <a:p>
            <a:endParaRPr lang="da-DK" sz="2400" dirty="0"/>
          </a:p>
          <a:p>
            <a:r>
              <a:rPr lang="da-DK" sz="2400" dirty="0"/>
              <a:t>	Øget bevidsthed omkring brugerne af produktet bl.a. gennem test</a:t>
            </a:r>
            <a:br>
              <a:rPr lang="da-DK" sz="2400" dirty="0"/>
            </a:br>
            <a:r>
              <a:rPr lang="da-DK" sz="2400" dirty="0"/>
              <a:t>	Identificere de dele af produktet der giver kvalitet.</a:t>
            </a:r>
          </a:p>
          <a:p>
            <a:r>
              <a:rPr lang="da-DK" sz="2400" dirty="0"/>
              <a:t>	Forbedre brugernes interaktion og oplevelse af produktet</a:t>
            </a:r>
            <a:br>
              <a:rPr lang="da-DK" sz="2400" dirty="0"/>
            </a:br>
            <a:r>
              <a:rPr lang="da-DK" sz="2400" dirty="0"/>
              <a:t>	</a:t>
            </a:r>
            <a:endParaRPr lang="da-DK" sz="2000" dirty="0"/>
          </a:p>
          <a:p>
            <a:r>
              <a:rPr lang="da-DK" sz="2400" dirty="0"/>
              <a:t>Brugeroplevelse (UX </a:t>
            </a:r>
            <a:r>
              <a:rPr lang="da-DK" sz="2400" i="1" dirty="0"/>
              <a:t>eller User </a:t>
            </a:r>
            <a:r>
              <a:rPr lang="da-DK" sz="2400" i="1" dirty="0" err="1"/>
              <a:t>eXperience</a:t>
            </a:r>
            <a:r>
              <a:rPr lang="da-DK" sz="2400" dirty="0"/>
              <a:t>)</a:t>
            </a:r>
          </a:p>
          <a:p>
            <a:endParaRPr lang="da-DK" sz="2400" dirty="0"/>
          </a:p>
          <a:p>
            <a:r>
              <a:rPr lang="da-DK" sz="2400" dirty="0"/>
              <a:t>	Afsnittet relaterer sig mest til fysiske produkter da det tager udgangspunkt i 	vores sanser og brugerens samlede sanseindtryk.</a:t>
            </a:r>
            <a:br>
              <a:rPr lang="da-DK" sz="2400" dirty="0"/>
            </a:br>
            <a:r>
              <a:rPr lang="da-DK" sz="2400" dirty="0"/>
              <a:t>	Digitale produkter (software) er begrænset til syns- og høresansen </a:t>
            </a:r>
          </a:p>
          <a:p>
            <a:endParaRPr lang="da-DK" dirty="0"/>
          </a:p>
        </p:txBody>
      </p:sp>
    </p:spTree>
    <p:extLst>
      <p:ext uri="{BB962C8B-B14F-4D97-AF65-F5344CB8AC3E}">
        <p14:creationId xmlns:p14="http://schemas.microsoft.com/office/powerpoint/2010/main" val="412041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98687F51-1718-6F28-79AE-798F392FBAB7}"/>
              </a:ext>
            </a:extLst>
          </p:cNvPr>
          <p:cNvSpPr txBox="1"/>
          <p:nvPr/>
        </p:nvSpPr>
        <p:spPr>
          <a:xfrm>
            <a:off x="660400" y="558800"/>
            <a:ext cx="11003280" cy="6032421"/>
          </a:xfrm>
          <a:prstGeom prst="rect">
            <a:avLst/>
          </a:prstGeom>
          <a:noFill/>
        </p:spPr>
        <p:txBody>
          <a:bodyPr wrap="square" rtlCol="0">
            <a:spAutoFit/>
          </a:bodyPr>
          <a:lstStyle/>
          <a:p>
            <a:r>
              <a:rPr lang="da-DK" sz="3200" dirty="0"/>
              <a:t>Kort gennemgang af de fire delafsnit </a:t>
            </a:r>
            <a:r>
              <a:rPr lang="da-DK" sz="2800" i="1" dirty="0"/>
              <a:t>(fortsat)</a:t>
            </a:r>
            <a:r>
              <a:rPr lang="da-DK" sz="3200" dirty="0"/>
              <a:t>:</a:t>
            </a:r>
          </a:p>
          <a:p>
            <a:endParaRPr lang="da-DK" dirty="0"/>
          </a:p>
          <a:p>
            <a:r>
              <a:rPr lang="da-DK" sz="2400" dirty="0" err="1"/>
              <a:t>Usability</a:t>
            </a:r>
            <a:endParaRPr lang="da-DK" sz="2400" dirty="0"/>
          </a:p>
          <a:p>
            <a:endParaRPr lang="da-DK" sz="2400" dirty="0"/>
          </a:p>
          <a:p>
            <a:r>
              <a:rPr lang="da-DK" sz="2400" dirty="0"/>
              <a:t>	Produktet skal være anvendeligt og intuitivt (i det omfang det er muligt). 	Brugeren skal kunne benytte det uden at løbe en risiko (sikkerhed)  </a:t>
            </a:r>
          </a:p>
          <a:p>
            <a:endParaRPr lang="da-DK" sz="2400" dirty="0"/>
          </a:p>
          <a:p>
            <a:r>
              <a:rPr lang="da-DK" sz="2400" dirty="0"/>
              <a:t>Designprincipper</a:t>
            </a:r>
          </a:p>
          <a:p>
            <a:endParaRPr lang="da-DK" sz="2400" dirty="0"/>
          </a:p>
          <a:p>
            <a:r>
              <a:rPr lang="da-DK" sz="2400" dirty="0"/>
              <a:t>	Produktet skal indeholde visuelle indikatorer som hjælper brugeren til at 	benytte det. Komplekse produkter kan med fordel skjule dele af produktet når 	disse ikke er aktuelle og indeholde en let forståelig respons til brugeren. En 	gennemgående konsistens i det grafiske udtryk er også vigtigt i produktet.</a:t>
            </a:r>
          </a:p>
          <a:p>
            <a:endParaRPr lang="da-DK" sz="2400" dirty="0"/>
          </a:p>
          <a:p>
            <a:r>
              <a:rPr lang="da-DK" sz="2400" dirty="0"/>
              <a:t>Læs selv afsnittet i bogen </a:t>
            </a:r>
            <a:r>
              <a:rPr lang="da-DK" sz="2400" i="1" dirty="0"/>
              <a:t>– til jeres eksamens og minieksamensprojekt vil det være brugbart og det forventes at I kender til div. begreber inden for interaktionsdesign.</a:t>
            </a:r>
            <a:endParaRPr lang="da-DK" dirty="0"/>
          </a:p>
        </p:txBody>
      </p:sp>
    </p:spTree>
    <p:extLst>
      <p:ext uri="{BB962C8B-B14F-4D97-AF65-F5344CB8AC3E}">
        <p14:creationId xmlns:p14="http://schemas.microsoft.com/office/powerpoint/2010/main" val="176859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19C23-8DCC-7560-B96D-9D9B70150891}"/>
              </a:ext>
            </a:extLst>
          </p:cNvPr>
          <p:cNvSpPr>
            <a:spLocks noGrp="1"/>
          </p:cNvSpPr>
          <p:nvPr>
            <p:ph type="title"/>
          </p:nvPr>
        </p:nvSpPr>
        <p:spPr/>
        <p:txBody>
          <a:bodyPr/>
          <a:lstStyle/>
          <a:p>
            <a:r>
              <a:rPr lang="da-DK" dirty="0"/>
              <a:t>GIMP 2.10.XX </a:t>
            </a:r>
          </a:p>
        </p:txBody>
      </p:sp>
      <p:sp>
        <p:nvSpPr>
          <p:cNvPr id="3" name="Pladsholder til indhold 2">
            <a:extLst>
              <a:ext uri="{FF2B5EF4-FFF2-40B4-BE49-F238E27FC236}">
                <a16:creationId xmlns:a16="http://schemas.microsoft.com/office/drawing/2014/main" id="{E73F6CA1-895B-2348-FFBE-750CF5A25628}"/>
              </a:ext>
            </a:extLst>
          </p:cNvPr>
          <p:cNvSpPr>
            <a:spLocks noGrp="1"/>
          </p:cNvSpPr>
          <p:nvPr>
            <p:ph idx="1"/>
          </p:nvPr>
        </p:nvSpPr>
        <p:spPr>
          <a:xfrm>
            <a:off x="838200" y="1825625"/>
            <a:ext cx="10515600" cy="2538413"/>
          </a:xfrm>
        </p:spPr>
        <p:txBody>
          <a:bodyPr>
            <a:normAutofit/>
          </a:bodyPr>
          <a:lstStyle/>
          <a:p>
            <a:r>
              <a:rPr lang="da-DK" dirty="0"/>
              <a:t>Hvad er GIMP (Gnu Image Manipulation Program)?</a:t>
            </a:r>
            <a:br>
              <a:rPr lang="da-DK" dirty="0"/>
            </a:br>
            <a:r>
              <a:rPr lang="da-DK" dirty="0"/>
              <a:t>	Et bitmap baseret grafikprogram der er gratis og open-source</a:t>
            </a:r>
            <a:br>
              <a:rPr lang="da-DK" dirty="0"/>
            </a:br>
            <a:endParaRPr lang="da-DK" dirty="0"/>
          </a:p>
          <a:p>
            <a:r>
              <a:rPr lang="da-DK" dirty="0"/>
              <a:t>Download GIMP - </a:t>
            </a:r>
            <a:r>
              <a:rPr lang="da-DK" dirty="0">
                <a:hlinkClick r:id="rId2"/>
              </a:rPr>
              <a:t>https://www.gimp.org/downloads/</a:t>
            </a:r>
            <a:br>
              <a:rPr lang="da-DK" dirty="0"/>
            </a:br>
            <a:r>
              <a:rPr lang="da-DK" dirty="0"/>
              <a:t>	</a:t>
            </a:r>
          </a:p>
        </p:txBody>
      </p:sp>
      <p:pic>
        <p:nvPicPr>
          <p:cNvPr id="6" name="Billede 5">
            <a:extLst>
              <a:ext uri="{FF2B5EF4-FFF2-40B4-BE49-F238E27FC236}">
                <a16:creationId xmlns:a16="http://schemas.microsoft.com/office/drawing/2014/main" id="{CE453FE3-B618-D00F-ED7E-8A448064DACC}"/>
              </a:ext>
            </a:extLst>
          </p:cNvPr>
          <p:cNvPicPr>
            <a:picLocks noChangeAspect="1"/>
          </p:cNvPicPr>
          <p:nvPr/>
        </p:nvPicPr>
        <p:blipFill>
          <a:blip r:embed="rId3"/>
          <a:stretch>
            <a:fillRect/>
          </a:stretch>
        </p:blipFill>
        <p:spPr>
          <a:xfrm>
            <a:off x="2033587" y="3936724"/>
            <a:ext cx="8124825" cy="2324100"/>
          </a:xfrm>
          <a:prstGeom prst="rect">
            <a:avLst/>
          </a:prstGeom>
        </p:spPr>
      </p:pic>
    </p:spTree>
    <p:extLst>
      <p:ext uri="{BB962C8B-B14F-4D97-AF65-F5344CB8AC3E}">
        <p14:creationId xmlns:p14="http://schemas.microsoft.com/office/powerpoint/2010/main" val="256864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DEC3C8B4-8E31-372E-E1B1-A070AB4BC409}"/>
              </a:ext>
            </a:extLst>
          </p:cNvPr>
          <p:cNvSpPr>
            <a:spLocks noGrp="1"/>
          </p:cNvSpPr>
          <p:nvPr>
            <p:ph idx="1"/>
          </p:nvPr>
        </p:nvSpPr>
        <p:spPr>
          <a:xfrm>
            <a:off x="609600" y="574674"/>
            <a:ext cx="10515600" cy="5959475"/>
          </a:xfrm>
        </p:spPr>
        <p:txBody>
          <a:bodyPr>
            <a:normAutofit fontScale="92500" lnSpcReduction="10000"/>
          </a:bodyPr>
          <a:lstStyle/>
          <a:p>
            <a:r>
              <a:rPr lang="da-DK" sz="3200" dirty="0"/>
              <a:t>Hvor finder vi noget information om GIMP?</a:t>
            </a:r>
            <a:br>
              <a:rPr lang="da-DK" dirty="0"/>
            </a:br>
            <a:br>
              <a:rPr lang="da-DK" dirty="0"/>
            </a:br>
            <a:r>
              <a:rPr lang="da-DK" dirty="0">
                <a:hlinkClick r:id="rId2"/>
              </a:rPr>
              <a:t>https://www.gimp.org/tutorials/</a:t>
            </a:r>
            <a:br>
              <a:rPr lang="da-DK" dirty="0"/>
            </a:br>
            <a:r>
              <a:rPr lang="da-DK" dirty="0">
                <a:hlinkClick r:id="rId3"/>
              </a:rPr>
              <a:t>https://www.gimpusers.com</a:t>
            </a:r>
            <a:r>
              <a:rPr lang="da-DK" dirty="0"/>
              <a:t> 		(nok lidt forældet)</a:t>
            </a:r>
            <a:br>
              <a:rPr lang="da-DK" dirty="0"/>
            </a:br>
            <a:r>
              <a:rPr lang="da-DK" dirty="0">
                <a:hlinkClick r:id="rId4"/>
              </a:rPr>
              <a:t>https://www.youtube.com</a:t>
            </a:r>
            <a:r>
              <a:rPr lang="da-DK" dirty="0"/>
              <a:t> 	(udvalgte videoer i nedenstående doc)</a:t>
            </a:r>
            <a:br>
              <a:rPr lang="da-DK" dirty="0"/>
            </a:br>
            <a:br>
              <a:rPr lang="da-DK" dirty="0"/>
            </a:br>
            <a:r>
              <a:rPr lang="da-DK" dirty="0"/>
              <a:t>Dokument: ”Links til videoer og øvelser med GIMP”</a:t>
            </a:r>
            <a:br>
              <a:rPr lang="da-DK" dirty="0"/>
            </a:br>
            <a:br>
              <a:rPr lang="da-DK" dirty="0"/>
            </a:br>
            <a:endParaRPr lang="da-DK" dirty="0"/>
          </a:p>
          <a:p>
            <a:r>
              <a:rPr lang="da-DK" sz="3200" dirty="0"/>
              <a:t>Kort intro til GIMP og lidt tips og tricks</a:t>
            </a:r>
            <a:br>
              <a:rPr lang="da-DK" sz="3200" dirty="0"/>
            </a:br>
            <a:br>
              <a:rPr lang="da-DK" sz="3200" dirty="0"/>
            </a:br>
            <a:r>
              <a:rPr lang="da-DK" sz="2600" dirty="0"/>
              <a:t>Se ovenstående dokument og de links der er i dokumentet. </a:t>
            </a:r>
            <a:r>
              <a:rPr lang="da-DK" sz="3200" dirty="0"/>
              <a:t>						</a:t>
            </a:r>
          </a:p>
          <a:p>
            <a:r>
              <a:rPr lang="da-DK" sz="3200" dirty="0"/>
              <a:t>Opgaver</a:t>
            </a:r>
            <a:br>
              <a:rPr lang="da-DK" sz="3200" dirty="0"/>
            </a:br>
            <a:br>
              <a:rPr lang="da-DK" sz="3200" dirty="0"/>
            </a:br>
            <a:r>
              <a:rPr lang="da-DK" sz="2600" dirty="0"/>
              <a:t>Efter gennemgang af selvudvalgt videoer/øvelser, prøv at lav jeres egen grafik.</a:t>
            </a:r>
            <a:endParaRPr lang="da-DK" dirty="0"/>
          </a:p>
        </p:txBody>
      </p:sp>
    </p:spTree>
    <p:extLst>
      <p:ext uri="{BB962C8B-B14F-4D97-AF65-F5344CB8AC3E}">
        <p14:creationId xmlns:p14="http://schemas.microsoft.com/office/powerpoint/2010/main" val="205030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1B8AAA-CA1B-B1F1-9E46-DC08E6EC3185}"/>
              </a:ext>
            </a:extLst>
          </p:cNvPr>
          <p:cNvSpPr>
            <a:spLocks noGrp="1"/>
          </p:cNvSpPr>
          <p:nvPr>
            <p:ph type="title"/>
          </p:nvPr>
        </p:nvSpPr>
        <p:spPr/>
        <p:txBody>
          <a:bodyPr/>
          <a:lstStyle/>
          <a:p>
            <a:r>
              <a:rPr lang="da-DK" dirty="0" err="1"/>
              <a:t>Tilemaps</a:t>
            </a:r>
            <a:endParaRPr lang="da-DK" dirty="0"/>
          </a:p>
        </p:txBody>
      </p:sp>
      <p:sp>
        <p:nvSpPr>
          <p:cNvPr id="3" name="Pladsholder til indhold 2">
            <a:extLst>
              <a:ext uri="{FF2B5EF4-FFF2-40B4-BE49-F238E27FC236}">
                <a16:creationId xmlns:a16="http://schemas.microsoft.com/office/drawing/2014/main" id="{99C02034-B3B3-4E85-AC62-041385EE0957}"/>
              </a:ext>
            </a:extLst>
          </p:cNvPr>
          <p:cNvSpPr>
            <a:spLocks noGrp="1"/>
          </p:cNvSpPr>
          <p:nvPr>
            <p:ph idx="1"/>
          </p:nvPr>
        </p:nvSpPr>
        <p:spPr/>
        <p:txBody>
          <a:bodyPr/>
          <a:lstStyle/>
          <a:p>
            <a:pPr marL="0" indent="0">
              <a:buNone/>
            </a:pPr>
            <a:r>
              <a:rPr lang="da-DK" dirty="0"/>
              <a:t>Inden værkstedsugen (38) hvor I skal lave jeres første spil, er det vigtigt at I har fået en forståelse af </a:t>
            </a:r>
            <a:r>
              <a:rPr lang="da-DK" dirty="0" err="1"/>
              <a:t>TileMaps</a:t>
            </a:r>
            <a:r>
              <a:rPr lang="da-DK" dirty="0"/>
              <a:t> i </a:t>
            </a:r>
            <a:r>
              <a:rPr lang="da-DK" dirty="0" err="1"/>
              <a:t>Godot</a:t>
            </a:r>
            <a:r>
              <a:rPr lang="da-DK" dirty="0"/>
              <a:t>.</a:t>
            </a:r>
            <a:br>
              <a:rPr lang="da-DK" dirty="0"/>
            </a:br>
            <a:br>
              <a:rPr lang="da-DK" dirty="0"/>
            </a:br>
            <a:r>
              <a:rPr lang="da-DK" dirty="0"/>
              <a:t>I de få timer vi har </a:t>
            </a:r>
            <a:r>
              <a:rPr lang="da-DK"/>
              <a:t>indtil da, </a:t>
            </a:r>
            <a:r>
              <a:rPr lang="da-DK" dirty="0"/>
              <a:t>er det meningen af I skal ”rode” lidt rundt og se de videoer som I tænker vil give jeg noget vigtig info omkring det at lave spillebaner med </a:t>
            </a:r>
            <a:r>
              <a:rPr lang="da-DK" dirty="0" err="1"/>
              <a:t>TileMaps</a:t>
            </a:r>
            <a:r>
              <a:rPr lang="da-DK" dirty="0"/>
              <a:t>.</a:t>
            </a:r>
            <a:br>
              <a:rPr lang="da-DK" dirty="0"/>
            </a:br>
            <a:endParaRPr lang="da-DK" dirty="0"/>
          </a:p>
          <a:p>
            <a:pPr marL="0" indent="0">
              <a:buNone/>
            </a:pPr>
            <a:r>
              <a:rPr lang="da-DK" dirty="0"/>
              <a:t>Se på DigitaltDesignLyngby.github.io sitet, her er der et intro dokument som vil guide jer til en række forskellige </a:t>
            </a:r>
            <a:r>
              <a:rPr lang="da-DK" dirty="0" err="1"/>
              <a:t>tutorials</a:t>
            </a:r>
            <a:r>
              <a:rPr lang="da-DK" dirty="0"/>
              <a:t> m.m.</a:t>
            </a:r>
            <a:br>
              <a:rPr lang="da-DK" dirty="0"/>
            </a:br>
            <a:endParaRPr lang="da-DK" dirty="0"/>
          </a:p>
          <a:p>
            <a:pPr marL="0" indent="0">
              <a:buNone/>
            </a:pPr>
            <a:endParaRPr lang="da-DK" dirty="0"/>
          </a:p>
        </p:txBody>
      </p:sp>
    </p:spTree>
    <p:extLst>
      <p:ext uri="{BB962C8B-B14F-4D97-AF65-F5344CB8AC3E}">
        <p14:creationId xmlns:p14="http://schemas.microsoft.com/office/powerpoint/2010/main" val="31204240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2572</TotalTime>
  <Words>533</Words>
  <Application>Microsoft Office PowerPoint</Application>
  <PresentationFormat>Widescreen</PresentationFormat>
  <Paragraphs>39</Paragraphs>
  <Slides>7</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7</vt:i4>
      </vt:variant>
    </vt:vector>
  </HeadingPairs>
  <TitlesOfParts>
    <vt:vector size="11" baseType="lpstr">
      <vt:lpstr>Arial</vt:lpstr>
      <vt:lpstr>Calibri</vt:lpstr>
      <vt:lpstr>Calibri Light</vt:lpstr>
      <vt:lpstr>Office-tema</vt:lpstr>
      <vt:lpstr>DDU – grafik og tilemaps</vt:lpstr>
      <vt:lpstr>Interaktionsdesign</vt:lpstr>
      <vt:lpstr>PowerPoint-præsentation</vt:lpstr>
      <vt:lpstr>PowerPoint-præsentation</vt:lpstr>
      <vt:lpstr>GIMP 2.10.XX </vt:lpstr>
      <vt:lpstr>PowerPoint-præsentation</vt:lpstr>
      <vt:lpstr>Tilemaps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DDU - grafik</dc:title>
  <dc:creator>Kristian Krabbe Møller</dc:creator>
  <cp:lastModifiedBy>Kristian Krabbe Møller</cp:lastModifiedBy>
  <cp:revision>11</cp:revision>
  <dcterms:created xsi:type="dcterms:W3CDTF">2023-11-02T15:21:32Z</dcterms:created>
  <dcterms:modified xsi:type="dcterms:W3CDTF">2025-09-07T07:10:14Z</dcterms:modified>
</cp:coreProperties>
</file>