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98" r:id="rId5"/>
    <p:sldId id="300" r:id="rId6"/>
    <p:sldId id="301" r:id="rId7"/>
    <p:sldId id="302" r:id="rId8"/>
    <p:sldId id="317" r:id="rId9"/>
    <p:sldId id="303" r:id="rId10"/>
    <p:sldId id="305" r:id="rId11"/>
    <p:sldId id="306" r:id="rId12"/>
    <p:sldId id="307" r:id="rId13"/>
    <p:sldId id="308" r:id="rId14"/>
    <p:sldId id="310" r:id="rId15"/>
    <p:sldId id="309" r:id="rId16"/>
    <p:sldId id="313" r:id="rId17"/>
    <p:sldId id="304" r:id="rId18"/>
    <p:sldId id="311" r:id="rId19"/>
    <p:sldId id="316" r:id="rId20"/>
    <p:sldId id="314" r:id="rId21"/>
    <p:sldId id="315" r:id="rId22"/>
    <p:sldId id="320" r:id="rId23"/>
    <p:sldId id="319" r:id="rId24"/>
    <p:sldId id="31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622" autoAdjust="0"/>
  </p:normalViewPr>
  <p:slideViewPr>
    <p:cSldViewPr snapToGrid="0">
      <p:cViewPr varScale="1">
        <p:scale>
          <a:sx n="92" d="100"/>
          <a:sy n="92" d="100"/>
        </p:scale>
        <p:origin x="12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C4950-CC1C-43BC-9AA1-F622FD0444D1}" type="datetimeFigureOut">
              <a:rPr lang="en-US" smtClean="0"/>
              <a:t>8/22/2021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D09BE-FCA4-403A-86E9-54693487C506}" type="slidenum">
              <a:rPr lang="en-US" smtClean="0"/>
              <a:t>‹#›</a:t>
            </a:fld>
            <a:endParaRPr lang="en-US"/>
          </a:p>
        </p:txBody>
      </p:sp>
    </p:spTree>
    <p:extLst>
      <p:ext uri="{BB962C8B-B14F-4D97-AF65-F5344CB8AC3E}">
        <p14:creationId xmlns:p14="http://schemas.microsoft.com/office/powerpoint/2010/main" val="2645820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9D09BE-FCA4-403A-86E9-54693487C506}" type="slidenum">
              <a:rPr lang="en-US" smtClean="0"/>
              <a:t>2</a:t>
            </a:fld>
            <a:endParaRPr lang="en-US"/>
          </a:p>
        </p:txBody>
      </p:sp>
    </p:spTree>
    <p:extLst>
      <p:ext uri="{BB962C8B-B14F-4D97-AF65-F5344CB8AC3E}">
        <p14:creationId xmlns:p14="http://schemas.microsoft.com/office/powerpoint/2010/main" val="1039510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Traced all mouse events and functions:</a:t>
            </a:r>
          </a:p>
          <a:p>
            <a:r>
              <a:rPr lang="en-US" dirty="0"/>
              <a:t>	</a:t>
            </a:r>
            <a:r>
              <a:rPr lang="en-US" dirty="0" err="1"/>
              <a:t>mouseDown</a:t>
            </a:r>
            <a:r>
              <a:rPr lang="en-US" dirty="0"/>
              <a:t> only triggered within canvas not handlers</a:t>
            </a:r>
          </a:p>
          <a:p>
            <a:r>
              <a:rPr lang="en-US" dirty="0"/>
              <a:t>	first ternary condition does not log</a:t>
            </a:r>
          </a:p>
          <a:p>
            <a:r>
              <a:rPr lang="en-US" dirty="0"/>
              <a:t>	nested if does not log</a:t>
            </a:r>
          </a:p>
          <a:p>
            <a:endParaRPr lang="en-US" dirty="0"/>
          </a:p>
        </p:txBody>
      </p:sp>
      <p:sp>
        <p:nvSpPr>
          <p:cNvPr id="4" name="Slide Number Placeholder 3"/>
          <p:cNvSpPr>
            <a:spLocks noGrp="1"/>
          </p:cNvSpPr>
          <p:nvPr>
            <p:ph type="sldNum" sz="quarter" idx="5"/>
          </p:nvPr>
        </p:nvSpPr>
        <p:spPr/>
        <p:txBody>
          <a:bodyPr/>
          <a:lstStyle/>
          <a:p>
            <a:fld id="{6B9D09BE-FCA4-403A-86E9-54693487C506}" type="slidenum">
              <a:rPr lang="en-US" smtClean="0"/>
              <a:t>11</a:t>
            </a:fld>
            <a:endParaRPr lang="en-US"/>
          </a:p>
        </p:txBody>
      </p:sp>
    </p:spTree>
    <p:extLst>
      <p:ext uri="{BB962C8B-B14F-4D97-AF65-F5344CB8AC3E}">
        <p14:creationId xmlns:p14="http://schemas.microsoft.com/office/powerpoint/2010/main" val="3134324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Trace </a:t>
            </a:r>
            <a:r>
              <a:rPr lang="en-US" dirty="0" err="1"/>
              <a:t>handleResize</a:t>
            </a:r>
            <a:r>
              <a:rPr lang="en-US" dirty="0"/>
              <a:t>() function</a:t>
            </a:r>
          </a:p>
        </p:txBody>
      </p:sp>
      <p:sp>
        <p:nvSpPr>
          <p:cNvPr id="4" name="Slide Number Placeholder 3"/>
          <p:cNvSpPr>
            <a:spLocks noGrp="1"/>
          </p:cNvSpPr>
          <p:nvPr>
            <p:ph type="sldNum" sz="quarter" idx="5"/>
          </p:nvPr>
        </p:nvSpPr>
        <p:spPr/>
        <p:txBody>
          <a:bodyPr/>
          <a:lstStyle/>
          <a:p>
            <a:fld id="{6B9D09BE-FCA4-403A-86E9-54693487C506}" type="slidenum">
              <a:rPr lang="en-US" smtClean="0"/>
              <a:t>12</a:t>
            </a:fld>
            <a:endParaRPr lang="en-US"/>
          </a:p>
        </p:txBody>
      </p:sp>
    </p:spTree>
    <p:extLst>
      <p:ext uri="{BB962C8B-B14F-4D97-AF65-F5344CB8AC3E}">
        <p14:creationId xmlns:p14="http://schemas.microsoft.com/office/powerpoint/2010/main" val="571384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Trace </a:t>
            </a:r>
            <a:r>
              <a:rPr lang="en-US" dirty="0" err="1"/>
              <a:t>handleResize</a:t>
            </a:r>
            <a:r>
              <a:rPr lang="en-US" dirty="0"/>
              <a:t>() function:</a:t>
            </a:r>
          </a:p>
          <a:p>
            <a:r>
              <a:rPr lang="en-US" dirty="0"/>
              <a:t>	e: </a:t>
            </a:r>
            <a:r>
              <a:rPr lang="en-US" dirty="0" err="1"/>
              <a:t>DOMRect</a:t>
            </a:r>
            <a:r>
              <a:rPr lang="en-US" dirty="0"/>
              <a:t> obj</a:t>
            </a:r>
          </a:p>
          <a:p>
            <a:r>
              <a:rPr lang="en-US" dirty="0"/>
              <a:t>	t: html</a:t>
            </a:r>
          </a:p>
          <a:p>
            <a:r>
              <a:rPr lang="en-US" dirty="0"/>
              <a:t>	this: </a:t>
            </a:r>
            <a:r>
              <a:rPr lang="en-US" dirty="0" err="1"/>
              <a:t>THREE.TrackballControls</a:t>
            </a:r>
            <a:endParaRPr lang="en-US" dirty="0"/>
          </a:p>
        </p:txBody>
      </p:sp>
      <p:sp>
        <p:nvSpPr>
          <p:cNvPr id="4" name="Slide Number Placeholder 3"/>
          <p:cNvSpPr>
            <a:spLocks noGrp="1"/>
          </p:cNvSpPr>
          <p:nvPr>
            <p:ph type="sldNum" sz="quarter" idx="5"/>
          </p:nvPr>
        </p:nvSpPr>
        <p:spPr/>
        <p:txBody>
          <a:bodyPr/>
          <a:lstStyle/>
          <a:p>
            <a:fld id="{6B9D09BE-FCA4-403A-86E9-54693487C506}" type="slidenum">
              <a:rPr lang="en-US" smtClean="0"/>
              <a:t>13</a:t>
            </a:fld>
            <a:endParaRPr lang="en-US"/>
          </a:p>
        </p:txBody>
      </p:sp>
    </p:spTree>
    <p:extLst>
      <p:ext uri="{BB962C8B-B14F-4D97-AF65-F5344CB8AC3E}">
        <p14:creationId xmlns:p14="http://schemas.microsoft.com/office/powerpoint/2010/main" val="796239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Trace </a:t>
            </a:r>
            <a:r>
              <a:rPr lang="en-US" dirty="0" err="1"/>
              <a:t>ui</a:t>
            </a:r>
            <a:r>
              <a:rPr lang="en-US" dirty="0"/>
              <a:t>-resizable-handles</a:t>
            </a:r>
          </a:p>
        </p:txBody>
      </p:sp>
      <p:sp>
        <p:nvSpPr>
          <p:cNvPr id="4" name="Slide Number Placeholder 3"/>
          <p:cNvSpPr>
            <a:spLocks noGrp="1"/>
          </p:cNvSpPr>
          <p:nvPr>
            <p:ph type="sldNum" sz="quarter" idx="5"/>
          </p:nvPr>
        </p:nvSpPr>
        <p:spPr/>
        <p:txBody>
          <a:bodyPr/>
          <a:lstStyle/>
          <a:p>
            <a:fld id="{6B9D09BE-FCA4-403A-86E9-54693487C506}" type="slidenum">
              <a:rPr lang="en-US" smtClean="0"/>
              <a:t>14</a:t>
            </a:fld>
            <a:endParaRPr lang="en-US"/>
          </a:p>
        </p:txBody>
      </p:sp>
    </p:spTree>
    <p:extLst>
      <p:ext uri="{BB962C8B-B14F-4D97-AF65-F5344CB8AC3E}">
        <p14:creationId xmlns:p14="http://schemas.microsoft.com/office/powerpoint/2010/main" val="644612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a:t>
            </a:r>
            <a:r>
              <a:rPr lang="en-US" dirty="0" err="1"/>
              <a:t>jquery-ui</a:t>
            </a:r>
            <a:r>
              <a:rPr lang="en-US" dirty="0"/>
              <a:t> </a:t>
            </a:r>
            <a:r>
              <a:rPr lang="en-US" dirty="0" err="1"/>
              <a:t>unminified</a:t>
            </a:r>
            <a:r>
              <a:rPr lang="en-US" dirty="0"/>
              <a:t>:</a:t>
            </a:r>
          </a:p>
          <a:p>
            <a:r>
              <a:rPr lang="en-US" dirty="0"/>
              <a:t>	_</a:t>
            </a:r>
            <a:r>
              <a:rPr lang="en-US" dirty="0" err="1"/>
              <a:t>mouseCapture</a:t>
            </a:r>
            <a:r>
              <a:rPr lang="en-US" dirty="0"/>
              <a:t> function: cannot trigger on handles on canvas but does on seq &amp; anno</a:t>
            </a:r>
          </a:p>
        </p:txBody>
      </p:sp>
      <p:sp>
        <p:nvSpPr>
          <p:cNvPr id="4" name="Slide Number Placeholder 3"/>
          <p:cNvSpPr>
            <a:spLocks noGrp="1"/>
          </p:cNvSpPr>
          <p:nvPr>
            <p:ph type="sldNum" sz="quarter" idx="5"/>
          </p:nvPr>
        </p:nvSpPr>
        <p:spPr/>
        <p:txBody>
          <a:bodyPr/>
          <a:lstStyle/>
          <a:p>
            <a:fld id="{6B9D09BE-FCA4-403A-86E9-54693487C506}" type="slidenum">
              <a:rPr lang="en-US" smtClean="0"/>
              <a:t>15</a:t>
            </a:fld>
            <a:endParaRPr lang="en-US"/>
          </a:p>
        </p:txBody>
      </p:sp>
    </p:spTree>
    <p:extLst>
      <p:ext uri="{BB962C8B-B14F-4D97-AF65-F5344CB8AC3E}">
        <p14:creationId xmlns:p14="http://schemas.microsoft.com/office/powerpoint/2010/main" val="4112351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Clicking the resize handlers on seq &amp; anno triggers logging, but not on actual canvas.</a:t>
            </a:r>
          </a:p>
        </p:txBody>
      </p:sp>
      <p:sp>
        <p:nvSpPr>
          <p:cNvPr id="4" name="Slide Number Placeholder 3"/>
          <p:cNvSpPr>
            <a:spLocks noGrp="1"/>
          </p:cNvSpPr>
          <p:nvPr>
            <p:ph type="sldNum" sz="quarter" idx="5"/>
          </p:nvPr>
        </p:nvSpPr>
        <p:spPr/>
        <p:txBody>
          <a:bodyPr/>
          <a:lstStyle/>
          <a:p>
            <a:fld id="{6B9D09BE-FCA4-403A-86E9-54693487C506}" type="slidenum">
              <a:rPr lang="en-US" smtClean="0"/>
              <a:t>16</a:t>
            </a:fld>
            <a:endParaRPr lang="en-US"/>
          </a:p>
        </p:txBody>
      </p:sp>
    </p:spTree>
    <p:extLst>
      <p:ext uri="{BB962C8B-B14F-4D97-AF65-F5344CB8AC3E}">
        <p14:creationId xmlns:p14="http://schemas.microsoft.com/office/powerpoint/2010/main" val="2822294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_</a:t>
            </a:r>
            <a:r>
              <a:rPr lang="en-US" dirty="0" err="1"/>
              <a:t>setupHandles</a:t>
            </a:r>
            <a:r>
              <a:rPr lang="en-US" dirty="0"/>
              <a:t> mouse events are defined.</a:t>
            </a:r>
          </a:p>
        </p:txBody>
      </p:sp>
      <p:sp>
        <p:nvSpPr>
          <p:cNvPr id="4" name="Slide Number Placeholder 3"/>
          <p:cNvSpPr>
            <a:spLocks noGrp="1"/>
          </p:cNvSpPr>
          <p:nvPr>
            <p:ph type="sldNum" sz="quarter" idx="5"/>
          </p:nvPr>
        </p:nvSpPr>
        <p:spPr/>
        <p:txBody>
          <a:bodyPr/>
          <a:lstStyle/>
          <a:p>
            <a:fld id="{6B9D09BE-FCA4-403A-86E9-54693487C506}" type="slidenum">
              <a:rPr lang="en-US" smtClean="0"/>
              <a:t>17</a:t>
            </a:fld>
            <a:endParaRPr lang="en-US"/>
          </a:p>
        </p:txBody>
      </p:sp>
    </p:spTree>
    <p:extLst>
      <p:ext uri="{BB962C8B-B14F-4D97-AF65-F5344CB8AC3E}">
        <p14:creationId xmlns:p14="http://schemas.microsoft.com/office/powerpoint/2010/main" val="1945727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Tracing </a:t>
            </a:r>
            <a:r>
              <a:rPr lang="en-US" dirty="0" err="1"/>
              <a:t>mouseDown</a:t>
            </a:r>
            <a:endParaRPr lang="en-US" dirty="0"/>
          </a:p>
        </p:txBody>
      </p:sp>
      <p:sp>
        <p:nvSpPr>
          <p:cNvPr id="4" name="Slide Number Placeholder 3"/>
          <p:cNvSpPr>
            <a:spLocks noGrp="1"/>
          </p:cNvSpPr>
          <p:nvPr>
            <p:ph type="sldNum" sz="quarter" idx="5"/>
          </p:nvPr>
        </p:nvSpPr>
        <p:spPr/>
        <p:txBody>
          <a:bodyPr/>
          <a:lstStyle/>
          <a:p>
            <a:fld id="{6B9D09BE-FCA4-403A-86E9-54693487C506}" type="slidenum">
              <a:rPr lang="en-US" smtClean="0"/>
              <a:t>18</a:t>
            </a:fld>
            <a:endParaRPr lang="en-US"/>
          </a:p>
        </p:txBody>
      </p:sp>
    </p:spTree>
    <p:extLst>
      <p:ext uri="{BB962C8B-B14F-4D97-AF65-F5344CB8AC3E}">
        <p14:creationId xmlns:p14="http://schemas.microsoft.com/office/powerpoint/2010/main" val="1861958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Re-exploring the deformation caused by resizing when another window is shown.</a:t>
            </a:r>
          </a:p>
        </p:txBody>
      </p:sp>
      <p:sp>
        <p:nvSpPr>
          <p:cNvPr id="4" name="Slide Number Placeholder 3"/>
          <p:cNvSpPr>
            <a:spLocks noGrp="1"/>
          </p:cNvSpPr>
          <p:nvPr>
            <p:ph type="sldNum" sz="quarter" idx="5"/>
          </p:nvPr>
        </p:nvSpPr>
        <p:spPr/>
        <p:txBody>
          <a:bodyPr/>
          <a:lstStyle/>
          <a:p>
            <a:fld id="{6B9D09BE-FCA4-403A-86E9-54693487C506}" type="slidenum">
              <a:rPr lang="en-US" smtClean="0"/>
              <a:t>19</a:t>
            </a:fld>
            <a:endParaRPr lang="en-US"/>
          </a:p>
        </p:txBody>
      </p:sp>
    </p:spTree>
    <p:extLst>
      <p:ext uri="{BB962C8B-B14F-4D97-AF65-F5344CB8AC3E}">
        <p14:creationId xmlns:p14="http://schemas.microsoft.com/office/powerpoint/2010/main" val="2265140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Tracing function adjust2DWidth(e):</a:t>
            </a:r>
          </a:p>
          <a:p>
            <a:r>
              <a:rPr lang="en-US" dirty="0"/>
              <a:t>	positions the window of seq and anno</a:t>
            </a:r>
          </a:p>
          <a:p>
            <a:endParaRPr lang="en-US" dirty="0"/>
          </a:p>
        </p:txBody>
      </p:sp>
      <p:sp>
        <p:nvSpPr>
          <p:cNvPr id="4" name="Slide Number Placeholder 3"/>
          <p:cNvSpPr>
            <a:spLocks noGrp="1"/>
          </p:cNvSpPr>
          <p:nvPr>
            <p:ph type="sldNum" sz="quarter" idx="5"/>
          </p:nvPr>
        </p:nvSpPr>
        <p:spPr/>
        <p:txBody>
          <a:bodyPr/>
          <a:lstStyle/>
          <a:p>
            <a:fld id="{6B9D09BE-FCA4-403A-86E9-54693487C506}" type="slidenum">
              <a:rPr lang="en-US" smtClean="0"/>
              <a:t>20</a:t>
            </a:fld>
            <a:endParaRPr lang="en-US"/>
          </a:p>
        </p:txBody>
      </p:sp>
    </p:spTree>
    <p:extLst>
      <p:ext uri="{BB962C8B-B14F-4D97-AF65-F5344CB8AC3E}">
        <p14:creationId xmlns:p14="http://schemas.microsoft.com/office/powerpoint/2010/main" val="361034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time we left off at adding borders to console but when we do. The width and height of the page changes so that scrollbars appear and the console border extends outside of the intended space.</a:t>
            </a:r>
          </a:p>
        </p:txBody>
      </p:sp>
      <p:sp>
        <p:nvSpPr>
          <p:cNvPr id="4" name="Slide Number Placeholder 3"/>
          <p:cNvSpPr>
            <a:spLocks noGrp="1"/>
          </p:cNvSpPr>
          <p:nvPr>
            <p:ph type="sldNum" sz="quarter" idx="5"/>
          </p:nvPr>
        </p:nvSpPr>
        <p:spPr/>
        <p:txBody>
          <a:bodyPr/>
          <a:lstStyle/>
          <a:p>
            <a:fld id="{6B9D09BE-FCA4-403A-86E9-54693487C506}" type="slidenum">
              <a:rPr lang="en-US" smtClean="0"/>
              <a:t>3</a:t>
            </a:fld>
            <a:endParaRPr lang="en-US"/>
          </a:p>
        </p:txBody>
      </p:sp>
    </p:spTree>
    <p:extLst>
      <p:ext uri="{BB962C8B-B14F-4D97-AF65-F5344CB8AC3E}">
        <p14:creationId xmlns:p14="http://schemas.microsoft.com/office/powerpoint/2010/main" val="326643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width and height traceback from </a:t>
            </a:r>
            <a:r>
              <a:rPr lang="en-US" dirty="0" err="1"/>
              <a:t>glViewport</a:t>
            </a:r>
            <a:r>
              <a:rPr lang="en-US" dirty="0"/>
              <a:t> (three.js)</a:t>
            </a:r>
          </a:p>
        </p:txBody>
      </p:sp>
      <p:sp>
        <p:nvSpPr>
          <p:cNvPr id="4" name="Slide Number Placeholder 3"/>
          <p:cNvSpPr>
            <a:spLocks noGrp="1"/>
          </p:cNvSpPr>
          <p:nvPr>
            <p:ph type="sldNum" sz="quarter" idx="5"/>
          </p:nvPr>
        </p:nvSpPr>
        <p:spPr/>
        <p:txBody>
          <a:bodyPr/>
          <a:lstStyle/>
          <a:p>
            <a:fld id="{6B9D09BE-FCA4-403A-86E9-54693487C506}" type="slidenum">
              <a:rPr lang="en-US" smtClean="0"/>
              <a:t>21</a:t>
            </a:fld>
            <a:endParaRPr lang="en-US"/>
          </a:p>
        </p:txBody>
      </p:sp>
    </p:spTree>
    <p:extLst>
      <p:ext uri="{BB962C8B-B14F-4D97-AF65-F5344CB8AC3E}">
        <p14:creationId xmlns:p14="http://schemas.microsoft.com/office/powerpoint/2010/main" val="2247770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Tried: </a:t>
            </a:r>
          </a:p>
          <a:p>
            <a:pPr marL="171450" indent="-171450">
              <a:buFont typeface="Arial" panose="020B0604020202020204" pitchFamily="34" charset="0"/>
              <a:buChar char="•"/>
            </a:pPr>
            <a:r>
              <a:rPr lang="en-US" dirty="0"/>
              <a:t>Offsetting by the border size</a:t>
            </a:r>
          </a:p>
          <a:p>
            <a:pPr marL="171450" indent="-171450">
              <a:buFont typeface="Arial" panose="020B0604020202020204" pitchFamily="34" charset="0"/>
              <a:buChar char="•"/>
            </a:pPr>
            <a:r>
              <a:rPr lang="en-US" dirty="0"/>
              <a:t>Setting right side padding</a:t>
            </a:r>
          </a:p>
          <a:p>
            <a:pPr marL="171450" indent="-171450">
              <a:buFont typeface="Arial" panose="020B0604020202020204" pitchFamily="34" charset="0"/>
              <a:buChar char="•"/>
            </a:pPr>
            <a:r>
              <a:rPr lang="en-US" dirty="0"/>
              <a:t>Redefining the margins</a:t>
            </a:r>
          </a:p>
          <a:p>
            <a:pPr marL="171450" indent="-171450">
              <a:buFont typeface="Arial" panose="020B0604020202020204" pitchFamily="34" charset="0"/>
              <a:buChar char="•"/>
            </a:pPr>
            <a:r>
              <a:rPr lang="en-US" dirty="0"/>
              <a:t>Defining the border using after and before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Solution:</a:t>
            </a:r>
          </a:p>
          <a:p>
            <a:pPr marL="0" indent="0">
              <a:buFont typeface="Arial" panose="020B0604020202020204" pitchFamily="34" charset="0"/>
              <a:buNone/>
            </a:pPr>
            <a:r>
              <a:rPr lang="en-US" dirty="0"/>
              <a:t>Box-sizing: border-box;</a:t>
            </a:r>
          </a:p>
        </p:txBody>
      </p:sp>
      <p:sp>
        <p:nvSpPr>
          <p:cNvPr id="4" name="Slide Number Placeholder 3"/>
          <p:cNvSpPr>
            <a:spLocks noGrp="1"/>
          </p:cNvSpPr>
          <p:nvPr>
            <p:ph type="sldNum" sz="quarter" idx="5"/>
          </p:nvPr>
        </p:nvSpPr>
        <p:spPr/>
        <p:txBody>
          <a:bodyPr/>
          <a:lstStyle/>
          <a:p>
            <a:fld id="{6B9D09BE-FCA4-403A-86E9-54693487C506}" type="slidenum">
              <a:rPr lang="en-US" smtClean="0"/>
              <a:t>4</a:t>
            </a:fld>
            <a:endParaRPr lang="en-US"/>
          </a:p>
        </p:txBody>
      </p:sp>
    </p:spTree>
    <p:extLst>
      <p:ext uri="{BB962C8B-B14F-4D97-AF65-F5344CB8AC3E}">
        <p14:creationId xmlns:p14="http://schemas.microsoft.com/office/powerpoint/2010/main" val="3042889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and after comparison of console: border and formatting (margins + padding)</a:t>
            </a:r>
          </a:p>
        </p:txBody>
      </p:sp>
      <p:sp>
        <p:nvSpPr>
          <p:cNvPr id="4" name="Slide Number Placeholder 3"/>
          <p:cNvSpPr>
            <a:spLocks noGrp="1"/>
          </p:cNvSpPr>
          <p:nvPr>
            <p:ph type="sldNum" sz="quarter" idx="5"/>
          </p:nvPr>
        </p:nvSpPr>
        <p:spPr/>
        <p:txBody>
          <a:bodyPr/>
          <a:lstStyle/>
          <a:p>
            <a:fld id="{6B9D09BE-FCA4-403A-86E9-54693487C506}" type="slidenum">
              <a:rPr lang="en-US" smtClean="0"/>
              <a:t>5</a:t>
            </a:fld>
            <a:endParaRPr lang="en-US"/>
          </a:p>
        </p:txBody>
      </p:sp>
    </p:spTree>
    <p:extLst>
      <p:ext uri="{BB962C8B-B14F-4D97-AF65-F5344CB8AC3E}">
        <p14:creationId xmlns:p14="http://schemas.microsoft.com/office/powerpoint/2010/main" val="2236419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JavaScript file, under class </a:t>
            </a:r>
            <a:r>
              <a:rPr lang="en-US" dirty="0" err="1"/>
              <a:t>ce</a:t>
            </a:r>
            <a:r>
              <a:rPr lang="en-US" dirty="0"/>
              <a:t>, there are two functions that deal with the canvas resizing structure.</a:t>
            </a:r>
          </a:p>
        </p:txBody>
      </p:sp>
      <p:sp>
        <p:nvSpPr>
          <p:cNvPr id="4" name="Slide Number Placeholder 3"/>
          <p:cNvSpPr>
            <a:spLocks noGrp="1"/>
          </p:cNvSpPr>
          <p:nvPr>
            <p:ph type="sldNum" sz="quarter" idx="5"/>
          </p:nvPr>
        </p:nvSpPr>
        <p:spPr/>
        <p:txBody>
          <a:bodyPr/>
          <a:lstStyle/>
          <a:p>
            <a:fld id="{6B9D09BE-FCA4-403A-86E9-54693487C506}" type="slidenum">
              <a:rPr lang="en-US" smtClean="0"/>
              <a:t>6</a:t>
            </a:fld>
            <a:endParaRPr lang="en-US"/>
          </a:p>
        </p:txBody>
      </p:sp>
    </p:spTree>
    <p:extLst>
      <p:ext uri="{BB962C8B-B14F-4D97-AF65-F5344CB8AC3E}">
        <p14:creationId xmlns:p14="http://schemas.microsoft.com/office/powerpoint/2010/main" val="2886243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tracing the first function, the parameters e, t, s, seem to be integers as they define the width and height of certain html elements. Looking at height and width, t and s may be equivalent.</a:t>
            </a:r>
          </a:p>
        </p:txBody>
      </p:sp>
      <p:sp>
        <p:nvSpPr>
          <p:cNvPr id="4" name="Slide Number Placeholder 3"/>
          <p:cNvSpPr>
            <a:spLocks noGrp="1"/>
          </p:cNvSpPr>
          <p:nvPr>
            <p:ph type="sldNum" sz="quarter" idx="5"/>
          </p:nvPr>
        </p:nvSpPr>
        <p:spPr/>
        <p:txBody>
          <a:bodyPr/>
          <a:lstStyle/>
          <a:p>
            <a:fld id="{6B9D09BE-FCA4-403A-86E9-54693487C506}" type="slidenum">
              <a:rPr lang="en-US" smtClean="0"/>
              <a:t>7</a:t>
            </a:fld>
            <a:endParaRPr lang="en-US"/>
          </a:p>
        </p:txBody>
      </p:sp>
    </p:spTree>
    <p:extLst>
      <p:ext uri="{BB962C8B-B14F-4D97-AF65-F5344CB8AC3E}">
        <p14:creationId xmlns:p14="http://schemas.microsoft.com/office/powerpoint/2010/main" val="802739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Tracing one of the functions within </a:t>
            </a:r>
            <a:r>
              <a:rPr lang="en-US" dirty="0" err="1"/>
              <a:t>resizeCanvas</a:t>
            </a:r>
            <a:r>
              <a:rPr lang="en-US" dirty="0"/>
              <a:t>. Scale factor does not seem to change.</a:t>
            </a:r>
          </a:p>
        </p:txBody>
      </p:sp>
      <p:sp>
        <p:nvSpPr>
          <p:cNvPr id="4" name="Slide Number Placeholder 3"/>
          <p:cNvSpPr>
            <a:spLocks noGrp="1"/>
          </p:cNvSpPr>
          <p:nvPr>
            <p:ph type="sldNum" sz="quarter" idx="5"/>
          </p:nvPr>
        </p:nvSpPr>
        <p:spPr/>
        <p:txBody>
          <a:bodyPr/>
          <a:lstStyle/>
          <a:p>
            <a:fld id="{6B9D09BE-FCA4-403A-86E9-54693487C506}" type="slidenum">
              <a:rPr lang="en-US" smtClean="0"/>
              <a:t>8</a:t>
            </a:fld>
            <a:endParaRPr lang="en-US"/>
          </a:p>
        </p:txBody>
      </p:sp>
    </p:spTree>
    <p:extLst>
      <p:ext uri="{BB962C8B-B14F-4D97-AF65-F5344CB8AC3E}">
        <p14:creationId xmlns:p14="http://schemas.microsoft.com/office/powerpoint/2010/main" val="3268574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Tracing the draw() function within </a:t>
            </a:r>
            <a:r>
              <a:rPr lang="en-US" dirty="0" err="1"/>
              <a:t>resizeCanvas</a:t>
            </a:r>
            <a:r>
              <a:rPr lang="en-US" dirty="0"/>
              <a:t> -&gt; </a:t>
            </a:r>
            <a:r>
              <a:rPr lang="en-US" dirty="0" err="1"/>
              <a:t>applyTransformation</a:t>
            </a:r>
            <a:r>
              <a:rPr lang="en-US" dirty="0"/>
              <a:t> -&gt; render</a:t>
            </a:r>
          </a:p>
        </p:txBody>
      </p:sp>
      <p:sp>
        <p:nvSpPr>
          <p:cNvPr id="4" name="Slide Number Placeholder 3"/>
          <p:cNvSpPr>
            <a:spLocks noGrp="1"/>
          </p:cNvSpPr>
          <p:nvPr>
            <p:ph type="sldNum" sz="quarter" idx="5"/>
          </p:nvPr>
        </p:nvSpPr>
        <p:spPr/>
        <p:txBody>
          <a:bodyPr/>
          <a:lstStyle/>
          <a:p>
            <a:fld id="{6B9D09BE-FCA4-403A-86E9-54693487C506}" type="slidenum">
              <a:rPr lang="en-US" smtClean="0"/>
              <a:t>9</a:t>
            </a:fld>
            <a:endParaRPr lang="en-US"/>
          </a:p>
        </p:txBody>
      </p:sp>
    </p:spTree>
    <p:extLst>
      <p:ext uri="{BB962C8B-B14F-4D97-AF65-F5344CB8AC3E}">
        <p14:creationId xmlns:p14="http://schemas.microsoft.com/office/powerpoint/2010/main" val="1797517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Logged the function </a:t>
            </a:r>
            <a:r>
              <a:rPr lang="en-US" dirty="0" err="1"/>
              <a:t>resizeCanvas</a:t>
            </a:r>
            <a:r>
              <a:rPr lang="en-US" dirty="0"/>
              <a:t>(), </a:t>
            </a:r>
            <a:r>
              <a:rPr lang="en-US" dirty="0" err="1"/>
              <a:t>windowResize</a:t>
            </a:r>
            <a:r>
              <a:rPr lang="en-US" dirty="0"/>
              <a:t>()</a:t>
            </a:r>
          </a:p>
        </p:txBody>
      </p:sp>
      <p:sp>
        <p:nvSpPr>
          <p:cNvPr id="4" name="Slide Number Placeholder 3"/>
          <p:cNvSpPr>
            <a:spLocks noGrp="1"/>
          </p:cNvSpPr>
          <p:nvPr>
            <p:ph type="sldNum" sz="quarter" idx="5"/>
          </p:nvPr>
        </p:nvSpPr>
        <p:spPr/>
        <p:txBody>
          <a:bodyPr/>
          <a:lstStyle/>
          <a:p>
            <a:fld id="{6B9D09BE-FCA4-403A-86E9-54693487C506}" type="slidenum">
              <a:rPr lang="en-US" smtClean="0"/>
              <a:t>10</a:t>
            </a:fld>
            <a:endParaRPr lang="en-US"/>
          </a:p>
        </p:txBody>
      </p:sp>
    </p:spTree>
    <p:extLst>
      <p:ext uri="{BB962C8B-B14F-4D97-AF65-F5344CB8AC3E}">
        <p14:creationId xmlns:p14="http://schemas.microsoft.com/office/powerpoint/2010/main" val="2131122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DWB</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8/10 – 8/24</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48A72F-B207-4C6A-816E-A29427686509}"/>
              </a:ext>
            </a:extLst>
          </p:cNvPr>
          <p:cNvPicPr>
            <a:picLocks noGrp="1" noChangeAspect="1"/>
          </p:cNvPicPr>
          <p:nvPr>
            <p:ph idx="1"/>
          </p:nvPr>
        </p:nvPicPr>
        <p:blipFill>
          <a:blip r:embed="rId3"/>
          <a:stretch>
            <a:fillRect/>
          </a:stretch>
        </p:blipFill>
        <p:spPr>
          <a:xfrm>
            <a:off x="646401" y="3076055"/>
            <a:ext cx="4548450" cy="1746018"/>
          </a:xfrm>
          <a:ln w="12700">
            <a:solidFill>
              <a:schemeClr val="tx1"/>
            </a:solidFill>
          </a:ln>
        </p:spPr>
      </p:pic>
      <p:sp>
        <p:nvSpPr>
          <p:cNvPr id="6" name="Title 1">
            <a:extLst>
              <a:ext uri="{FF2B5EF4-FFF2-40B4-BE49-F238E27FC236}">
                <a16:creationId xmlns:a16="http://schemas.microsoft.com/office/drawing/2014/main" id="{602771DD-7E91-4753-B134-9CA5DF53F6E0}"/>
              </a:ext>
            </a:extLst>
          </p:cNvPr>
          <p:cNvSpPr txBox="1">
            <a:spLocks/>
          </p:cNvSpPr>
          <p:nvPr/>
        </p:nvSpPr>
        <p:spPr>
          <a:xfrm>
            <a:off x="1249680" y="4390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Resize: Functions</a:t>
            </a:r>
          </a:p>
        </p:txBody>
      </p:sp>
      <p:pic>
        <p:nvPicPr>
          <p:cNvPr id="8" name="Picture 7">
            <a:extLst>
              <a:ext uri="{FF2B5EF4-FFF2-40B4-BE49-F238E27FC236}">
                <a16:creationId xmlns:a16="http://schemas.microsoft.com/office/drawing/2014/main" id="{9079D244-EDD3-48A0-B126-ED74F99EB8FA}"/>
              </a:ext>
            </a:extLst>
          </p:cNvPr>
          <p:cNvPicPr>
            <a:picLocks noChangeAspect="1"/>
          </p:cNvPicPr>
          <p:nvPr/>
        </p:nvPicPr>
        <p:blipFill>
          <a:blip r:embed="rId4"/>
          <a:stretch>
            <a:fillRect/>
          </a:stretch>
        </p:blipFill>
        <p:spPr>
          <a:xfrm>
            <a:off x="5498956" y="2591751"/>
            <a:ext cx="5953125" cy="2714625"/>
          </a:xfrm>
          <a:prstGeom prst="rect">
            <a:avLst/>
          </a:prstGeom>
          <a:ln w="12700">
            <a:solidFill>
              <a:schemeClr val="tx1"/>
            </a:solidFill>
          </a:ln>
        </p:spPr>
      </p:pic>
    </p:spTree>
    <p:extLst>
      <p:ext uri="{BB962C8B-B14F-4D97-AF65-F5344CB8AC3E}">
        <p14:creationId xmlns:p14="http://schemas.microsoft.com/office/powerpoint/2010/main" val="1421395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DF816B-2E5B-463C-9EEE-CC0A8503CFE5}"/>
              </a:ext>
            </a:extLst>
          </p:cNvPr>
          <p:cNvPicPr>
            <a:picLocks noGrp="1" noChangeAspect="1"/>
          </p:cNvPicPr>
          <p:nvPr>
            <p:ph idx="1"/>
          </p:nvPr>
        </p:nvPicPr>
        <p:blipFill>
          <a:blip r:embed="rId3"/>
          <a:stretch>
            <a:fillRect/>
          </a:stretch>
        </p:blipFill>
        <p:spPr>
          <a:xfrm>
            <a:off x="3886282" y="2108200"/>
            <a:ext cx="4479762" cy="3760788"/>
          </a:xfrm>
        </p:spPr>
      </p:pic>
      <p:sp>
        <p:nvSpPr>
          <p:cNvPr id="6" name="Title 1">
            <a:extLst>
              <a:ext uri="{FF2B5EF4-FFF2-40B4-BE49-F238E27FC236}">
                <a16:creationId xmlns:a16="http://schemas.microsoft.com/office/drawing/2014/main" id="{559CC162-7D43-4733-BF49-CD4F12963CD0}"/>
              </a:ext>
            </a:extLst>
          </p:cNvPr>
          <p:cNvSpPr txBox="1">
            <a:spLocks/>
          </p:cNvSpPr>
          <p:nvPr/>
        </p:nvSpPr>
        <p:spPr>
          <a:xfrm>
            <a:off x="1249680" y="4390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Resize: Functions</a:t>
            </a:r>
          </a:p>
        </p:txBody>
      </p:sp>
    </p:spTree>
    <p:extLst>
      <p:ext uri="{BB962C8B-B14F-4D97-AF65-F5344CB8AC3E}">
        <p14:creationId xmlns:p14="http://schemas.microsoft.com/office/powerpoint/2010/main" val="1202952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DB2F0F-9339-44D2-9397-3BDA0C83331B}"/>
              </a:ext>
            </a:extLst>
          </p:cNvPr>
          <p:cNvPicPr>
            <a:picLocks noGrp="1" noChangeAspect="1"/>
          </p:cNvPicPr>
          <p:nvPr>
            <p:ph idx="1"/>
          </p:nvPr>
        </p:nvPicPr>
        <p:blipFill>
          <a:blip r:embed="rId3"/>
          <a:stretch>
            <a:fillRect/>
          </a:stretch>
        </p:blipFill>
        <p:spPr>
          <a:xfrm>
            <a:off x="1902142" y="2451605"/>
            <a:ext cx="8753475" cy="1390650"/>
          </a:xfrm>
        </p:spPr>
      </p:pic>
      <p:sp>
        <p:nvSpPr>
          <p:cNvPr id="6" name="Title 1">
            <a:extLst>
              <a:ext uri="{FF2B5EF4-FFF2-40B4-BE49-F238E27FC236}">
                <a16:creationId xmlns:a16="http://schemas.microsoft.com/office/drawing/2014/main" id="{D3516116-BB9E-4351-81C9-407DA6C87CBC}"/>
              </a:ext>
            </a:extLst>
          </p:cNvPr>
          <p:cNvSpPr txBox="1">
            <a:spLocks/>
          </p:cNvSpPr>
          <p:nvPr/>
        </p:nvSpPr>
        <p:spPr>
          <a:xfrm>
            <a:off x="1249680" y="4390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Resize: Functions</a:t>
            </a:r>
          </a:p>
        </p:txBody>
      </p:sp>
    </p:spTree>
    <p:extLst>
      <p:ext uri="{BB962C8B-B14F-4D97-AF65-F5344CB8AC3E}">
        <p14:creationId xmlns:p14="http://schemas.microsoft.com/office/powerpoint/2010/main" val="363730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3516116-BB9E-4351-81C9-407DA6C87CBC}"/>
              </a:ext>
            </a:extLst>
          </p:cNvPr>
          <p:cNvSpPr txBox="1">
            <a:spLocks/>
          </p:cNvSpPr>
          <p:nvPr/>
        </p:nvSpPr>
        <p:spPr>
          <a:xfrm>
            <a:off x="1249680" y="4390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Resize: Functions</a:t>
            </a:r>
          </a:p>
        </p:txBody>
      </p:sp>
      <p:pic>
        <p:nvPicPr>
          <p:cNvPr id="9" name="Content Placeholder 8">
            <a:extLst>
              <a:ext uri="{FF2B5EF4-FFF2-40B4-BE49-F238E27FC236}">
                <a16:creationId xmlns:a16="http://schemas.microsoft.com/office/drawing/2014/main" id="{8F94E94E-AD94-47F0-91CC-08D4ABD2E76D}"/>
              </a:ext>
            </a:extLst>
          </p:cNvPr>
          <p:cNvPicPr>
            <a:picLocks noGrp="1" noChangeAspect="1"/>
          </p:cNvPicPr>
          <p:nvPr>
            <p:ph idx="1"/>
          </p:nvPr>
        </p:nvPicPr>
        <p:blipFill>
          <a:blip r:embed="rId3"/>
          <a:stretch>
            <a:fillRect/>
          </a:stretch>
        </p:blipFill>
        <p:spPr>
          <a:xfrm>
            <a:off x="2963288" y="2108200"/>
            <a:ext cx="6325749" cy="3760788"/>
          </a:xfrm>
        </p:spPr>
      </p:pic>
    </p:spTree>
    <p:extLst>
      <p:ext uri="{BB962C8B-B14F-4D97-AF65-F5344CB8AC3E}">
        <p14:creationId xmlns:p14="http://schemas.microsoft.com/office/powerpoint/2010/main" val="1885024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788B-94F5-40DB-A07C-915572D8A651}"/>
              </a:ext>
            </a:extLst>
          </p:cNvPr>
          <p:cNvSpPr>
            <a:spLocks noGrp="1"/>
          </p:cNvSpPr>
          <p:nvPr>
            <p:ph type="title"/>
          </p:nvPr>
        </p:nvSpPr>
        <p:spPr/>
        <p:txBody>
          <a:bodyPr/>
          <a:lstStyle/>
          <a:p>
            <a:r>
              <a:rPr lang="en-US" dirty="0"/>
              <a:t>Resize: Functions</a:t>
            </a:r>
          </a:p>
        </p:txBody>
      </p:sp>
      <p:pic>
        <p:nvPicPr>
          <p:cNvPr id="5" name="Picture 4">
            <a:extLst>
              <a:ext uri="{FF2B5EF4-FFF2-40B4-BE49-F238E27FC236}">
                <a16:creationId xmlns:a16="http://schemas.microsoft.com/office/drawing/2014/main" id="{C9F877F9-D2B2-4BEC-ADE8-FDD2B3BB21C2}"/>
              </a:ext>
            </a:extLst>
          </p:cNvPr>
          <p:cNvPicPr>
            <a:picLocks noChangeAspect="1"/>
          </p:cNvPicPr>
          <p:nvPr/>
        </p:nvPicPr>
        <p:blipFill>
          <a:blip r:embed="rId3"/>
          <a:stretch>
            <a:fillRect/>
          </a:stretch>
        </p:blipFill>
        <p:spPr>
          <a:xfrm>
            <a:off x="2705100" y="3000808"/>
            <a:ext cx="7696200" cy="1438275"/>
          </a:xfrm>
          <a:prstGeom prst="rect">
            <a:avLst/>
          </a:prstGeom>
        </p:spPr>
      </p:pic>
    </p:spTree>
    <p:extLst>
      <p:ext uri="{BB962C8B-B14F-4D97-AF65-F5344CB8AC3E}">
        <p14:creationId xmlns:p14="http://schemas.microsoft.com/office/powerpoint/2010/main" val="2536960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BCB883-0348-4B52-844B-3E8C02420C39}"/>
              </a:ext>
            </a:extLst>
          </p:cNvPr>
          <p:cNvPicPr>
            <a:picLocks noGrp="1" noChangeAspect="1"/>
          </p:cNvPicPr>
          <p:nvPr>
            <p:ph idx="1"/>
          </p:nvPr>
        </p:nvPicPr>
        <p:blipFill>
          <a:blip r:embed="rId3"/>
          <a:stretch>
            <a:fillRect/>
          </a:stretch>
        </p:blipFill>
        <p:spPr>
          <a:xfrm>
            <a:off x="2487613" y="2426494"/>
            <a:ext cx="7277100" cy="3124200"/>
          </a:xfrm>
        </p:spPr>
      </p:pic>
      <p:sp>
        <p:nvSpPr>
          <p:cNvPr id="6" name="Title 1">
            <a:extLst>
              <a:ext uri="{FF2B5EF4-FFF2-40B4-BE49-F238E27FC236}">
                <a16:creationId xmlns:a16="http://schemas.microsoft.com/office/drawing/2014/main" id="{40624CB2-B546-458F-94E7-1FB16699CFE0}"/>
              </a:ext>
            </a:extLst>
          </p:cNvPr>
          <p:cNvSpPr>
            <a:spLocks noGrp="1"/>
          </p:cNvSpPr>
          <p:nvPr>
            <p:ph type="title"/>
          </p:nvPr>
        </p:nvSpPr>
        <p:spPr>
          <a:xfrm>
            <a:off x="1097280" y="286603"/>
            <a:ext cx="10058400" cy="1450757"/>
          </a:xfrm>
        </p:spPr>
        <p:txBody>
          <a:bodyPr/>
          <a:lstStyle/>
          <a:p>
            <a:r>
              <a:rPr lang="en-US" dirty="0"/>
              <a:t>Resize: Functions</a:t>
            </a:r>
          </a:p>
        </p:txBody>
      </p:sp>
    </p:spTree>
    <p:extLst>
      <p:ext uri="{BB962C8B-B14F-4D97-AF65-F5344CB8AC3E}">
        <p14:creationId xmlns:p14="http://schemas.microsoft.com/office/powerpoint/2010/main" val="1549568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8E77E2-6C2D-45FC-818B-6678D2F53645}"/>
              </a:ext>
            </a:extLst>
          </p:cNvPr>
          <p:cNvPicPr>
            <a:picLocks noGrp="1" noChangeAspect="1"/>
          </p:cNvPicPr>
          <p:nvPr>
            <p:ph idx="1"/>
          </p:nvPr>
        </p:nvPicPr>
        <p:blipFill>
          <a:blip r:embed="rId3"/>
          <a:stretch>
            <a:fillRect/>
          </a:stretch>
        </p:blipFill>
        <p:spPr>
          <a:xfrm>
            <a:off x="3382590" y="2108200"/>
            <a:ext cx="5487146" cy="3760788"/>
          </a:xfrm>
        </p:spPr>
      </p:pic>
      <p:sp>
        <p:nvSpPr>
          <p:cNvPr id="6" name="Title 1">
            <a:extLst>
              <a:ext uri="{FF2B5EF4-FFF2-40B4-BE49-F238E27FC236}">
                <a16:creationId xmlns:a16="http://schemas.microsoft.com/office/drawing/2014/main" id="{C3AEFE47-8348-4631-BE8A-0CB234FF8999}"/>
              </a:ext>
            </a:extLst>
          </p:cNvPr>
          <p:cNvSpPr>
            <a:spLocks noGrp="1"/>
          </p:cNvSpPr>
          <p:nvPr>
            <p:ph type="title"/>
          </p:nvPr>
        </p:nvSpPr>
        <p:spPr>
          <a:xfrm>
            <a:off x="1097280" y="286603"/>
            <a:ext cx="10058400" cy="1450757"/>
          </a:xfrm>
        </p:spPr>
        <p:txBody>
          <a:bodyPr/>
          <a:lstStyle/>
          <a:p>
            <a:r>
              <a:rPr lang="en-US" dirty="0"/>
              <a:t>Resize: Functions</a:t>
            </a:r>
          </a:p>
        </p:txBody>
      </p:sp>
    </p:spTree>
    <p:extLst>
      <p:ext uri="{BB962C8B-B14F-4D97-AF65-F5344CB8AC3E}">
        <p14:creationId xmlns:p14="http://schemas.microsoft.com/office/powerpoint/2010/main" val="3891992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11950A-E5F3-40E2-AFF6-87CB60E23029}"/>
              </a:ext>
            </a:extLst>
          </p:cNvPr>
          <p:cNvPicPr>
            <a:picLocks noGrp="1" noChangeAspect="1"/>
          </p:cNvPicPr>
          <p:nvPr>
            <p:ph idx="1"/>
          </p:nvPr>
        </p:nvPicPr>
        <p:blipFill>
          <a:blip r:embed="rId3"/>
          <a:stretch>
            <a:fillRect/>
          </a:stretch>
        </p:blipFill>
        <p:spPr>
          <a:xfrm>
            <a:off x="1380124" y="2108200"/>
            <a:ext cx="3153624" cy="3760788"/>
          </a:xfrm>
        </p:spPr>
      </p:pic>
      <p:pic>
        <p:nvPicPr>
          <p:cNvPr id="7" name="Picture 6">
            <a:extLst>
              <a:ext uri="{FF2B5EF4-FFF2-40B4-BE49-F238E27FC236}">
                <a16:creationId xmlns:a16="http://schemas.microsoft.com/office/drawing/2014/main" id="{CB556675-E546-4481-A447-536B76109D46}"/>
              </a:ext>
            </a:extLst>
          </p:cNvPr>
          <p:cNvPicPr>
            <a:picLocks noChangeAspect="1"/>
          </p:cNvPicPr>
          <p:nvPr/>
        </p:nvPicPr>
        <p:blipFill>
          <a:blip r:embed="rId4"/>
          <a:stretch>
            <a:fillRect/>
          </a:stretch>
        </p:blipFill>
        <p:spPr>
          <a:xfrm>
            <a:off x="5578601" y="2108200"/>
            <a:ext cx="5569774" cy="3760788"/>
          </a:xfrm>
          <a:prstGeom prst="rect">
            <a:avLst/>
          </a:prstGeom>
        </p:spPr>
      </p:pic>
      <p:cxnSp>
        <p:nvCxnSpPr>
          <p:cNvPr id="9" name="Straight Arrow Connector 8">
            <a:extLst>
              <a:ext uri="{FF2B5EF4-FFF2-40B4-BE49-F238E27FC236}">
                <a16:creationId xmlns:a16="http://schemas.microsoft.com/office/drawing/2014/main" id="{CB1BBC93-4761-498D-8E09-F9A200770BA0}"/>
              </a:ext>
            </a:extLst>
          </p:cNvPr>
          <p:cNvCxnSpPr/>
          <p:nvPr/>
        </p:nvCxnSpPr>
        <p:spPr>
          <a:xfrm>
            <a:off x="4842164" y="3969327"/>
            <a:ext cx="405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5DBAB87-3D24-414A-98AC-A2B22143264F}"/>
              </a:ext>
            </a:extLst>
          </p:cNvPr>
          <p:cNvSpPr>
            <a:spLocks noGrp="1"/>
          </p:cNvSpPr>
          <p:nvPr>
            <p:ph type="title"/>
          </p:nvPr>
        </p:nvSpPr>
        <p:spPr>
          <a:xfrm>
            <a:off x="1097280" y="286603"/>
            <a:ext cx="10058400" cy="1450757"/>
          </a:xfrm>
        </p:spPr>
        <p:txBody>
          <a:bodyPr/>
          <a:lstStyle/>
          <a:p>
            <a:r>
              <a:rPr lang="en-US" dirty="0"/>
              <a:t>Resize: Functions</a:t>
            </a:r>
          </a:p>
        </p:txBody>
      </p:sp>
    </p:spTree>
    <p:extLst>
      <p:ext uri="{BB962C8B-B14F-4D97-AF65-F5344CB8AC3E}">
        <p14:creationId xmlns:p14="http://schemas.microsoft.com/office/powerpoint/2010/main" val="93627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629431-B4A4-49B0-881A-CEC5A462B0FF}"/>
              </a:ext>
            </a:extLst>
          </p:cNvPr>
          <p:cNvPicPr>
            <a:picLocks noGrp="1" noChangeAspect="1"/>
          </p:cNvPicPr>
          <p:nvPr>
            <p:ph idx="1"/>
          </p:nvPr>
        </p:nvPicPr>
        <p:blipFill>
          <a:blip r:embed="rId3"/>
          <a:stretch>
            <a:fillRect/>
          </a:stretch>
        </p:blipFill>
        <p:spPr>
          <a:xfrm>
            <a:off x="2082028" y="2108200"/>
            <a:ext cx="8088270" cy="3760788"/>
          </a:xfrm>
        </p:spPr>
      </p:pic>
      <p:sp>
        <p:nvSpPr>
          <p:cNvPr id="6" name="Title 1">
            <a:extLst>
              <a:ext uri="{FF2B5EF4-FFF2-40B4-BE49-F238E27FC236}">
                <a16:creationId xmlns:a16="http://schemas.microsoft.com/office/drawing/2014/main" id="{835AC10A-EA12-4D34-85DB-D3E962B13A46}"/>
              </a:ext>
            </a:extLst>
          </p:cNvPr>
          <p:cNvSpPr>
            <a:spLocks noGrp="1"/>
          </p:cNvSpPr>
          <p:nvPr>
            <p:ph type="title"/>
          </p:nvPr>
        </p:nvSpPr>
        <p:spPr>
          <a:xfrm>
            <a:off x="1097280" y="286603"/>
            <a:ext cx="10058400" cy="1450757"/>
          </a:xfrm>
        </p:spPr>
        <p:txBody>
          <a:bodyPr/>
          <a:lstStyle/>
          <a:p>
            <a:r>
              <a:rPr lang="en-US" dirty="0"/>
              <a:t>Resize: Functions</a:t>
            </a:r>
          </a:p>
        </p:txBody>
      </p:sp>
    </p:spTree>
    <p:extLst>
      <p:ext uri="{BB962C8B-B14F-4D97-AF65-F5344CB8AC3E}">
        <p14:creationId xmlns:p14="http://schemas.microsoft.com/office/powerpoint/2010/main" val="479811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D886B-ACB4-43F5-B79F-C1459AC90126}"/>
              </a:ext>
            </a:extLst>
          </p:cNvPr>
          <p:cNvSpPr>
            <a:spLocks noGrp="1"/>
          </p:cNvSpPr>
          <p:nvPr>
            <p:ph type="title"/>
          </p:nvPr>
        </p:nvSpPr>
        <p:spPr>
          <a:xfrm>
            <a:off x="1097280" y="286603"/>
            <a:ext cx="10058400" cy="1450757"/>
          </a:xfrm>
        </p:spPr>
        <p:txBody>
          <a:bodyPr/>
          <a:lstStyle/>
          <a:p>
            <a:r>
              <a:rPr lang="en-US" dirty="0"/>
              <a:t>Deformation: Canvas</a:t>
            </a:r>
          </a:p>
        </p:txBody>
      </p:sp>
      <p:pic>
        <p:nvPicPr>
          <p:cNvPr id="6" name="Picture 5">
            <a:extLst>
              <a:ext uri="{FF2B5EF4-FFF2-40B4-BE49-F238E27FC236}">
                <a16:creationId xmlns:a16="http://schemas.microsoft.com/office/drawing/2014/main" id="{3C7DB6BE-1C9D-4BC1-8927-EB0D2568BA66}"/>
              </a:ext>
            </a:extLst>
          </p:cNvPr>
          <p:cNvPicPr>
            <a:picLocks noChangeAspect="1"/>
          </p:cNvPicPr>
          <p:nvPr/>
        </p:nvPicPr>
        <p:blipFill>
          <a:blip r:embed="rId3"/>
          <a:stretch>
            <a:fillRect/>
          </a:stretch>
        </p:blipFill>
        <p:spPr>
          <a:xfrm>
            <a:off x="2521267" y="2440132"/>
            <a:ext cx="7210425" cy="3162300"/>
          </a:xfrm>
          <a:prstGeom prst="rect">
            <a:avLst/>
          </a:prstGeom>
        </p:spPr>
      </p:pic>
    </p:spTree>
    <p:extLst>
      <p:ext uri="{BB962C8B-B14F-4D97-AF65-F5344CB8AC3E}">
        <p14:creationId xmlns:p14="http://schemas.microsoft.com/office/powerpoint/2010/main" val="3614087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Updates</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258063514"/>
              </p:ext>
            </p:extLst>
          </p:nvPr>
        </p:nvGraphicFramePr>
        <p:xfrm>
          <a:off x="2500053" y="2495203"/>
          <a:ext cx="7543800" cy="2625438"/>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tblGrid>
              <a:tr h="613018">
                <a:tc>
                  <a:txBody>
                    <a:bodyPr/>
                    <a:lstStyle/>
                    <a:p>
                      <a:r>
                        <a:rPr lang="en-US" sz="2400" b="0" cap="all" spc="150" dirty="0">
                          <a:solidFill>
                            <a:schemeClr val="lt1"/>
                          </a:solidFill>
                        </a:rPr>
                        <a:t>Console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Resize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Deformation</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pPr marL="285750" indent="-285750">
                        <a:buFont typeface="Arial" panose="020B0604020202020204" pitchFamily="34" charset="0"/>
                        <a:buChar char="•"/>
                      </a:pPr>
                      <a:r>
                        <a:rPr lang="en-US" sz="1400" cap="none" spc="0" dirty="0">
                          <a:solidFill>
                            <a:schemeClr val="tx1"/>
                          </a:solidFill>
                        </a:rPr>
                        <a:t>Border debugging</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Inspect resize functions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Deformation on Canvas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Console formatting</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Inspect handlers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indent="-285750">
                        <a:buFont typeface="Arial" panose="020B0604020202020204" pitchFamily="34" charset="0"/>
                        <a:buChar char="•"/>
                      </a:pPr>
                      <a:r>
                        <a:rPr lang="en-US" sz="1400" cap="none" spc="0" dirty="0">
                          <a:solidFill>
                            <a:schemeClr val="tx1"/>
                          </a:solidFill>
                        </a:rPr>
                        <a:t>Untraceable</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147B00-45D6-4A7B-9B22-5045296313E1}"/>
              </a:ext>
            </a:extLst>
          </p:cNvPr>
          <p:cNvPicPr>
            <a:picLocks noGrp="1" noChangeAspect="1"/>
          </p:cNvPicPr>
          <p:nvPr>
            <p:ph idx="1"/>
          </p:nvPr>
        </p:nvPicPr>
        <p:blipFill>
          <a:blip r:embed="rId3"/>
          <a:stretch>
            <a:fillRect/>
          </a:stretch>
        </p:blipFill>
        <p:spPr>
          <a:xfrm>
            <a:off x="1367127" y="2698126"/>
            <a:ext cx="10058400" cy="1461747"/>
          </a:xfrm>
        </p:spPr>
      </p:pic>
      <p:sp>
        <p:nvSpPr>
          <p:cNvPr id="6" name="Title 1">
            <a:extLst>
              <a:ext uri="{FF2B5EF4-FFF2-40B4-BE49-F238E27FC236}">
                <a16:creationId xmlns:a16="http://schemas.microsoft.com/office/drawing/2014/main" id="{801F4E66-C1EB-4CB7-A15F-20B2C2C7B59D}"/>
              </a:ext>
            </a:extLst>
          </p:cNvPr>
          <p:cNvSpPr>
            <a:spLocks noGrp="1"/>
          </p:cNvSpPr>
          <p:nvPr>
            <p:ph type="title"/>
          </p:nvPr>
        </p:nvSpPr>
        <p:spPr>
          <a:xfrm>
            <a:off x="1097280" y="286603"/>
            <a:ext cx="10058400" cy="1450757"/>
          </a:xfrm>
        </p:spPr>
        <p:txBody>
          <a:bodyPr/>
          <a:lstStyle/>
          <a:p>
            <a:r>
              <a:rPr lang="en-US" dirty="0"/>
              <a:t>Deformation: Canvas</a:t>
            </a:r>
          </a:p>
        </p:txBody>
      </p:sp>
    </p:spTree>
    <p:extLst>
      <p:ext uri="{BB962C8B-B14F-4D97-AF65-F5344CB8AC3E}">
        <p14:creationId xmlns:p14="http://schemas.microsoft.com/office/powerpoint/2010/main" val="2220031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2BD1-F1FA-4CA9-A1C2-964C483B530D}"/>
              </a:ext>
            </a:extLst>
          </p:cNvPr>
          <p:cNvSpPr>
            <a:spLocks noGrp="1"/>
          </p:cNvSpPr>
          <p:nvPr>
            <p:ph type="title"/>
          </p:nvPr>
        </p:nvSpPr>
        <p:spPr/>
        <p:txBody>
          <a:bodyPr/>
          <a:lstStyle/>
          <a:p>
            <a:r>
              <a:rPr lang="en-US" dirty="0"/>
              <a:t>Deformation: Canvas</a:t>
            </a:r>
          </a:p>
        </p:txBody>
      </p:sp>
      <p:pic>
        <p:nvPicPr>
          <p:cNvPr id="5" name="Content Placeholder 4">
            <a:extLst>
              <a:ext uri="{FF2B5EF4-FFF2-40B4-BE49-F238E27FC236}">
                <a16:creationId xmlns:a16="http://schemas.microsoft.com/office/drawing/2014/main" id="{1B2490B6-CC54-4DE0-8E91-7072EDDBB88F}"/>
              </a:ext>
            </a:extLst>
          </p:cNvPr>
          <p:cNvPicPr>
            <a:picLocks noGrp="1" noChangeAspect="1"/>
          </p:cNvPicPr>
          <p:nvPr>
            <p:ph idx="1"/>
          </p:nvPr>
        </p:nvPicPr>
        <p:blipFill>
          <a:blip r:embed="rId3"/>
          <a:stretch>
            <a:fillRect/>
          </a:stretch>
        </p:blipFill>
        <p:spPr>
          <a:xfrm>
            <a:off x="2073275" y="2231231"/>
            <a:ext cx="8105775" cy="3514725"/>
          </a:xfrm>
        </p:spPr>
      </p:pic>
    </p:spTree>
    <p:extLst>
      <p:ext uri="{BB962C8B-B14F-4D97-AF65-F5344CB8AC3E}">
        <p14:creationId xmlns:p14="http://schemas.microsoft.com/office/powerpoint/2010/main" val="3469348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7E9D4-CC23-47CC-80C1-9366922E67FC}"/>
              </a:ext>
            </a:extLst>
          </p:cNvPr>
          <p:cNvSpPr>
            <a:spLocks noGrp="1"/>
          </p:cNvSpPr>
          <p:nvPr>
            <p:ph type="title"/>
          </p:nvPr>
        </p:nvSpPr>
        <p:spPr/>
        <p:txBody>
          <a:bodyPr/>
          <a:lstStyle/>
          <a:p>
            <a:r>
              <a:rPr lang="en-US" dirty="0"/>
              <a:t>Console: Borders</a:t>
            </a:r>
          </a:p>
        </p:txBody>
      </p:sp>
      <p:pic>
        <p:nvPicPr>
          <p:cNvPr id="5" name="Picture 4">
            <a:extLst>
              <a:ext uri="{FF2B5EF4-FFF2-40B4-BE49-F238E27FC236}">
                <a16:creationId xmlns:a16="http://schemas.microsoft.com/office/drawing/2014/main" id="{D279E875-8686-488B-94C5-29A3C41DE70A}"/>
              </a:ext>
            </a:extLst>
          </p:cNvPr>
          <p:cNvPicPr>
            <a:picLocks noChangeAspect="1"/>
          </p:cNvPicPr>
          <p:nvPr/>
        </p:nvPicPr>
        <p:blipFill>
          <a:blip r:embed="rId3"/>
          <a:stretch>
            <a:fillRect/>
          </a:stretch>
        </p:blipFill>
        <p:spPr>
          <a:xfrm>
            <a:off x="1066800" y="2228330"/>
            <a:ext cx="10058401" cy="1685721"/>
          </a:xfrm>
          <a:prstGeom prst="rect">
            <a:avLst/>
          </a:prstGeom>
        </p:spPr>
      </p:pic>
      <p:pic>
        <p:nvPicPr>
          <p:cNvPr id="7" name="Picture 6">
            <a:extLst>
              <a:ext uri="{FF2B5EF4-FFF2-40B4-BE49-F238E27FC236}">
                <a16:creationId xmlns:a16="http://schemas.microsoft.com/office/drawing/2014/main" id="{E00E042B-8F0C-40F1-9778-E3C05B676523}"/>
              </a:ext>
            </a:extLst>
          </p:cNvPr>
          <p:cNvPicPr>
            <a:picLocks noChangeAspect="1"/>
          </p:cNvPicPr>
          <p:nvPr/>
        </p:nvPicPr>
        <p:blipFill>
          <a:blip r:embed="rId4"/>
          <a:stretch>
            <a:fillRect/>
          </a:stretch>
        </p:blipFill>
        <p:spPr>
          <a:xfrm>
            <a:off x="950116" y="4379116"/>
            <a:ext cx="10291768" cy="1685721"/>
          </a:xfrm>
          <a:prstGeom prst="rect">
            <a:avLst/>
          </a:prstGeom>
        </p:spPr>
      </p:pic>
      <p:cxnSp>
        <p:nvCxnSpPr>
          <p:cNvPr id="9" name="Straight Arrow Connector 8">
            <a:extLst>
              <a:ext uri="{FF2B5EF4-FFF2-40B4-BE49-F238E27FC236}">
                <a16:creationId xmlns:a16="http://schemas.microsoft.com/office/drawing/2014/main" id="{D6C9B558-E524-48E9-A3C8-3214FEF1B6B2}"/>
              </a:ext>
            </a:extLst>
          </p:cNvPr>
          <p:cNvCxnSpPr/>
          <p:nvPr/>
        </p:nvCxnSpPr>
        <p:spPr>
          <a:xfrm>
            <a:off x="5995284" y="4015387"/>
            <a:ext cx="0" cy="262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855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AEF4-0014-45C6-AAE7-53A3DF7C6879}"/>
              </a:ext>
            </a:extLst>
          </p:cNvPr>
          <p:cNvSpPr>
            <a:spLocks noGrp="1"/>
          </p:cNvSpPr>
          <p:nvPr>
            <p:ph type="title"/>
          </p:nvPr>
        </p:nvSpPr>
        <p:spPr/>
        <p:txBody>
          <a:bodyPr/>
          <a:lstStyle/>
          <a:p>
            <a:r>
              <a:rPr lang="en-US" dirty="0"/>
              <a:t>Console: Borders</a:t>
            </a:r>
          </a:p>
        </p:txBody>
      </p:sp>
      <p:pic>
        <p:nvPicPr>
          <p:cNvPr id="5" name="Picture 4">
            <a:extLst>
              <a:ext uri="{FF2B5EF4-FFF2-40B4-BE49-F238E27FC236}">
                <a16:creationId xmlns:a16="http://schemas.microsoft.com/office/drawing/2014/main" id="{DF05A78F-5CA9-468E-9076-E5AC62583184}"/>
              </a:ext>
            </a:extLst>
          </p:cNvPr>
          <p:cNvPicPr>
            <a:picLocks noChangeAspect="1"/>
          </p:cNvPicPr>
          <p:nvPr/>
        </p:nvPicPr>
        <p:blipFill>
          <a:blip r:embed="rId3"/>
          <a:stretch>
            <a:fillRect/>
          </a:stretch>
        </p:blipFill>
        <p:spPr>
          <a:xfrm>
            <a:off x="1472316" y="3892473"/>
            <a:ext cx="9247367" cy="1984865"/>
          </a:xfrm>
          <a:prstGeom prst="rect">
            <a:avLst/>
          </a:prstGeom>
        </p:spPr>
      </p:pic>
      <p:pic>
        <p:nvPicPr>
          <p:cNvPr id="7" name="Picture 6">
            <a:extLst>
              <a:ext uri="{FF2B5EF4-FFF2-40B4-BE49-F238E27FC236}">
                <a16:creationId xmlns:a16="http://schemas.microsoft.com/office/drawing/2014/main" id="{473BAD6D-7D8D-4F11-846D-BC551F12AF0C}"/>
              </a:ext>
            </a:extLst>
          </p:cNvPr>
          <p:cNvPicPr>
            <a:picLocks noChangeAspect="1"/>
          </p:cNvPicPr>
          <p:nvPr/>
        </p:nvPicPr>
        <p:blipFill>
          <a:blip r:embed="rId4"/>
          <a:stretch>
            <a:fillRect/>
          </a:stretch>
        </p:blipFill>
        <p:spPr>
          <a:xfrm>
            <a:off x="2290761" y="2594723"/>
            <a:ext cx="7610475" cy="523875"/>
          </a:xfrm>
          <a:prstGeom prst="rect">
            <a:avLst/>
          </a:prstGeom>
        </p:spPr>
      </p:pic>
      <p:cxnSp>
        <p:nvCxnSpPr>
          <p:cNvPr id="9" name="Straight Arrow Connector 8">
            <a:extLst>
              <a:ext uri="{FF2B5EF4-FFF2-40B4-BE49-F238E27FC236}">
                <a16:creationId xmlns:a16="http://schemas.microsoft.com/office/drawing/2014/main" id="{C0152FE7-F582-4975-9355-B5FD95F83C55}"/>
              </a:ext>
            </a:extLst>
          </p:cNvPr>
          <p:cNvCxnSpPr/>
          <p:nvPr/>
        </p:nvCxnSpPr>
        <p:spPr>
          <a:xfrm>
            <a:off x="6095999" y="3275937"/>
            <a:ext cx="0" cy="413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31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462E23-716D-456A-BF24-2F7FCAE7151F}"/>
              </a:ext>
            </a:extLst>
          </p:cNvPr>
          <p:cNvPicPr>
            <a:picLocks noGrp="1" noChangeAspect="1"/>
          </p:cNvPicPr>
          <p:nvPr>
            <p:ph idx="1"/>
          </p:nvPr>
        </p:nvPicPr>
        <p:blipFill>
          <a:blip r:embed="rId3"/>
          <a:stretch>
            <a:fillRect/>
          </a:stretch>
        </p:blipFill>
        <p:spPr>
          <a:xfrm>
            <a:off x="3444442" y="4027163"/>
            <a:ext cx="5782685" cy="2186955"/>
          </a:xfrm>
        </p:spPr>
      </p:pic>
      <p:sp>
        <p:nvSpPr>
          <p:cNvPr id="6" name="Title 1">
            <a:extLst>
              <a:ext uri="{FF2B5EF4-FFF2-40B4-BE49-F238E27FC236}">
                <a16:creationId xmlns:a16="http://schemas.microsoft.com/office/drawing/2014/main" id="{B7C82E50-BB6E-4D81-9ED2-553F522F25EB}"/>
              </a:ext>
            </a:extLst>
          </p:cNvPr>
          <p:cNvSpPr>
            <a:spLocks noGrp="1"/>
          </p:cNvSpPr>
          <p:nvPr>
            <p:ph type="title"/>
          </p:nvPr>
        </p:nvSpPr>
        <p:spPr>
          <a:xfrm>
            <a:off x="1097280" y="286603"/>
            <a:ext cx="10058400" cy="1450757"/>
          </a:xfrm>
        </p:spPr>
        <p:txBody>
          <a:bodyPr/>
          <a:lstStyle/>
          <a:p>
            <a:r>
              <a:rPr lang="en-US" dirty="0"/>
              <a:t>Console: Reformat</a:t>
            </a:r>
          </a:p>
        </p:txBody>
      </p:sp>
      <p:pic>
        <p:nvPicPr>
          <p:cNvPr id="8" name="Picture 7">
            <a:extLst>
              <a:ext uri="{FF2B5EF4-FFF2-40B4-BE49-F238E27FC236}">
                <a16:creationId xmlns:a16="http://schemas.microsoft.com/office/drawing/2014/main" id="{0DD4FFD9-CCE7-4C32-917C-A522E35DA0B7}"/>
              </a:ext>
            </a:extLst>
          </p:cNvPr>
          <p:cNvPicPr>
            <a:picLocks noChangeAspect="1"/>
          </p:cNvPicPr>
          <p:nvPr/>
        </p:nvPicPr>
        <p:blipFill>
          <a:blip r:embed="rId4"/>
          <a:stretch>
            <a:fillRect/>
          </a:stretch>
        </p:blipFill>
        <p:spPr>
          <a:xfrm>
            <a:off x="1009650" y="2258374"/>
            <a:ext cx="10172700" cy="1247775"/>
          </a:xfrm>
          <a:prstGeom prst="rect">
            <a:avLst/>
          </a:prstGeom>
        </p:spPr>
      </p:pic>
      <p:cxnSp>
        <p:nvCxnSpPr>
          <p:cNvPr id="10" name="Straight Arrow Connector 9">
            <a:extLst>
              <a:ext uri="{FF2B5EF4-FFF2-40B4-BE49-F238E27FC236}">
                <a16:creationId xmlns:a16="http://schemas.microsoft.com/office/drawing/2014/main" id="{5BF99CC9-C3EF-417F-BAA5-C748E1568CB2}"/>
              </a:ext>
            </a:extLst>
          </p:cNvPr>
          <p:cNvCxnSpPr/>
          <p:nvPr/>
        </p:nvCxnSpPr>
        <p:spPr>
          <a:xfrm>
            <a:off x="6096000" y="3636818"/>
            <a:ext cx="0" cy="301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939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788B-94F5-40DB-A07C-915572D8A651}"/>
              </a:ext>
            </a:extLst>
          </p:cNvPr>
          <p:cNvSpPr>
            <a:spLocks noGrp="1"/>
          </p:cNvSpPr>
          <p:nvPr>
            <p:ph type="title"/>
          </p:nvPr>
        </p:nvSpPr>
        <p:spPr/>
        <p:txBody>
          <a:bodyPr/>
          <a:lstStyle/>
          <a:p>
            <a:r>
              <a:rPr lang="en-US" dirty="0"/>
              <a:t>Resize: Functions</a:t>
            </a:r>
          </a:p>
        </p:txBody>
      </p:sp>
      <p:pic>
        <p:nvPicPr>
          <p:cNvPr id="7" name="Picture 6">
            <a:extLst>
              <a:ext uri="{FF2B5EF4-FFF2-40B4-BE49-F238E27FC236}">
                <a16:creationId xmlns:a16="http://schemas.microsoft.com/office/drawing/2014/main" id="{47BF6AE3-9496-4A98-846F-95CB757F0446}"/>
              </a:ext>
            </a:extLst>
          </p:cNvPr>
          <p:cNvPicPr>
            <a:picLocks noChangeAspect="1"/>
          </p:cNvPicPr>
          <p:nvPr/>
        </p:nvPicPr>
        <p:blipFill>
          <a:blip r:embed="rId3"/>
          <a:stretch>
            <a:fillRect/>
          </a:stretch>
        </p:blipFill>
        <p:spPr>
          <a:xfrm>
            <a:off x="3899675" y="2306782"/>
            <a:ext cx="4392650" cy="3558886"/>
          </a:xfrm>
          <a:prstGeom prst="rect">
            <a:avLst/>
          </a:prstGeom>
        </p:spPr>
      </p:pic>
    </p:spTree>
    <p:extLst>
      <p:ext uri="{BB962C8B-B14F-4D97-AF65-F5344CB8AC3E}">
        <p14:creationId xmlns:p14="http://schemas.microsoft.com/office/powerpoint/2010/main" val="299642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788B-94F5-40DB-A07C-915572D8A651}"/>
              </a:ext>
            </a:extLst>
          </p:cNvPr>
          <p:cNvSpPr>
            <a:spLocks noGrp="1"/>
          </p:cNvSpPr>
          <p:nvPr>
            <p:ph type="title"/>
          </p:nvPr>
        </p:nvSpPr>
        <p:spPr/>
        <p:txBody>
          <a:bodyPr/>
          <a:lstStyle/>
          <a:p>
            <a:r>
              <a:rPr lang="en-US" dirty="0"/>
              <a:t>Resize: Functions</a:t>
            </a:r>
          </a:p>
        </p:txBody>
      </p:sp>
      <p:pic>
        <p:nvPicPr>
          <p:cNvPr id="7" name="Picture 6">
            <a:extLst>
              <a:ext uri="{FF2B5EF4-FFF2-40B4-BE49-F238E27FC236}">
                <a16:creationId xmlns:a16="http://schemas.microsoft.com/office/drawing/2014/main" id="{47BF6AE3-9496-4A98-846F-95CB757F0446}"/>
              </a:ext>
            </a:extLst>
          </p:cNvPr>
          <p:cNvPicPr>
            <a:picLocks noChangeAspect="1"/>
          </p:cNvPicPr>
          <p:nvPr/>
        </p:nvPicPr>
        <p:blipFill>
          <a:blip r:embed="rId3"/>
          <a:stretch>
            <a:fillRect/>
          </a:stretch>
        </p:blipFill>
        <p:spPr>
          <a:xfrm>
            <a:off x="896701" y="2306780"/>
            <a:ext cx="4392650" cy="3558886"/>
          </a:xfrm>
          <a:prstGeom prst="rect">
            <a:avLst/>
          </a:prstGeom>
        </p:spPr>
      </p:pic>
      <p:pic>
        <p:nvPicPr>
          <p:cNvPr id="4" name="Picture 3">
            <a:extLst>
              <a:ext uri="{FF2B5EF4-FFF2-40B4-BE49-F238E27FC236}">
                <a16:creationId xmlns:a16="http://schemas.microsoft.com/office/drawing/2014/main" id="{23B94D2C-2140-45F7-8A67-19B194EDBFC0}"/>
              </a:ext>
            </a:extLst>
          </p:cNvPr>
          <p:cNvPicPr>
            <a:picLocks noChangeAspect="1"/>
          </p:cNvPicPr>
          <p:nvPr/>
        </p:nvPicPr>
        <p:blipFill rotWithShape="1">
          <a:blip r:embed="rId4"/>
          <a:srcRect r="26164"/>
          <a:stretch/>
        </p:blipFill>
        <p:spPr>
          <a:xfrm>
            <a:off x="6023264" y="2786060"/>
            <a:ext cx="5584075" cy="2600325"/>
          </a:xfrm>
          <a:prstGeom prst="rect">
            <a:avLst/>
          </a:prstGeom>
          <a:ln>
            <a:solidFill>
              <a:schemeClr val="tx1"/>
            </a:solidFill>
          </a:ln>
        </p:spPr>
      </p:pic>
      <p:cxnSp>
        <p:nvCxnSpPr>
          <p:cNvPr id="6" name="Straight Arrow Connector 5">
            <a:extLst>
              <a:ext uri="{FF2B5EF4-FFF2-40B4-BE49-F238E27FC236}">
                <a16:creationId xmlns:a16="http://schemas.microsoft.com/office/drawing/2014/main" id="{A00F5FA3-BF1F-45D5-A4B6-6FBE2B13542B}"/>
              </a:ext>
            </a:extLst>
          </p:cNvPr>
          <p:cNvCxnSpPr/>
          <p:nvPr/>
        </p:nvCxnSpPr>
        <p:spPr>
          <a:xfrm>
            <a:off x="5507182" y="4086223"/>
            <a:ext cx="311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77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788B-94F5-40DB-A07C-915572D8A651}"/>
              </a:ext>
            </a:extLst>
          </p:cNvPr>
          <p:cNvSpPr>
            <a:spLocks noGrp="1"/>
          </p:cNvSpPr>
          <p:nvPr>
            <p:ph type="title"/>
          </p:nvPr>
        </p:nvSpPr>
        <p:spPr/>
        <p:txBody>
          <a:bodyPr/>
          <a:lstStyle/>
          <a:p>
            <a:r>
              <a:rPr lang="en-US" dirty="0"/>
              <a:t>Resize: Functions</a:t>
            </a:r>
          </a:p>
        </p:txBody>
      </p:sp>
      <p:pic>
        <p:nvPicPr>
          <p:cNvPr id="5" name="Picture 4">
            <a:extLst>
              <a:ext uri="{FF2B5EF4-FFF2-40B4-BE49-F238E27FC236}">
                <a16:creationId xmlns:a16="http://schemas.microsoft.com/office/drawing/2014/main" id="{DB275EF6-6D80-42F6-8340-42B1896B981D}"/>
              </a:ext>
            </a:extLst>
          </p:cNvPr>
          <p:cNvPicPr>
            <a:picLocks noChangeAspect="1"/>
          </p:cNvPicPr>
          <p:nvPr/>
        </p:nvPicPr>
        <p:blipFill>
          <a:blip r:embed="rId3"/>
          <a:stretch>
            <a:fillRect/>
          </a:stretch>
        </p:blipFill>
        <p:spPr>
          <a:xfrm>
            <a:off x="3059430" y="2780089"/>
            <a:ext cx="6134100" cy="1914525"/>
          </a:xfrm>
          <a:prstGeom prst="rect">
            <a:avLst/>
          </a:prstGeom>
        </p:spPr>
      </p:pic>
    </p:spTree>
    <p:extLst>
      <p:ext uri="{BB962C8B-B14F-4D97-AF65-F5344CB8AC3E}">
        <p14:creationId xmlns:p14="http://schemas.microsoft.com/office/powerpoint/2010/main" val="154975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7B6CB5-EB1A-4DEC-A7CD-AC1BF99DF08A}"/>
              </a:ext>
            </a:extLst>
          </p:cNvPr>
          <p:cNvPicPr>
            <a:picLocks noGrp="1" noChangeAspect="1"/>
          </p:cNvPicPr>
          <p:nvPr>
            <p:ph idx="1"/>
          </p:nvPr>
        </p:nvPicPr>
        <p:blipFill>
          <a:blip r:embed="rId3"/>
          <a:stretch>
            <a:fillRect/>
          </a:stretch>
        </p:blipFill>
        <p:spPr>
          <a:xfrm>
            <a:off x="1421476" y="2790079"/>
            <a:ext cx="9349047" cy="2043867"/>
          </a:xfrm>
        </p:spPr>
      </p:pic>
      <p:sp>
        <p:nvSpPr>
          <p:cNvPr id="6" name="Title 1">
            <a:extLst>
              <a:ext uri="{FF2B5EF4-FFF2-40B4-BE49-F238E27FC236}">
                <a16:creationId xmlns:a16="http://schemas.microsoft.com/office/drawing/2014/main" id="{5577CD9C-50BA-4AB8-A75F-190A9BCB239A}"/>
              </a:ext>
            </a:extLst>
          </p:cNvPr>
          <p:cNvSpPr txBox="1">
            <a:spLocks/>
          </p:cNvSpPr>
          <p:nvPr/>
        </p:nvSpPr>
        <p:spPr>
          <a:xfrm>
            <a:off x="1249680" y="4390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Resize: Functions</a:t>
            </a:r>
          </a:p>
        </p:txBody>
      </p:sp>
    </p:spTree>
    <p:extLst>
      <p:ext uri="{BB962C8B-B14F-4D97-AF65-F5344CB8AC3E}">
        <p14:creationId xmlns:p14="http://schemas.microsoft.com/office/powerpoint/2010/main" val="276087607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{535C922A-4BBC-445A-9580-43D954601A12}tf22712842_win32</Template>
  <TotalTime>2922</TotalTime>
  <Words>416</Words>
  <Application>Microsoft Office PowerPoint</Application>
  <PresentationFormat>Widescreen</PresentationFormat>
  <Paragraphs>85</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Bookman Old Style</vt:lpstr>
      <vt:lpstr>Calibri</vt:lpstr>
      <vt:lpstr>Franklin Gothic Book</vt:lpstr>
      <vt:lpstr>1_RetrospectVTI</vt:lpstr>
      <vt:lpstr>DWB</vt:lpstr>
      <vt:lpstr>Updates</vt:lpstr>
      <vt:lpstr>Console: Borders</vt:lpstr>
      <vt:lpstr>Console: Borders</vt:lpstr>
      <vt:lpstr>Console: Reformat</vt:lpstr>
      <vt:lpstr>Resize: Functions</vt:lpstr>
      <vt:lpstr>Resize: Functions</vt:lpstr>
      <vt:lpstr>Resize: Functions</vt:lpstr>
      <vt:lpstr>PowerPoint Presentation</vt:lpstr>
      <vt:lpstr>PowerPoint Presentation</vt:lpstr>
      <vt:lpstr>PowerPoint Presentation</vt:lpstr>
      <vt:lpstr>PowerPoint Presentation</vt:lpstr>
      <vt:lpstr>PowerPoint Presentation</vt:lpstr>
      <vt:lpstr>Resize: Functions</vt:lpstr>
      <vt:lpstr>Resize: Functions</vt:lpstr>
      <vt:lpstr>Resize: Functions</vt:lpstr>
      <vt:lpstr>Resize: Functions</vt:lpstr>
      <vt:lpstr>Resize: Functions</vt:lpstr>
      <vt:lpstr>Deformation: Canvas</vt:lpstr>
      <vt:lpstr>Deformation: Canvas</vt:lpstr>
      <vt:lpstr>Deformation: Canvas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DWB</dc:title>
  <dc:creator>Jack Lin</dc:creator>
  <cp:lastModifiedBy>Jack Lin</cp:lastModifiedBy>
  <cp:revision>2</cp:revision>
  <dcterms:created xsi:type="dcterms:W3CDTF">2021-08-22T20:05:17Z</dcterms:created>
  <dcterms:modified xsi:type="dcterms:W3CDTF">2021-08-24T20:47:38Z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