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72" r:id="rId5"/>
    <p:sldId id="276" r:id="rId6"/>
    <p:sldId id="277" r:id="rId7"/>
    <p:sldId id="278" r:id="rId8"/>
    <p:sldId id="281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9FFCF-94C1-4977-88B3-E48C9013FEB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E48D1-FA17-4B0C-9EED-C23B2F500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5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3AE3-6165-477E-B4AC-9B3412918D6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C2EE-FFAF-4366-98C1-43C4CEFB55EF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3A05-EC24-455F-BFCB-2E55E407986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370-6BB7-4EF8-9E2D-9533872D284C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3615-2EC9-4735-AD2E-D9457C5002CE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6B3-3B41-49CE-98D5-AC9EE2F2F33D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5171-AF6E-46EE-B462-69A57C481BD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8F7C-C03F-4CF0-9FC1-0AB03D8F40F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DB6-9594-45AB-A1B6-CD0423EFC07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CD63-1374-4A34-8074-9B66A788C7C8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04E-7C36-4823-8C8B-35A5D008BA2E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DC9-585F-41B3-9C7B-6446A15C190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52F-1DAD-42D5-A23C-D4AEC11DFD15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7135-D7B7-4ADD-B6AD-D96D1D030C29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6172-7614-4123-9FD1-084D61691C18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FCD9-8A14-49F0-A39B-63DB602051B5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D423-9581-4C2E-BC53-589648DAFB65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B0BD-5465-47FB-B38A-091AC0FE3276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B1F3-451A-44B0-8D86-3FB6C9149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DWB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5D3CE-F0EC-43FD-844C-7302013D9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7/19 – 7/30</a:t>
            </a:r>
          </a:p>
        </p:txBody>
      </p:sp>
    </p:spTree>
    <p:extLst>
      <p:ext uri="{BB962C8B-B14F-4D97-AF65-F5344CB8AC3E}">
        <p14:creationId xmlns:p14="http://schemas.microsoft.com/office/powerpoint/2010/main" val="69692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2DD6-A131-423B-AE7F-C531B33C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dirty="0" err="1"/>
              <a:t>setMenu</a:t>
            </a:r>
            <a:r>
              <a:rPr lang="en-US" dirty="0"/>
              <a:t>(e)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E4109-BEA0-4ECD-912B-4E2C7A6B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4" y="2062534"/>
            <a:ext cx="10947042" cy="23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7A0-EEEE-4FB5-BB39-7F00978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dirty="0" err="1"/>
              <a:t>SetMenuAndDisplay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FD878-926E-40CF-8A55-FC20DFE5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62" y="2200275"/>
            <a:ext cx="85820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3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6B04-F286-4423-8929-E738D0BB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apply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4EA87-6D72-4293-BB85-46626BAE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25" y="2276072"/>
            <a:ext cx="9334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434E-2BFE-4861-B0DE-AD750DF8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allEventFunctions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D4BE0-A235-44AF-9734-F31C5A41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99" y="2330246"/>
            <a:ext cx="7275365" cy="21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1A9E1-AECC-49E8-8865-1C160302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Gulp Error Fixed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68C6A-D5A0-470D-9C4B-485F3263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37" y="1935921"/>
            <a:ext cx="69246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3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15B6-BEFC-4EDB-98D7-6567918A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4301"/>
            <a:ext cx="10353761" cy="1326321"/>
          </a:xfrm>
        </p:spPr>
        <p:txBody>
          <a:bodyPr/>
          <a:lstStyle/>
          <a:p>
            <a:r>
              <a:rPr lang="en-US" dirty="0"/>
              <a:t>Imported new Files From </a:t>
            </a:r>
            <a:r>
              <a:rPr lang="en-US" dirty="0" err="1"/>
              <a:t>Dist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6162-197B-43CD-953E-9ADE65FA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1935921"/>
            <a:ext cx="10353761" cy="44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BE82-04B1-44F0-A3D4-D68B3B4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icn3d_3.3.4.min.js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1CDA6-E79D-4C38-9352-4553E976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3" y="1935921"/>
            <a:ext cx="9710670" cy="24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3EC2-E13A-4BED-BE69-75CAED69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ncbI</a:t>
            </a:r>
            <a:r>
              <a:rPr lang="en-US" dirty="0"/>
              <a:t> </a:t>
            </a:r>
            <a:r>
              <a:rPr lang="en-US" dirty="0" err="1"/>
              <a:t>cOMPARISON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E1D4E-3C57-40C6-90A0-E794D0FB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32" y="2477416"/>
            <a:ext cx="10251583" cy="3770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1CCA7-8999-4C40-9DED-C7ED905BA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32" y="1893081"/>
            <a:ext cx="23717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21D3-89AB-46B8-9823-6B56402B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Three_0.128.0.min.js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4B137-2E57-4A0C-9027-AC5462BA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62" y="1935921"/>
            <a:ext cx="8397025" cy="39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2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90D4-0F41-44D8-B0EC-BCF974FB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Ncbi</a:t>
            </a:r>
            <a:r>
              <a:rPr lang="en-US" dirty="0"/>
              <a:t> </a:t>
            </a:r>
            <a:r>
              <a:rPr lang="en-US" dirty="0" err="1"/>
              <a:t>cOMPARISON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04AEA-8609-47F8-959E-57D3304E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2" y="2483677"/>
            <a:ext cx="10444766" cy="21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1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2650-A459-4F8D-A206-5A3F7566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 After 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3D9A4-6D2F-46AA-B314-A70F6DC4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12" y="1935921"/>
            <a:ext cx="9787944" cy="38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479F-A577-4A82-86B8-5C695BBF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Reconfiguring seticn3d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3B3F8-61B1-4072-AAF4-305C5B01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219256"/>
            <a:ext cx="10573555" cy="17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4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5A5B28-3D16-4621-8849-6D474A759E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53DAA06-94EB-4823-9E76-54CD605DE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D98229-7B95-4B48-98C8-487C48B317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 design</Template>
  <TotalTime>10349</TotalTime>
  <Words>53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DWB Updates</vt:lpstr>
      <vt:lpstr>Gulp Error Fixed</vt:lpstr>
      <vt:lpstr>Imported new Files From Dist</vt:lpstr>
      <vt:lpstr>Gulp icn3d_3.3.4.min.js</vt:lpstr>
      <vt:lpstr>ncbI cOMPARISON</vt:lpstr>
      <vt:lpstr>GULP Three_0.128.0.min.js</vt:lpstr>
      <vt:lpstr>Ncbi cOMPARISON</vt:lpstr>
      <vt:lpstr>Final Result After debugging</vt:lpstr>
      <vt:lpstr>Reconfiguring seticn3d</vt:lpstr>
      <vt:lpstr>Create function setMenu(e)</vt:lpstr>
      <vt:lpstr>Create Function SetMenuAndDisplay</vt:lpstr>
      <vt:lpstr>Update apply command</vt:lpstr>
      <vt:lpstr>Update allEventFunctions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DWB Updates</dc:title>
  <dc:creator>Jack Lin</dc:creator>
  <cp:lastModifiedBy>Jack Lin</cp:lastModifiedBy>
  <cp:revision>4</cp:revision>
  <dcterms:created xsi:type="dcterms:W3CDTF">2021-07-29T00:02:06Z</dcterms:created>
  <dcterms:modified xsi:type="dcterms:W3CDTF">2021-08-27T18:22:15Z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