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775575" cy="5543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424672-AA16-4664-A3AD-43FE24F4CF9C}" v="35" dt="2019-09-27T15:32:29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96" d="100"/>
          <a:sy n="196" d="100"/>
        </p:scale>
        <p:origin x="125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Volk" userId="c7a4fe79d59f320e" providerId="LiveId" clId="{69424672-AA16-4664-A3AD-43FE24F4CF9C}"/>
    <pc:docChg chg="custSel addSld modSld">
      <pc:chgData name="Florian Volk" userId="c7a4fe79d59f320e" providerId="LiveId" clId="{69424672-AA16-4664-A3AD-43FE24F4CF9C}" dt="2019-09-27T15:32:37.488" v="69" actId="1076"/>
      <pc:docMkLst>
        <pc:docMk/>
      </pc:docMkLst>
      <pc:sldChg chg="addSp modSp">
        <pc:chgData name="Florian Volk" userId="c7a4fe79d59f320e" providerId="LiveId" clId="{69424672-AA16-4664-A3AD-43FE24F4CF9C}" dt="2019-09-27T15:15:06.008" v="28" actId="12788"/>
        <pc:sldMkLst>
          <pc:docMk/>
          <pc:sldMk cId="899541347" sldId="256"/>
        </pc:sldMkLst>
        <pc:grpChg chg="add mod">
          <ac:chgData name="Florian Volk" userId="c7a4fe79d59f320e" providerId="LiveId" clId="{69424672-AA16-4664-A3AD-43FE24F4CF9C}" dt="2019-09-27T15:15:06.008" v="28" actId="12788"/>
          <ac:grpSpMkLst>
            <pc:docMk/>
            <pc:sldMk cId="899541347" sldId="256"/>
            <ac:grpSpMk id="27" creationId="{DEA5B8BF-EEA0-41FF-874B-FE2868DA5109}"/>
          </ac:grpSpMkLst>
        </pc:grpChg>
        <pc:picChg chg="mod">
          <ac:chgData name="Florian Volk" userId="c7a4fe79d59f320e" providerId="LiveId" clId="{69424672-AA16-4664-A3AD-43FE24F4CF9C}" dt="2019-09-27T15:14:58.225" v="26" actId="164"/>
          <ac:picMkLst>
            <pc:docMk/>
            <pc:sldMk cId="899541347" sldId="256"/>
            <ac:picMk id="7" creationId="{2C3FB57E-F0E7-4541-978F-0E7251E99556}"/>
          </ac:picMkLst>
        </pc:picChg>
        <pc:picChg chg="mod">
          <ac:chgData name="Florian Volk" userId="c7a4fe79d59f320e" providerId="LiveId" clId="{69424672-AA16-4664-A3AD-43FE24F4CF9C}" dt="2019-09-27T15:14:58.225" v="26" actId="164"/>
          <ac:picMkLst>
            <pc:docMk/>
            <pc:sldMk cId="899541347" sldId="256"/>
            <ac:picMk id="8" creationId="{A13BDE55-6F34-4598-A446-CE017B61D867}"/>
          </ac:picMkLst>
        </pc:picChg>
        <pc:picChg chg="add mod">
          <ac:chgData name="Florian Volk" userId="c7a4fe79d59f320e" providerId="LiveId" clId="{69424672-AA16-4664-A3AD-43FE24F4CF9C}" dt="2019-09-27T15:14:58.225" v="26" actId="164"/>
          <ac:picMkLst>
            <pc:docMk/>
            <pc:sldMk cId="899541347" sldId="256"/>
            <ac:picMk id="10" creationId="{37C99CB0-72B0-4893-ACE1-FB5437E9F352}"/>
          </ac:picMkLst>
        </pc:picChg>
        <pc:picChg chg="add mod">
          <ac:chgData name="Florian Volk" userId="c7a4fe79d59f320e" providerId="LiveId" clId="{69424672-AA16-4664-A3AD-43FE24F4CF9C}" dt="2019-09-27T15:14:58.225" v="26" actId="164"/>
          <ac:picMkLst>
            <pc:docMk/>
            <pc:sldMk cId="899541347" sldId="256"/>
            <ac:picMk id="11" creationId="{0C33504E-5607-4444-A9A0-EEC640C7622F}"/>
          </ac:picMkLst>
        </pc:picChg>
        <pc:picChg chg="add mod">
          <ac:chgData name="Florian Volk" userId="c7a4fe79d59f320e" providerId="LiveId" clId="{69424672-AA16-4664-A3AD-43FE24F4CF9C}" dt="2019-09-27T15:14:58.225" v="26" actId="164"/>
          <ac:picMkLst>
            <pc:docMk/>
            <pc:sldMk cId="899541347" sldId="256"/>
            <ac:picMk id="12" creationId="{F4518693-18AB-450F-8895-58727AB78DBD}"/>
          </ac:picMkLst>
        </pc:picChg>
        <pc:picChg chg="add mod">
          <ac:chgData name="Florian Volk" userId="c7a4fe79d59f320e" providerId="LiveId" clId="{69424672-AA16-4664-A3AD-43FE24F4CF9C}" dt="2019-09-27T15:14:58.225" v="26" actId="164"/>
          <ac:picMkLst>
            <pc:docMk/>
            <pc:sldMk cId="899541347" sldId="256"/>
            <ac:picMk id="13" creationId="{C4406B80-628F-4AB2-A927-A2E856FDC315}"/>
          </ac:picMkLst>
        </pc:picChg>
        <pc:picChg chg="add mod">
          <ac:chgData name="Florian Volk" userId="c7a4fe79d59f320e" providerId="LiveId" clId="{69424672-AA16-4664-A3AD-43FE24F4CF9C}" dt="2019-09-27T15:14:58.225" v="26" actId="164"/>
          <ac:picMkLst>
            <pc:docMk/>
            <pc:sldMk cId="899541347" sldId="256"/>
            <ac:picMk id="14" creationId="{DEC6BA09-3022-40A0-B6A7-5BCDF3D21BE1}"/>
          </ac:picMkLst>
        </pc:picChg>
        <pc:picChg chg="add mod">
          <ac:chgData name="Florian Volk" userId="c7a4fe79d59f320e" providerId="LiveId" clId="{69424672-AA16-4664-A3AD-43FE24F4CF9C}" dt="2019-09-27T15:14:58.225" v="26" actId="164"/>
          <ac:picMkLst>
            <pc:docMk/>
            <pc:sldMk cId="899541347" sldId="256"/>
            <ac:picMk id="15" creationId="{E0058E85-6580-4CBC-8ABA-60EB8449743F}"/>
          </ac:picMkLst>
        </pc:picChg>
        <pc:picChg chg="add mod">
          <ac:chgData name="Florian Volk" userId="c7a4fe79d59f320e" providerId="LiveId" clId="{69424672-AA16-4664-A3AD-43FE24F4CF9C}" dt="2019-09-27T15:14:58.225" v="26" actId="164"/>
          <ac:picMkLst>
            <pc:docMk/>
            <pc:sldMk cId="899541347" sldId="256"/>
            <ac:picMk id="16" creationId="{04DE02EA-68A3-4AC5-8CE5-F038DEEF17B6}"/>
          </ac:picMkLst>
        </pc:picChg>
        <pc:picChg chg="add mod">
          <ac:chgData name="Florian Volk" userId="c7a4fe79d59f320e" providerId="LiveId" clId="{69424672-AA16-4664-A3AD-43FE24F4CF9C}" dt="2019-09-27T15:14:58.225" v="26" actId="164"/>
          <ac:picMkLst>
            <pc:docMk/>
            <pc:sldMk cId="899541347" sldId="256"/>
            <ac:picMk id="17" creationId="{2F065B5E-BD81-4E1F-8FDB-105387C5964C}"/>
          </ac:picMkLst>
        </pc:picChg>
        <pc:picChg chg="add mod">
          <ac:chgData name="Florian Volk" userId="c7a4fe79d59f320e" providerId="LiveId" clId="{69424672-AA16-4664-A3AD-43FE24F4CF9C}" dt="2019-09-27T15:14:58.225" v="26" actId="164"/>
          <ac:picMkLst>
            <pc:docMk/>
            <pc:sldMk cId="899541347" sldId="256"/>
            <ac:picMk id="19" creationId="{2833D5AB-B80B-474B-96B5-799CF0C57BF1}"/>
          </ac:picMkLst>
        </pc:picChg>
        <pc:picChg chg="add mod">
          <ac:chgData name="Florian Volk" userId="c7a4fe79d59f320e" providerId="LiveId" clId="{69424672-AA16-4664-A3AD-43FE24F4CF9C}" dt="2019-09-27T15:14:58.225" v="26" actId="164"/>
          <ac:picMkLst>
            <pc:docMk/>
            <pc:sldMk cId="899541347" sldId="256"/>
            <ac:picMk id="20" creationId="{2423B239-0292-478A-8402-F78D0B230007}"/>
          </ac:picMkLst>
        </pc:picChg>
        <pc:picChg chg="add mod">
          <ac:chgData name="Florian Volk" userId="c7a4fe79d59f320e" providerId="LiveId" clId="{69424672-AA16-4664-A3AD-43FE24F4CF9C}" dt="2019-09-27T15:14:58.225" v="26" actId="164"/>
          <ac:picMkLst>
            <pc:docMk/>
            <pc:sldMk cId="899541347" sldId="256"/>
            <ac:picMk id="21" creationId="{41814D6A-7D59-4E63-8FD9-614742B9671E}"/>
          </ac:picMkLst>
        </pc:picChg>
        <pc:picChg chg="add mod">
          <ac:chgData name="Florian Volk" userId="c7a4fe79d59f320e" providerId="LiveId" clId="{69424672-AA16-4664-A3AD-43FE24F4CF9C}" dt="2019-09-27T15:14:58.225" v="26" actId="164"/>
          <ac:picMkLst>
            <pc:docMk/>
            <pc:sldMk cId="899541347" sldId="256"/>
            <ac:picMk id="22" creationId="{83F339AA-7042-490F-B079-3A341F4F4B0D}"/>
          </ac:picMkLst>
        </pc:picChg>
        <pc:picChg chg="add mod">
          <ac:chgData name="Florian Volk" userId="c7a4fe79d59f320e" providerId="LiveId" clId="{69424672-AA16-4664-A3AD-43FE24F4CF9C}" dt="2019-09-27T15:14:58.225" v="26" actId="164"/>
          <ac:picMkLst>
            <pc:docMk/>
            <pc:sldMk cId="899541347" sldId="256"/>
            <ac:picMk id="23" creationId="{16ABA5BF-64FE-4FEA-9187-9910129675C4}"/>
          </ac:picMkLst>
        </pc:picChg>
        <pc:picChg chg="add mod">
          <ac:chgData name="Florian Volk" userId="c7a4fe79d59f320e" providerId="LiveId" clId="{69424672-AA16-4664-A3AD-43FE24F4CF9C}" dt="2019-09-27T15:14:58.225" v="26" actId="164"/>
          <ac:picMkLst>
            <pc:docMk/>
            <pc:sldMk cId="899541347" sldId="256"/>
            <ac:picMk id="24" creationId="{4E2F4F31-027D-42E9-A017-6DD0992332CD}"/>
          </ac:picMkLst>
        </pc:picChg>
        <pc:picChg chg="add mod">
          <ac:chgData name="Florian Volk" userId="c7a4fe79d59f320e" providerId="LiveId" clId="{69424672-AA16-4664-A3AD-43FE24F4CF9C}" dt="2019-09-27T15:14:58.225" v="26" actId="164"/>
          <ac:picMkLst>
            <pc:docMk/>
            <pc:sldMk cId="899541347" sldId="256"/>
            <ac:picMk id="25" creationId="{3EE104BD-F34A-402D-BF3C-5D45EF1E842A}"/>
          </ac:picMkLst>
        </pc:picChg>
        <pc:picChg chg="add mod">
          <ac:chgData name="Florian Volk" userId="c7a4fe79d59f320e" providerId="LiveId" clId="{69424672-AA16-4664-A3AD-43FE24F4CF9C}" dt="2019-09-27T15:14:58.225" v="26" actId="164"/>
          <ac:picMkLst>
            <pc:docMk/>
            <pc:sldMk cId="899541347" sldId="256"/>
            <ac:picMk id="26" creationId="{533EF9A8-244E-450D-B772-5F5C2892AC8D}"/>
          </ac:picMkLst>
        </pc:picChg>
      </pc:sldChg>
      <pc:sldChg chg="addSp delSp modSp add">
        <pc:chgData name="Florian Volk" userId="c7a4fe79d59f320e" providerId="LiveId" clId="{69424672-AA16-4664-A3AD-43FE24F4CF9C}" dt="2019-09-27T15:32:37.488" v="69" actId="1076"/>
        <pc:sldMkLst>
          <pc:docMk/>
          <pc:sldMk cId="2771589451" sldId="257"/>
        </pc:sldMkLst>
        <pc:grpChg chg="del">
          <ac:chgData name="Florian Volk" userId="c7a4fe79d59f320e" providerId="LiveId" clId="{69424672-AA16-4664-A3AD-43FE24F4CF9C}" dt="2019-09-27T15:17:36.099" v="30" actId="165"/>
          <ac:grpSpMkLst>
            <pc:docMk/>
            <pc:sldMk cId="2771589451" sldId="257"/>
            <ac:grpSpMk id="27" creationId="{DEA5B8BF-EEA0-41FF-874B-FE2868DA5109}"/>
          </ac:grpSpMkLst>
        </pc:grpChg>
        <pc:picChg chg="mod topLvl">
          <ac:chgData name="Florian Volk" userId="c7a4fe79d59f320e" providerId="LiveId" clId="{69424672-AA16-4664-A3AD-43FE24F4CF9C}" dt="2019-09-27T15:18:26.914" v="47" actId="408"/>
          <ac:picMkLst>
            <pc:docMk/>
            <pc:sldMk cId="2771589451" sldId="257"/>
            <ac:picMk id="7" creationId="{2C3FB57E-F0E7-4541-978F-0E7251E99556}"/>
          </ac:picMkLst>
        </pc:picChg>
        <pc:picChg chg="del mod topLvl">
          <ac:chgData name="Florian Volk" userId="c7a4fe79d59f320e" providerId="LiveId" clId="{69424672-AA16-4664-A3AD-43FE24F4CF9C}" dt="2019-09-27T15:17:41.580" v="33" actId="478"/>
          <ac:picMkLst>
            <pc:docMk/>
            <pc:sldMk cId="2771589451" sldId="257"/>
            <ac:picMk id="8" creationId="{A13BDE55-6F34-4598-A446-CE017B61D867}"/>
          </ac:picMkLst>
        </pc:picChg>
        <pc:picChg chg="mod topLvl">
          <ac:chgData name="Florian Volk" userId="c7a4fe79d59f320e" providerId="LiveId" clId="{69424672-AA16-4664-A3AD-43FE24F4CF9C}" dt="2019-09-27T15:19:08.720" v="52" actId="408"/>
          <ac:picMkLst>
            <pc:docMk/>
            <pc:sldMk cId="2771589451" sldId="257"/>
            <ac:picMk id="10" creationId="{37C99CB0-72B0-4893-ACE1-FB5437E9F352}"/>
          </ac:picMkLst>
        </pc:picChg>
        <pc:picChg chg="mod topLvl">
          <ac:chgData name="Florian Volk" userId="c7a4fe79d59f320e" providerId="LiveId" clId="{69424672-AA16-4664-A3AD-43FE24F4CF9C}" dt="2019-09-27T15:19:08.720" v="52" actId="408"/>
          <ac:picMkLst>
            <pc:docMk/>
            <pc:sldMk cId="2771589451" sldId="257"/>
            <ac:picMk id="11" creationId="{0C33504E-5607-4444-A9A0-EEC640C7622F}"/>
          </ac:picMkLst>
        </pc:picChg>
        <pc:picChg chg="mod topLvl">
          <ac:chgData name="Florian Volk" userId="c7a4fe79d59f320e" providerId="LiveId" clId="{69424672-AA16-4664-A3AD-43FE24F4CF9C}" dt="2019-09-27T15:19:08.720" v="52" actId="408"/>
          <ac:picMkLst>
            <pc:docMk/>
            <pc:sldMk cId="2771589451" sldId="257"/>
            <ac:picMk id="12" creationId="{F4518693-18AB-450F-8895-58727AB78DBD}"/>
          </ac:picMkLst>
        </pc:picChg>
        <pc:picChg chg="mod topLvl">
          <ac:chgData name="Florian Volk" userId="c7a4fe79d59f320e" providerId="LiveId" clId="{69424672-AA16-4664-A3AD-43FE24F4CF9C}" dt="2019-09-27T15:19:08.720" v="52" actId="408"/>
          <ac:picMkLst>
            <pc:docMk/>
            <pc:sldMk cId="2771589451" sldId="257"/>
            <ac:picMk id="13" creationId="{C4406B80-628F-4AB2-A927-A2E856FDC315}"/>
          </ac:picMkLst>
        </pc:picChg>
        <pc:picChg chg="mod topLvl">
          <ac:chgData name="Florian Volk" userId="c7a4fe79d59f320e" providerId="LiveId" clId="{69424672-AA16-4664-A3AD-43FE24F4CF9C}" dt="2019-09-27T15:19:32.602" v="56" actId="1076"/>
          <ac:picMkLst>
            <pc:docMk/>
            <pc:sldMk cId="2771589451" sldId="257"/>
            <ac:picMk id="14" creationId="{DEC6BA09-3022-40A0-B6A7-5BCDF3D21BE1}"/>
          </ac:picMkLst>
        </pc:picChg>
        <pc:picChg chg="mod topLvl">
          <ac:chgData name="Florian Volk" userId="c7a4fe79d59f320e" providerId="LiveId" clId="{69424672-AA16-4664-A3AD-43FE24F4CF9C}" dt="2019-09-27T15:19:32.602" v="56" actId="1076"/>
          <ac:picMkLst>
            <pc:docMk/>
            <pc:sldMk cId="2771589451" sldId="257"/>
            <ac:picMk id="15" creationId="{E0058E85-6580-4CBC-8ABA-60EB8449743F}"/>
          </ac:picMkLst>
        </pc:picChg>
        <pc:picChg chg="mod topLvl">
          <ac:chgData name="Florian Volk" userId="c7a4fe79d59f320e" providerId="LiveId" clId="{69424672-AA16-4664-A3AD-43FE24F4CF9C}" dt="2019-09-27T15:19:32.602" v="56" actId="1076"/>
          <ac:picMkLst>
            <pc:docMk/>
            <pc:sldMk cId="2771589451" sldId="257"/>
            <ac:picMk id="16" creationId="{04DE02EA-68A3-4AC5-8CE5-F038DEEF17B6}"/>
          </ac:picMkLst>
        </pc:picChg>
        <pc:picChg chg="mod topLvl">
          <ac:chgData name="Florian Volk" userId="c7a4fe79d59f320e" providerId="LiveId" clId="{69424672-AA16-4664-A3AD-43FE24F4CF9C}" dt="2019-09-27T15:19:32.602" v="56" actId="1076"/>
          <ac:picMkLst>
            <pc:docMk/>
            <pc:sldMk cId="2771589451" sldId="257"/>
            <ac:picMk id="17" creationId="{2F065B5E-BD81-4E1F-8FDB-105387C5964C}"/>
          </ac:picMkLst>
        </pc:picChg>
        <pc:picChg chg="mod topLvl">
          <ac:chgData name="Florian Volk" userId="c7a4fe79d59f320e" providerId="LiveId" clId="{69424672-AA16-4664-A3AD-43FE24F4CF9C}" dt="2019-09-27T15:32:27.159" v="67" actId="408"/>
          <ac:picMkLst>
            <pc:docMk/>
            <pc:sldMk cId="2771589451" sldId="257"/>
            <ac:picMk id="19" creationId="{2833D5AB-B80B-474B-96B5-799CF0C57BF1}"/>
          </ac:picMkLst>
        </pc:picChg>
        <pc:picChg chg="del mod topLvl">
          <ac:chgData name="Florian Volk" userId="c7a4fe79d59f320e" providerId="LiveId" clId="{69424672-AA16-4664-A3AD-43FE24F4CF9C}" dt="2019-09-27T15:32:09.956" v="59" actId="478"/>
          <ac:picMkLst>
            <pc:docMk/>
            <pc:sldMk cId="2771589451" sldId="257"/>
            <ac:picMk id="20" creationId="{2423B239-0292-478A-8402-F78D0B230007}"/>
          </ac:picMkLst>
        </pc:picChg>
        <pc:picChg chg="del mod topLvl">
          <ac:chgData name="Florian Volk" userId="c7a4fe79d59f320e" providerId="LiveId" clId="{69424672-AA16-4664-A3AD-43FE24F4CF9C}" dt="2019-09-27T15:32:09.956" v="59" actId="478"/>
          <ac:picMkLst>
            <pc:docMk/>
            <pc:sldMk cId="2771589451" sldId="257"/>
            <ac:picMk id="21" creationId="{41814D6A-7D59-4E63-8FD9-614742B9671E}"/>
          </ac:picMkLst>
        </pc:picChg>
        <pc:picChg chg="del mod topLvl">
          <ac:chgData name="Florian Volk" userId="c7a4fe79d59f320e" providerId="LiveId" clId="{69424672-AA16-4664-A3AD-43FE24F4CF9C}" dt="2019-09-27T15:32:09.956" v="59" actId="478"/>
          <ac:picMkLst>
            <pc:docMk/>
            <pc:sldMk cId="2771589451" sldId="257"/>
            <ac:picMk id="22" creationId="{83F339AA-7042-490F-B079-3A341F4F4B0D}"/>
          </ac:picMkLst>
        </pc:picChg>
        <pc:picChg chg="del mod topLvl">
          <ac:chgData name="Florian Volk" userId="c7a4fe79d59f320e" providerId="LiveId" clId="{69424672-AA16-4664-A3AD-43FE24F4CF9C}" dt="2019-09-27T15:32:07.378" v="58" actId="478"/>
          <ac:picMkLst>
            <pc:docMk/>
            <pc:sldMk cId="2771589451" sldId="257"/>
            <ac:picMk id="23" creationId="{16ABA5BF-64FE-4FEA-9187-9910129675C4}"/>
          </ac:picMkLst>
        </pc:picChg>
        <pc:picChg chg="del mod topLvl">
          <ac:chgData name="Florian Volk" userId="c7a4fe79d59f320e" providerId="LiveId" clId="{69424672-AA16-4664-A3AD-43FE24F4CF9C}" dt="2019-09-27T15:32:07.378" v="58" actId="478"/>
          <ac:picMkLst>
            <pc:docMk/>
            <pc:sldMk cId="2771589451" sldId="257"/>
            <ac:picMk id="24" creationId="{4E2F4F31-027D-42E9-A017-6DD0992332CD}"/>
          </ac:picMkLst>
        </pc:picChg>
        <pc:picChg chg="del mod topLvl">
          <ac:chgData name="Florian Volk" userId="c7a4fe79d59f320e" providerId="LiveId" clId="{69424672-AA16-4664-A3AD-43FE24F4CF9C}" dt="2019-09-27T15:32:07.378" v="58" actId="478"/>
          <ac:picMkLst>
            <pc:docMk/>
            <pc:sldMk cId="2771589451" sldId="257"/>
            <ac:picMk id="25" creationId="{3EE104BD-F34A-402D-BF3C-5D45EF1E842A}"/>
          </ac:picMkLst>
        </pc:picChg>
        <pc:picChg chg="del mod topLvl">
          <ac:chgData name="Florian Volk" userId="c7a4fe79d59f320e" providerId="LiveId" clId="{69424672-AA16-4664-A3AD-43FE24F4CF9C}" dt="2019-09-27T15:32:07.378" v="58" actId="478"/>
          <ac:picMkLst>
            <pc:docMk/>
            <pc:sldMk cId="2771589451" sldId="257"/>
            <ac:picMk id="26" creationId="{533EF9A8-244E-450D-B772-5F5C2892AC8D}"/>
          </ac:picMkLst>
        </pc:picChg>
        <pc:picChg chg="add mod">
          <ac:chgData name="Florian Volk" userId="c7a4fe79d59f320e" providerId="LiveId" clId="{69424672-AA16-4664-A3AD-43FE24F4CF9C}" dt="2019-09-27T15:32:27.159" v="67" actId="408"/>
          <ac:picMkLst>
            <pc:docMk/>
            <pc:sldMk cId="2771589451" sldId="257"/>
            <ac:picMk id="27" creationId="{08065EB8-5EB8-4A29-A782-97DCA7751242}"/>
          </ac:picMkLst>
        </pc:picChg>
        <pc:picChg chg="add mod">
          <ac:chgData name="Florian Volk" userId="c7a4fe79d59f320e" providerId="LiveId" clId="{69424672-AA16-4664-A3AD-43FE24F4CF9C}" dt="2019-09-27T15:18:26.914" v="47" actId="408"/>
          <ac:picMkLst>
            <pc:docMk/>
            <pc:sldMk cId="2771589451" sldId="257"/>
            <ac:picMk id="28" creationId="{68BD9B91-C5D9-43B9-B4D7-32095972D243}"/>
          </ac:picMkLst>
        </pc:picChg>
        <pc:picChg chg="add mod">
          <ac:chgData name="Florian Volk" userId="c7a4fe79d59f320e" providerId="LiveId" clId="{69424672-AA16-4664-A3AD-43FE24F4CF9C}" dt="2019-09-27T15:18:26.914" v="47" actId="408"/>
          <ac:picMkLst>
            <pc:docMk/>
            <pc:sldMk cId="2771589451" sldId="257"/>
            <ac:picMk id="29" creationId="{77B307A9-F238-4397-9877-DF14FE01F655}"/>
          </ac:picMkLst>
        </pc:picChg>
        <pc:picChg chg="add mod">
          <ac:chgData name="Florian Volk" userId="c7a4fe79d59f320e" providerId="LiveId" clId="{69424672-AA16-4664-A3AD-43FE24F4CF9C}" dt="2019-09-27T15:18:26.914" v="47" actId="408"/>
          <ac:picMkLst>
            <pc:docMk/>
            <pc:sldMk cId="2771589451" sldId="257"/>
            <ac:picMk id="30" creationId="{9330F8D4-8F29-44F3-91AF-0783D711BC2B}"/>
          </ac:picMkLst>
        </pc:picChg>
        <pc:picChg chg="add mod">
          <ac:chgData name="Florian Volk" userId="c7a4fe79d59f320e" providerId="LiveId" clId="{69424672-AA16-4664-A3AD-43FE24F4CF9C}" dt="2019-09-27T15:32:27.159" v="67" actId="408"/>
          <ac:picMkLst>
            <pc:docMk/>
            <pc:sldMk cId="2771589451" sldId="257"/>
            <ac:picMk id="31" creationId="{1B29DFA2-830E-4B93-AF2F-84451D68E9FB}"/>
          </ac:picMkLst>
        </pc:picChg>
        <pc:picChg chg="add mod">
          <ac:chgData name="Florian Volk" userId="c7a4fe79d59f320e" providerId="LiveId" clId="{69424672-AA16-4664-A3AD-43FE24F4CF9C}" dt="2019-09-27T15:32:27.159" v="67" actId="408"/>
          <ac:picMkLst>
            <pc:docMk/>
            <pc:sldMk cId="2771589451" sldId="257"/>
            <ac:picMk id="32" creationId="{6B7E726F-A126-493F-AD62-FBA703ACBE5C}"/>
          </ac:picMkLst>
        </pc:picChg>
        <pc:picChg chg="add mod">
          <ac:chgData name="Florian Volk" userId="c7a4fe79d59f320e" providerId="LiveId" clId="{69424672-AA16-4664-A3AD-43FE24F4CF9C}" dt="2019-09-27T15:32:37.488" v="69" actId="1076"/>
          <ac:picMkLst>
            <pc:docMk/>
            <pc:sldMk cId="2771589451" sldId="257"/>
            <ac:picMk id="33" creationId="{8C92E2FE-9763-4B2D-B667-130B4B63E4FE}"/>
          </ac:picMkLst>
        </pc:picChg>
        <pc:picChg chg="add mod">
          <ac:chgData name="Florian Volk" userId="c7a4fe79d59f320e" providerId="LiveId" clId="{69424672-AA16-4664-A3AD-43FE24F4CF9C}" dt="2019-09-27T15:32:37.488" v="69" actId="1076"/>
          <ac:picMkLst>
            <pc:docMk/>
            <pc:sldMk cId="2771589451" sldId="257"/>
            <ac:picMk id="34" creationId="{8D49BB30-CF68-45D4-A687-3250C6E173FF}"/>
          </ac:picMkLst>
        </pc:picChg>
        <pc:picChg chg="add mod">
          <ac:chgData name="Florian Volk" userId="c7a4fe79d59f320e" providerId="LiveId" clId="{69424672-AA16-4664-A3AD-43FE24F4CF9C}" dt="2019-09-27T15:32:37.488" v="69" actId="1076"/>
          <ac:picMkLst>
            <pc:docMk/>
            <pc:sldMk cId="2771589451" sldId="257"/>
            <ac:picMk id="35" creationId="{09AB3A66-4C47-4DF9-B942-6C8820688835}"/>
          </ac:picMkLst>
        </pc:picChg>
        <pc:picChg chg="add mod">
          <ac:chgData name="Florian Volk" userId="c7a4fe79d59f320e" providerId="LiveId" clId="{69424672-AA16-4664-A3AD-43FE24F4CF9C}" dt="2019-09-27T15:32:37.488" v="69" actId="1076"/>
          <ac:picMkLst>
            <pc:docMk/>
            <pc:sldMk cId="2771589451" sldId="257"/>
            <ac:picMk id="36" creationId="{DF889D7A-D56F-467C-A933-5462E35E8EE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168" y="907243"/>
            <a:ext cx="6609239" cy="1929977"/>
          </a:xfrm>
        </p:spPr>
        <p:txBody>
          <a:bodyPr anchor="b"/>
          <a:lstStyle>
            <a:lvl1pPr algn="ctr">
              <a:defRPr sz="48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947" y="2911647"/>
            <a:ext cx="5831681" cy="1338408"/>
          </a:xfrm>
        </p:spPr>
        <p:txBody>
          <a:bodyPr/>
          <a:lstStyle>
            <a:lvl1pPr marL="0" indent="0" algn="ctr">
              <a:buNone/>
              <a:defRPr sz="1940"/>
            </a:lvl1pPr>
            <a:lvl2pPr marL="369555" indent="0" algn="ctr">
              <a:buNone/>
              <a:defRPr sz="1617"/>
            </a:lvl2pPr>
            <a:lvl3pPr marL="739110" indent="0" algn="ctr">
              <a:buNone/>
              <a:defRPr sz="1455"/>
            </a:lvl3pPr>
            <a:lvl4pPr marL="1108664" indent="0" algn="ctr">
              <a:buNone/>
              <a:defRPr sz="1293"/>
            </a:lvl4pPr>
            <a:lvl5pPr marL="1478219" indent="0" algn="ctr">
              <a:buNone/>
              <a:defRPr sz="1293"/>
            </a:lvl5pPr>
            <a:lvl6pPr marL="1847774" indent="0" algn="ctr">
              <a:buNone/>
              <a:defRPr sz="1293"/>
            </a:lvl6pPr>
            <a:lvl7pPr marL="2217329" indent="0" algn="ctr">
              <a:buNone/>
              <a:defRPr sz="1293"/>
            </a:lvl7pPr>
            <a:lvl8pPr marL="2586883" indent="0" algn="ctr">
              <a:buNone/>
              <a:defRPr sz="1293"/>
            </a:lvl8pPr>
            <a:lvl9pPr marL="2956438" indent="0" algn="ctr">
              <a:buNone/>
              <a:defRPr sz="129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6BFC-DA0B-4E36-8D0F-828725CA3BB9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7365-AB38-4939-AA55-1C78AF651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24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6BFC-DA0B-4E36-8D0F-828725CA3BB9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7365-AB38-4939-AA55-1C78AF651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56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4396" y="295143"/>
            <a:ext cx="1676608" cy="469790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571" y="295143"/>
            <a:ext cx="4932630" cy="469790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6BFC-DA0B-4E36-8D0F-828725CA3BB9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7365-AB38-4939-AA55-1C78AF651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16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6BFC-DA0B-4E36-8D0F-828725CA3BB9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7365-AB38-4939-AA55-1C78AF651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35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22" y="1382040"/>
            <a:ext cx="6706433" cy="2305962"/>
          </a:xfrm>
        </p:spPr>
        <p:txBody>
          <a:bodyPr anchor="b"/>
          <a:lstStyle>
            <a:lvl1pPr>
              <a:defRPr sz="48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522" y="3709817"/>
            <a:ext cx="6706433" cy="1212651"/>
          </a:xfrm>
        </p:spPr>
        <p:txBody>
          <a:bodyPr/>
          <a:lstStyle>
            <a:lvl1pPr marL="0" indent="0">
              <a:buNone/>
              <a:defRPr sz="1940">
                <a:solidFill>
                  <a:schemeClr val="tx1"/>
                </a:solidFill>
              </a:defRPr>
            </a:lvl1pPr>
            <a:lvl2pPr marL="369555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2pPr>
            <a:lvl3pPr marL="739110" indent="0">
              <a:buNone/>
              <a:defRPr sz="1455">
                <a:solidFill>
                  <a:schemeClr val="tx1">
                    <a:tint val="75000"/>
                  </a:schemeClr>
                </a:solidFill>
              </a:defRPr>
            </a:lvl3pPr>
            <a:lvl4pPr marL="1108664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4pPr>
            <a:lvl5pPr marL="1478219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5pPr>
            <a:lvl6pPr marL="1847774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6pPr>
            <a:lvl7pPr marL="2217329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7pPr>
            <a:lvl8pPr marL="2586883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8pPr>
            <a:lvl9pPr marL="2956438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6BFC-DA0B-4E36-8D0F-828725CA3BB9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7365-AB38-4939-AA55-1C78AF651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49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71" y="1475713"/>
            <a:ext cx="3304619" cy="35173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385" y="1475713"/>
            <a:ext cx="3304619" cy="35173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6BFC-DA0B-4E36-8D0F-828725CA3BB9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7365-AB38-4939-AA55-1C78AF651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295144"/>
            <a:ext cx="6706433" cy="107149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84" y="1358940"/>
            <a:ext cx="3289432" cy="665996"/>
          </a:xfrm>
        </p:spPr>
        <p:txBody>
          <a:bodyPr anchor="b"/>
          <a:lstStyle>
            <a:lvl1pPr marL="0" indent="0">
              <a:buNone/>
              <a:defRPr sz="1940" b="1"/>
            </a:lvl1pPr>
            <a:lvl2pPr marL="369555" indent="0">
              <a:buNone/>
              <a:defRPr sz="1617" b="1"/>
            </a:lvl2pPr>
            <a:lvl3pPr marL="739110" indent="0">
              <a:buNone/>
              <a:defRPr sz="1455" b="1"/>
            </a:lvl3pPr>
            <a:lvl4pPr marL="1108664" indent="0">
              <a:buNone/>
              <a:defRPr sz="1293" b="1"/>
            </a:lvl4pPr>
            <a:lvl5pPr marL="1478219" indent="0">
              <a:buNone/>
              <a:defRPr sz="1293" b="1"/>
            </a:lvl5pPr>
            <a:lvl6pPr marL="1847774" indent="0">
              <a:buNone/>
              <a:defRPr sz="1293" b="1"/>
            </a:lvl6pPr>
            <a:lvl7pPr marL="2217329" indent="0">
              <a:buNone/>
              <a:defRPr sz="1293" b="1"/>
            </a:lvl7pPr>
            <a:lvl8pPr marL="2586883" indent="0">
              <a:buNone/>
              <a:defRPr sz="1293" b="1"/>
            </a:lvl8pPr>
            <a:lvl9pPr marL="2956438" indent="0">
              <a:buNone/>
              <a:defRPr sz="129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584" y="2024936"/>
            <a:ext cx="3289432" cy="29783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6385" y="1358940"/>
            <a:ext cx="3305632" cy="665996"/>
          </a:xfrm>
        </p:spPr>
        <p:txBody>
          <a:bodyPr anchor="b"/>
          <a:lstStyle>
            <a:lvl1pPr marL="0" indent="0">
              <a:buNone/>
              <a:defRPr sz="1940" b="1"/>
            </a:lvl1pPr>
            <a:lvl2pPr marL="369555" indent="0">
              <a:buNone/>
              <a:defRPr sz="1617" b="1"/>
            </a:lvl2pPr>
            <a:lvl3pPr marL="739110" indent="0">
              <a:buNone/>
              <a:defRPr sz="1455" b="1"/>
            </a:lvl3pPr>
            <a:lvl4pPr marL="1108664" indent="0">
              <a:buNone/>
              <a:defRPr sz="1293" b="1"/>
            </a:lvl4pPr>
            <a:lvl5pPr marL="1478219" indent="0">
              <a:buNone/>
              <a:defRPr sz="1293" b="1"/>
            </a:lvl5pPr>
            <a:lvl6pPr marL="1847774" indent="0">
              <a:buNone/>
              <a:defRPr sz="1293" b="1"/>
            </a:lvl6pPr>
            <a:lvl7pPr marL="2217329" indent="0">
              <a:buNone/>
              <a:defRPr sz="1293" b="1"/>
            </a:lvl7pPr>
            <a:lvl8pPr marL="2586883" indent="0">
              <a:buNone/>
              <a:defRPr sz="1293" b="1"/>
            </a:lvl8pPr>
            <a:lvl9pPr marL="2956438" indent="0">
              <a:buNone/>
              <a:defRPr sz="129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6385" y="2024936"/>
            <a:ext cx="3305632" cy="29783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6BFC-DA0B-4E36-8D0F-828725CA3BB9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7365-AB38-4939-AA55-1C78AF651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43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6BFC-DA0B-4E36-8D0F-828725CA3BB9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7365-AB38-4939-AA55-1C78AF651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72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6BFC-DA0B-4E36-8D0F-828725CA3BB9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7365-AB38-4939-AA55-1C78AF651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26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369570"/>
            <a:ext cx="2507825" cy="1293495"/>
          </a:xfrm>
        </p:spPr>
        <p:txBody>
          <a:bodyPr anchor="b"/>
          <a:lstStyle>
            <a:lvl1pPr>
              <a:defRPr sz="25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632" y="798170"/>
            <a:ext cx="3936385" cy="3939514"/>
          </a:xfrm>
        </p:spPr>
        <p:txBody>
          <a:bodyPr/>
          <a:lstStyle>
            <a:lvl1pPr>
              <a:defRPr sz="2587"/>
            </a:lvl1pPr>
            <a:lvl2pPr>
              <a:defRPr sz="2263"/>
            </a:lvl2pPr>
            <a:lvl3pPr>
              <a:defRPr sz="1940"/>
            </a:lvl3pPr>
            <a:lvl4pPr>
              <a:defRPr sz="1617"/>
            </a:lvl4pPr>
            <a:lvl5pPr>
              <a:defRPr sz="1617"/>
            </a:lvl5pPr>
            <a:lvl6pPr>
              <a:defRPr sz="1617"/>
            </a:lvl6pPr>
            <a:lvl7pPr>
              <a:defRPr sz="1617"/>
            </a:lvl7pPr>
            <a:lvl8pPr>
              <a:defRPr sz="1617"/>
            </a:lvl8pPr>
            <a:lvl9pPr>
              <a:defRPr sz="161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1663065"/>
            <a:ext cx="2507825" cy="3081034"/>
          </a:xfrm>
        </p:spPr>
        <p:txBody>
          <a:bodyPr/>
          <a:lstStyle>
            <a:lvl1pPr marL="0" indent="0">
              <a:buNone/>
              <a:defRPr sz="1293"/>
            </a:lvl1pPr>
            <a:lvl2pPr marL="369555" indent="0">
              <a:buNone/>
              <a:defRPr sz="1132"/>
            </a:lvl2pPr>
            <a:lvl3pPr marL="739110" indent="0">
              <a:buNone/>
              <a:defRPr sz="970"/>
            </a:lvl3pPr>
            <a:lvl4pPr marL="1108664" indent="0">
              <a:buNone/>
              <a:defRPr sz="808"/>
            </a:lvl4pPr>
            <a:lvl5pPr marL="1478219" indent="0">
              <a:buNone/>
              <a:defRPr sz="808"/>
            </a:lvl5pPr>
            <a:lvl6pPr marL="1847774" indent="0">
              <a:buNone/>
              <a:defRPr sz="808"/>
            </a:lvl6pPr>
            <a:lvl7pPr marL="2217329" indent="0">
              <a:buNone/>
              <a:defRPr sz="808"/>
            </a:lvl7pPr>
            <a:lvl8pPr marL="2586883" indent="0">
              <a:buNone/>
              <a:defRPr sz="808"/>
            </a:lvl8pPr>
            <a:lvl9pPr marL="2956438" indent="0">
              <a:buNone/>
              <a:defRPr sz="80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6BFC-DA0B-4E36-8D0F-828725CA3BB9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7365-AB38-4939-AA55-1C78AF651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64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369570"/>
            <a:ext cx="2507825" cy="1293495"/>
          </a:xfrm>
        </p:spPr>
        <p:txBody>
          <a:bodyPr anchor="b"/>
          <a:lstStyle>
            <a:lvl1pPr>
              <a:defRPr sz="25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5632" y="798170"/>
            <a:ext cx="3936385" cy="3939514"/>
          </a:xfrm>
        </p:spPr>
        <p:txBody>
          <a:bodyPr anchor="t"/>
          <a:lstStyle>
            <a:lvl1pPr marL="0" indent="0">
              <a:buNone/>
              <a:defRPr sz="2587"/>
            </a:lvl1pPr>
            <a:lvl2pPr marL="369555" indent="0">
              <a:buNone/>
              <a:defRPr sz="2263"/>
            </a:lvl2pPr>
            <a:lvl3pPr marL="739110" indent="0">
              <a:buNone/>
              <a:defRPr sz="1940"/>
            </a:lvl3pPr>
            <a:lvl4pPr marL="1108664" indent="0">
              <a:buNone/>
              <a:defRPr sz="1617"/>
            </a:lvl4pPr>
            <a:lvl5pPr marL="1478219" indent="0">
              <a:buNone/>
              <a:defRPr sz="1617"/>
            </a:lvl5pPr>
            <a:lvl6pPr marL="1847774" indent="0">
              <a:buNone/>
              <a:defRPr sz="1617"/>
            </a:lvl6pPr>
            <a:lvl7pPr marL="2217329" indent="0">
              <a:buNone/>
              <a:defRPr sz="1617"/>
            </a:lvl7pPr>
            <a:lvl8pPr marL="2586883" indent="0">
              <a:buNone/>
              <a:defRPr sz="1617"/>
            </a:lvl8pPr>
            <a:lvl9pPr marL="2956438" indent="0">
              <a:buNone/>
              <a:defRPr sz="161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1663065"/>
            <a:ext cx="2507825" cy="3081034"/>
          </a:xfrm>
        </p:spPr>
        <p:txBody>
          <a:bodyPr/>
          <a:lstStyle>
            <a:lvl1pPr marL="0" indent="0">
              <a:buNone/>
              <a:defRPr sz="1293"/>
            </a:lvl1pPr>
            <a:lvl2pPr marL="369555" indent="0">
              <a:buNone/>
              <a:defRPr sz="1132"/>
            </a:lvl2pPr>
            <a:lvl3pPr marL="739110" indent="0">
              <a:buNone/>
              <a:defRPr sz="970"/>
            </a:lvl3pPr>
            <a:lvl4pPr marL="1108664" indent="0">
              <a:buNone/>
              <a:defRPr sz="808"/>
            </a:lvl4pPr>
            <a:lvl5pPr marL="1478219" indent="0">
              <a:buNone/>
              <a:defRPr sz="808"/>
            </a:lvl5pPr>
            <a:lvl6pPr marL="1847774" indent="0">
              <a:buNone/>
              <a:defRPr sz="808"/>
            </a:lvl6pPr>
            <a:lvl7pPr marL="2217329" indent="0">
              <a:buNone/>
              <a:defRPr sz="808"/>
            </a:lvl7pPr>
            <a:lvl8pPr marL="2586883" indent="0">
              <a:buNone/>
              <a:defRPr sz="808"/>
            </a:lvl8pPr>
            <a:lvl9pPr marL="2956438" indent="0">
              <a:buNone/>
              <a:defRPr sz="80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6BFC-DA0B-4E36-8D0F-828725CA3BB9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7365-AB38-4939-AA55-1C78AF651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79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71" y="295144"/>
            <a:ext cx="6706433" cy="1071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71" y="1475713"/>
            <a:ext cx="6706433" cy="351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571" y="5138051"/>
            <a:ext cx="1749504" cy="29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86BFC-DA0B-4E36-8D0F-828725CA3BB9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5659" y="5138051"/>
            <a:ext cx="2624257" cy="29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1500" y="5138051"/>
            <a:ext cx="1749504" cy="29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A7365-AB38-4939-AA55-1C78AF651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71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9110" rtl="0" eaLnBrk="1" latinLnBrk="0" hangingPunct="1">
        <a:lnSpc>
          <a:spcPct val="90000"/>
        </a:lnSpc>
        <a:spcBef>
          <a:spcPct val="0"/>
        </a:spcBef>
        <a:buNone/>
        <a:defRPr sz="35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4777" indent="-184777" algn="l" defTabSz="739110" rtl="0" eaLnBrk="1" latinLnBrk="0" hangingPunct="1">
        <a:lnSpc>
          <a:spcPct val="90000"/>
        </a:lnSpc>
        <a:spcBef>
          <a:spcPts val="808"/>
        </a:spcBef>
        <a:buFont typeface="Arial" panose="020B0604020202020204" pitchFamily="34" charset="0"/>
        <a:buChar char="•"/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54332" indent="-184777" algn="l" defTabSz="739110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940" kern="1200">
          <a:solidFill>
            <a:schemeClr val="tx1"/>
          </a:solidFill>
          <a:latin typeface="+mn-lt"/>
          <a:ea typeface="+mn-ea"/>
          <a:cs typeface="+mn-cs"/>
        </a:defRPr>
      </a:lvl2pPr>
      <a:lvl3pPr marL="923887" indent="-184777" algn="l" defTabSz="739110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617" kern="1200">
          <a:solidFill>
            <a:schemeClr val="tx1"/>
          </a:solidFill>
          <a:latin typeface="+mn-lt"/>
          <a:ea typeface="+mn-ea"/>
          <a:cs typeface="+mn-cs"/>
        </a:defRPr>
      </a:lvl3pPr>
      <a:lvl4pPr marL="1293442" indent="-184777" algn="l" defTabSz="739110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5" kern="1200">
          <a:solidFill>
            <a:schemeClr val="tx1"/>
          </a:solidFill>
          <a:latin typeface="+mn-lt"/>
          <a:ea typeface="+mn-ea"/>
          <a:cs typeface="+mn-cs"/>
        </a:defRPr>
      </a:lvl4pPr>
      <a:lvl5pPr marL="1662996" indent="-184777" algn="l" defTabSz="739110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5" kern="1200">
          <a:solidFill>
            <a:schemeClr val="tx1"/>
          </a:solidFill>
          <a:latin typeface="+mn-lt"/>
          <a:ea typeface="+mn-ea"/>
          <a:cs typeface="+mn-cs"/>
        </a:defRPr>
      </a:lvl5pPr>
      <a:lvl6pPr marL="2032551" indent="-184777" algn="l" defTabSz="739110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5" kern="1200">
          <a:solidFill>
            <a:schemeClr val="tx1"/>
          </a:solidFill>
          <a:latin typeface="+mn-lt"/>
          <a:ea typeface="+mn-ea"/>
          <a:cs typeface="+mn-cs"/>
        </a:defRPr>
      </a:lvl6pPr>
      <a:lvl7pPr marL="2402106" indent="-184777" algn="l" defTabSz="739110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5" kern="1200">
          <a:solidFill>
            <a:schemeClr val="tx1"/>
          </a:solidFill>
          <a:latin typeface="+mn-lt"/>
          <a:ea typeface="+mn-ea"/>
          <a:cs typeface="+mn-cs"/>
        </a:defRPr>
      </a:lvl7pPr>
      <a:lvl8pPr marL="2771661" indent="-184777" algn="l" defTabSz="739110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5" kern="1200">
          <a:solidFill>
            <a:schemeClr val="tx1"/>
          </a:solidFill>
          <a:latin typeface="+mn-lt"/>
          <a:ea typeface="+mn-ea"/>
          <a:cs typeface="+mn-cs"/>
        </a:defRPr>
      </a:lvl8pPr>
      <a:lvl9pPr marL="3141215" indent="-184777" algn="l" defTabSz="739110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9110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1pPr>
      <a:lvl2pPr marL="369555" algn="l" defTabSz="739110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2pPr>
      <a:lvl3pPr marL="739110" algn="l" defTabSz="739110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3pPr>
      <a:lvl4pPr marL="1108664" algn="l" defTabSz="739110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4pPr>
      <a:lvl5pPr marL="1478219" algn="l" defTabSz="739110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5pPr>
      <a:lvl6pPr marL="1847774" algn="l" defTabSz="739110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6pPr>
      <a:lvl7pPr marL="2217329" algn="l" defTabSz="739110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7pPr>
      <a:lvl8pPr marL="2586883" algn="l" defTabSz="739110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8pPr>
      <a:lvl9pPr marL="2956438" algn="l" defTabSz="739110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EA5B8BF-EEA0-41FF-874B-FE2868DA5109}"/>
              </a:ext>
            </a:extLst>
          </p:cNvPr>
          <p:cNvGrpSpPr/>
          <p:nvPr/>
        </p:nvGrpSpPr>
        <p:grpSpPr>
          <a:xfrm>
            <a:off x="1045131" y="1417414"/>
            <a:ext cx="5685313" cy="2708722"/>
            <a:chOff x="855433" y="959835"/>
            <a:chExt cx="5685313" cy="270872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2C3FB57E-F0E7-4541-978F-0E7251E99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5433" y="959835"/>
              <a:ext cx="2880000" cy="1033846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A13BDE55-6F34-4598-A446-CE017B61D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5433" y="2634711"/>
              <a:ext cx="2880000" cy="1033846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37C99CB0-72B0-4893-ACE1-FB5437E9F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69409" y="1204173"/>
              <a:ext cx="321429" cy="360000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0C33504E-5607-4444-A9A0-EEC640C76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86045" y="1204173"/>
              <a:ext cx="321429" cy="360000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F4518693-18AB-450F-8895-58727AB78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02681" y="1204173"/>
              <a:ext cx="321429" cy="360000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C4406B80-628F-4AB2-A927-A2E856FDC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19317" y="1204173"/>
              <a:ext cx="321429" cy="360000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DEC6BA09-3022-40A0-B6A7-5BCDF3D21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69409" y="1708617"/>
              <a:ext cx="321429" cy="36000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E0058E85-6580-4CBC-8ABA-60EB84497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86045" y="1708617"/>
              <a:ext cx="321429" cy="3600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04DE02EA-68A3-4AC5-8CE5-F038DEEF1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02681" y="1708617"/>
              <a:ext cx="321429" cy="360000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2F065B5E-BD81-4E1F-8FDB-105387C59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19317" y="1708617"/>
              <a:ext cx="321429" cy="360000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2833D5AB-B80B-474B-96B5-799CF0C57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69409" y="2551176"/>
              <a:ext cx="360000" cy="360000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2423B239-0292-478A-8402-F78D0B230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73188" y="2551176"/>
              <a:ext cx="360000" cy="360000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41814D6A-7D59-4E63-8FD9-614742B96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76967" y="2551176"/>
              <a:ext cx="360000" cy="360000"/>
            </a:xfrm>
            <a:prstGeom prst="rect">
              <a:avLst/>
            </a:prstGeom>
          </p:spPr>
        </p:pic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3F339AA-7042-490F-B079-3A341F4F4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80746" y="2551176"/>
              <a:ext cx="360000" cy="360000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16ABA5BF-64FE-4FEA-9187-991012967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69409" y="3133344"/>
              <a:ext cx="360000" cy="360000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4E2F4F31-027D-42E9-A017-6DD099233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73188" y="3133344"/>
              <a:ext cx="360000" cy="36000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3EE104BD-F34A-402D-BF3C-5D45EF1E8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76967" y="3133344"/>
              <a:ext cx="360000" cy="360000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533EF9A8-244E-450D-B772-5F5C2892A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80746" y="3133344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954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C3FB57E-F0E7-4541-978F-0E7251E99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39519" y="1589063"/>
            <a:ext cx="2880000" cy="103384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7C99CB0-72B0-4893-ACE1-FB5437E9F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2596" y="3910787"/>
            <a:ext cx="321429" cy="36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C33504E-5607-4444-A9A0-EEC640C762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6375" y="3910787"/>
            <a:ext cx="321429" cy="36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4518693-18AB-450F-8895-58727AB78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0154" y="3910787"/>
            <a:ext cx="321429" cy="36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4406B80-628F-4AB2-A927-A2E856FDC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3933" y="3910787"/>
            <a:ext cx="321429" cy="36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EC6BA09-3022-40A0-B6A7-5BCDF3D21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2596" y="4489161"/>
            <a:ext cx="321429" cy="360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0058E85-6580-4CBC-8ABA-60EB84497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6375" y="4489161"/>
            <a:ext cx="321429" cy="36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4DE02EA-68A3-4AC5-8CE5-F038DEEF1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0154" y="4489161"/>
            <a:ext cx="321429" cy="360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F065B5E-BD81-4E1F-8FDB-105387C59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3933" y="4489161"/>
            <a:ext cx="321429" cy="360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833D5AB-B80B-474B-96B5-799CF0C57B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420214" y="3910787"/>
            <a:ext cx="360000" cy="360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68BD9B91-C5D9-43B9-B4D7-32095972D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711698" y="1589064"/>
            <a:ext cx="2880000" cy="103384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77B307A9-F238-4397-9877-DF14FE01F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183877" y="1589064"/>
            <a:ext cx="2880000" cy="1033846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9330F8D4-8F29-44F3-91AF-0783D711B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656056" y="1589064"/>
            <a:ext cx="2880000" cy="103384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08065EB8-5EB8-4A29-A782-97DCA77512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252979" y="3910787"/>
            <a:ext cx="360000" cy="3600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B29DFA2-830E-4B93-AF2F-84451D68E9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642058" y="3910787"/>
            <a:ext cx="360000" cy="3600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6B7E726F-A126-493F-AD62-FBA703ACBE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031136" y="3910787"/>
            <a:ext cx="360000" cy="36000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8C92E2FE-9763-4B2D-B667-130B4B63E4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420214" y="4489161"/>
            <a:ext cx="360000" cy="36000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8D49BB30-CF68-45D4-A687-3250C6E173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252979" y="4489161"/>
            <a:ext cx="360000" cy="36000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9AB3A66-4C47-4DF9-B942-6C88206888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642058" y="4489161"/>
            <a:ext cx="360000" cy="36000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DF889D7A-D56F-467C-A933-5462E35E8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031136" y="4489161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8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Volk</dc:creator>
  <cp:lastModifiedBy>Florian Volk</cp:lastModifiedBy>
  <cp:revision>1</cp:revision>
  <dcterms:created xsi:type="dcterms:W3CDTF">2019-09-27T15:04:59Z</dcterms:created>
  <dcterms:modified xsi:type="dcterms:W3CDTF">2019-09-27T15:32:40Z</dcterms:modified>
</cp:coreProperties>
</file>