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 showGuides="1">
      <p:cViewPr>
        <p:scale>
          <a:sx n="119" d="100"/>
          <a:sy n="119" d="100"/>
        </p:scale>
        <p:origin x="2240" y="1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E6D4-E4BD-764B-A138-4A8A3E91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2D0D9-9B5E-8F41-B3A3-180142E03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606D-8C6E-D64F-8F4A-E080334F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02C0-7790-2345-8429-18977E997796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B2CE-1DE9-264D-A82F-7D5F1D4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ACC3-DF9D-004F-BD6C-1205968F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527-CB98-5B4D-8614-18C0EA729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972B-ABB7-1D40-B47D-98108CD9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E1777-C82B-7B42-930E-ABC21A48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3968-5D12-B04C-A662-CEC0B932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02C0-7790-2345-8429-18977E997796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F2B2D-8A7C-B745-8E9D-BB12A519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E8CF-02FB-7942-9D86-C17BD9BF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527-CB98-5B4D-8614-18C0EA729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9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F98D6-34D5-EF4D-83F4-ECA4DE64E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4809-ACFA-1841-8CD6-7A78EE6FD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8744-A822-EA4A-8930-283BD828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02C0-7790-2345-8429-18977E997796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CCC50-CDC0-884F-805F-6BD76865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13E0-DE60-CA48-9429-D18D457D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527-CB98-5B4D-8614-18C0EA729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52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0FDA-D389-4A4D-8346-E1357BEE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2A37-BE5F-BE4D-BD2C-19772595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BA5D-1DDB-8A44-BCC6-7164D628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02C0-7790-2345-8429-18977E997796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B4B8-D6B8-584A-9D18-95B38F38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0B59-6A6E-A444-B830-3D7A7153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527-CB98-5B4D-8614-18C0EA729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6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AB7E-CFAB-3F4F-AB4E-A00E7575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64FFA-BC37-B14F-9529-20535C455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42D-8318-514B-A8EF-78005F61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02C0-7790-2345-8429-18977E997796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3B9A-8E4D-DA48-9518-8B80040A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ED43-F8D5-2247-BC3F-E86D2FF7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527-CB98-5B4D-8614-18C0EA729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4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63BA-BFC8-574D-BED1-5870CF1E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46DF-7002-054A-85F6-22530A16C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B418-1486-EF4D-96FC-C22D1ED8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5BE0A-4ECF-CC41-B545-D9B7F436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02C0-7790-2345-8429-18977E997796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B094F-2658-474A-8FC4-9D0C6DEC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3BE5A-D7E1-EA43-B825-84BC717F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527-CB98-5B4D-8614-18C0EA729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8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F093-D078-A441-A64B-366FFD18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D96F1-242F-D641-BF6A-1ABA65FB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477DD-86CA-7845-B8E8-FA161CCB6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02346-B9D0-394B-80CF-C27F42E90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18D37-7E6E-EA45-8C84-7B76BFCA7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C0F63-028C-714B-AE8C-CA0A3D0F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02C0-7790-2345-8429-18977E997796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8AED4-9DB6-4141-BBE6-062DC07E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F4230-9043-4B4F-A4B7-963225F8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527-CB98-5B4D-8614-18C0EA729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E708-02BA-5148-BB30-B789146D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99842-A73F-004C-B381-CBE281DE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02C0-7790-2345-8429-18977E997796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FD13B-A7FD-3A4A-9175-5C20BCCD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19A45-8649-EF41-9D27-B7C95776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527-CB98-5B4D-8614-18C0EA729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B551-4D95-1C40-96FC-EBCB94E6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02C0-7790-2345-8429-18977E997796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7DB6E-E387-D046-9845-179F042D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B3FB-7EC7-F642-89F5-8D6F0224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527-CB98-5B4D-8614-18C0EA729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4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9A2B-4872-8D41-A72D-11844DCE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1BA2-B2E3-A848-B5E8-E6B29966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99524-8B82-C44A-86C8-2D1AAC56B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A1E23-179A-FD47-BA4D-54441523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02C0-7790-2345-8429-18977E997796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71ED8-E693-0C40-90DE-7E28CD52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4B8A1-E12B-E242-8159-3B8F493F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527-CB98-5B4D-8614-18C0EA729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8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80E7-EF69-104C-9B75-862C9381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B9E56-ABA1-5A41-8C50-6EFE18921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0CDAA-5A96-B047-A7D7-0F97020A6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14AF4-88D9-1845-8FAC-1393BB46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02C0-7790-2345-8429-18977E997796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A6070-1A62-A543-99ED-2CDCEC80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459A5-B6B0-994E-A7E4-D22C144B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527-CB98-5B4D-8614-18C0EA729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03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737F8-5E29-884F-8146-006588D4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F0614-A708-6947-9CFD-72AC55C57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44D4-2122-E740-8309-212A4D01C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702C0-7790-2345-8429-18977E997796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2271-4EC2-AF47-8932-8A06A8310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504F-9776-DC4C-BA51-FE2891BF4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C527-CB98-5B4D-8614-18C0EA7296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29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A6C9C-145A-824E-B244-FB383728F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04"/>
          <a:stretch/>
        </p:blipFill>
        <p:spPr>
          <a:xfrm>
            <a:off x="3435350" y="400239"/>
            <a:ext cx="4991100" cy="6057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A4ECD-B1A8-0F43-A07D-38F632F13402}"/>
              </a:ext>
            </a:extLst>
          </p:cNvPr>
          <p:cNvSpPr txBox="1"/>
          <p:nvPr/>
        </p:nvSpPr>
        <p:spPr>
          <a:xfrm>
            <a:off x="4155989" y="75546"/>
            <a:ext cx="388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Day 0              Day 1              Day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A2891-2E15-8043-B3FF-CC919C833E6C}"/>
              </a:ext>
            </a:extLst>
          </p:cNvPr>
          <p:cNvSpPr txBox="1"/>
          <p:nvPr/>
        </p:nvSpPr>
        <p:spPr>
          <a:xfrm rot="16200000">
            <a:off x="8082735" y="1190310"/>
            <a:ext cx="1025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eQTL beta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F0562-48EC-514B-968B-E41AF04FD951}"/>
              </a:ext>
            </a:extLst>
          </p:cNvPr>
          <p:cNvSpPr txBox="1"/>
          <p:nvPr/>
        </p:nvSpPr>
        <p:spPr>
          <a:xfrm>
            <a:off x="8159242" y="326547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eGenes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F1036-E1D7-0742-A47D-C71FE70A64CC}"/>
              </a:ext>
            </a:extLst>
          </p:cNvPr>
          <p:cNvSpPr txBox="1"/>
          <p:nvPr/>
        </p:nvSpPr>
        <p:spPr>
          <a:xfrm>
            <a:off x="5479741" y="6413121"/>
            <a:ext cx="12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3A076-498D-4E43-ABA5-BCFD7EF0829D}"/>
              </a:ext>
            </a:extLst>
          </p:cNvPr>
          <p:cNvSpPr txBox="1"/>
          <p:nvPr/>
        </p:nvSpPr>
        <p:spPr>
          <a:xfrm>
            <a:off x="2012489" y="1002900"/>
            <a:ext cx="116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response eQTLs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43E74-2027-2E4B-95F1-4D496E0970AB}"/>
              </a:ext>
            </a:extLst>
          </p:cNvPr>
          <p:cNvSpPr txBox="1"/>
          <p:nvPr/>
        </p:nvSpPr>
        <p:spPr>
          <a:xfrm>
            <a:off x="2052724" y="3931780"/>
            <a:ext cx="116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shared eQTLs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D0D9369-2C1B-C249-855B-0BB43EA1F4CE}"/>
              </a:ext>
            </a:extLst>
          </p:cNvPr>
          <p:cNvSpPr/>
          <p:nvPr/>
        </p:nvSpPr>
        <p:spPr>
          <a:xfrm>
            <a:off x="3222193" y="587828"/>
            <a:ext cx="172922" cy="1414921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3C6BC18-7794-A84C-8AC2-8C0F0939C89A}"/>
              </a:ext>
            </a:extLst>
          </p:cNvPr>
          <p:cNvSpPr/>
          <p:nvPr/>
        </p:nvSpPr>
        <p:spPr>
          <a:xfrm>
            <a:off x="3222193" y="2035216"/>
            <a:ext cx="172922" cy="4377905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94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Bai</dc:creator>
  <cp:lastModifiedBy>Ben Bai</cp:lastModifiedBy>
  <cp:revision>2</cp:revision>
  <cp:lastPrinted>2019-10-09T14:51:13Z</cp:lastPrinted>
  <dcterms:created xsi:type="dcterms:W3CDTF">2019-10-09T14:43:37Z</dcterms:created>
  <dcterms:modified xsi:type="dcterms:W3CDTF">2019-10-09T15:04:20Z</dcterms:modified>
</cp:coreProperties>
</file>