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84" r:id="rId3"/>
    <p:sldId id="315" r:id="rId4"/>
    <p:sldId id="316" r:id="rId5"/>
    <p:sldId id="300" r:id="rId6"/>
    <p:sldId id="305" r:id="rId7"/>
    <p:sldId id="306" r:id="rId8"/>
    <p:sldId id="307" r:id="rId9"/>
    <p:sldId id="308" r:id="rId10"/>
    <p:sldId id="299" r:id="rId11"/>
    <p:sldId id="309" r:id="rId12"/>
    <p:sldId id="311" r:id="rId13"/>
    <p:sldId id="312" r:id="rId14"/>
    <p:sldId id="310" r:id="rId15"/>
  </p:sldIdLst>
  <p:sldSz cx="9144000" cy="5143500" type="screen16x9"/>
  <p:notesSz cx="6858000" cy="9144000"/>
  <p:embeddedFontLst>
    <p:embeddedFont>
      <p:font typeface="ＭＳ Ｐゴシック" panose="020B0600070205080204" pitchFamily="34" charset="-128"/>
      <p:regular r:id="rId17"/>
    </p:embeddedFont>
    <p:embeddedFont>
      <p:font typeface="Varela Round" panose="00000500000000000000" charset="-79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949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018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511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855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97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18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159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68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06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253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267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53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8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–</a:t>
            </a:r>
            <a:br>
              <a:rPr lang="en-MY" dirty="0"/>
            </a:br>
            <a:r>
              <a:rPr lang="en-MY" dirty="0"/>
              <a:t>Java Configuration – other topics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How to define a profile?</a:t>
            </a:r>
            <a:endParaRPr lang="en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2F8AB65-DCFD-4F36-BAD8-B80B1D532F6E}"/>
              </a:ext>
            </a:extLst>
          </p:cNvPr>
          <p:cNvSpPr/>
          <p:nvPr/>
        </p:nvSpPr>
        <p:spPr>
          <a:xfrm>
            <a:off x="520560" y="1226930"/>
            <a:ext cx="8102880" cy="20335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33333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@Profile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"dev"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2"/>
                <a:cs typeface="Arial" pitchFamily="2"/>
              </a:rPr>
              <a:t>public 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DevConfig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34"/>
              <a:ea typeface="Courier New" pitchFamily="1"/>
              <a:cs typeface="Courier New" pitchFamily="1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 {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47445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Profile at Bean level</a:t>
            </a:r>
            <a:endParaRPr lang="en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8B6A69D-FFF6-4E6E-BD56-A3A92A09F09A}"/>
              </a:ext>
            </a:extLst>
          </p:cNvPr>
          <p:cNvSpPr/>
          <p:nvPr/>
        </p:nvSpPr>
        <p:spPr>
          <a:xfrm>
            <a:off x="692870" y="1063500"/>
            <a:ext cx="7582680" cy="30337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33333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2"/>
                <a:cs typeface="Arial" pitchFamily="2"/>
              </a:rPr>
              <a:t>public class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DataSourceConfig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(name=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    @Profile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"dev"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devDS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(name=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    @Profile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"prod"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productionDS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Arial" pitchFamily="2"/>
              </a:rPr>
              <a:t>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latin typeface="Arial" pitchFamily="34"/>
                <a:ea typeface="Arial" pitchFamily="2"/>
                <a:cs typeface="Arial" pitchFamily="2"/>
              </a:rPr>
              <a:t>…</a:t>
            </a: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3947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Having one configuration class for all beans</a:t>
            </a:r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424802B-D577-48C0-8E0E-5313E46BB911}"/>
              </a:ext>
            </a:extLst>
          </p:cNvPr>
          <p:cNvSpPr txBox="1">
            <a:spLocks/>
          </p:cNvSpPr>
          <p:nvPr/>
        </p:nvSpPr>
        <p:spPr>
          <a:xfrm>
            <a:off x="297711" y="1393962"/>
            <a:ext cx="8548577" cy="31854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18"/>
                <a:ea typeface="ＭＳ Ｐゴシック" pitchFamily="2"/>
              </a:rPr>
              <a:t>Using system property</a:t>
            </a: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-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Dspring.profiles.active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=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dev,pdc</a:t>
            </a: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18"/>
                <a:ea typeface="ＭＳ Ｐゴシック" pitchFamily="2"/>
              </a:rPr>
              <a:t>Using system property programmatically</a:t>
            </a:r>
          </a:p>
          <a:p>
            <a:pPr>
              <a:buClr>
                <a:srgbClr val="33928A"/>
              </a:buClr>
              <a:buNone/>
            </a:pP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System.setProperty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(“spring.profiles.active”,”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dev,pdc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”)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Using @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ActiveProfiles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for unit testing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4795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Proxying</a:t>
            </a:r>
            <a:endParaRPr lang="e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A6E71A-F77C-4161-92B1-A1F1D12909E6}"/>
              </a:ext>
            </a:extLst>
          </p:cNvPr>
          <p:cNvSpPr/>
          <p:nvPr/>
        </p:nvSpPr>
        <p:spPr>
          <a:xfrm>
            <a:off x="353972" y="812344"/>
            <a:ext cx="8186399" cy="4250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    @Bean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   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7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{ 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		   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return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new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JdbcAccountRepository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700" b="0" i="0" u="none" strike="noStrike" baseline="0" dirty="0">
              <a:ln>
                <a:noFill/>
              </a:ln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Courier New" pitchFamily="49"/>
                <a:cs typeface="Courier New" pitchFamily="49"/>
              </a:rPr>
              <a:t>    @Bean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  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public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TransferService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transferService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() 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      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TransferServiceImpl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service =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new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TransferServiceImpl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       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service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.setAccountRepository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7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accountRepository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()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       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return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service;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   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7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ＭＳ Ｐゴシック" pitchFamily="50"/>
                <a:cs typeface="Courier New" pitchFamily="49"/>
              </a:rPr>
              <a:t>    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Courier New" pitchFamily="49"/>
                <a:cs typeface="Courier New" pitchFamily="49"/>
              </a:rPr>
              <a:t>@Bean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AccountService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accountService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 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 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return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new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AccountServiceImpl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 </a:t>
            </a:r>
            <a:r>
              <a:rPr lang="en-US" sz="17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8B27AB-FD6B-4C01-A39C-FBB0692DEDF1}"/>
              </a:ext>
            </a:extLst>
          </p:cNvPr>
          <p:cNvSpPr txBox="1"/>
          <p:nvPr/>
        </p:nvSpPr>
        <p:spPr>
          <a:xfrm>
            <a:off x="6390167" y="3498112"/>
            <a:ext cx="1885383" cy="73866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How many times is </a:t>
            </a:r>
            <a:r>
              <a:rPr lang="en-MY" dirty="0" err="1"/>
              <a:t>accountRepository</a:t>
            </a:r>
            <a:r>
              <a:rPr lang="en-MY" dirty="0"/>
              <a:t>() invoked?</a:t>
            </a:r>
          </a:p>
        </p:txBody>
      </p:sp>
    </p:spTree>
    <p:extLst>
      <p:ext uri="{BB962C8B-B14F-4D97-AF65-F5344CB8AC3E}">
        <p14:creationId xmlns:p14="http://schemas.microsoft.com/office/powerpoint/2010/main" val="329611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Proxying</a:t>
            </a:r>
            <a:endParaRPr lang="e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8C03D6-BEC6-4970-B338-65E7F4B4546E}"/>
              </a:ext>
            </a:extLst>
          </p:cNvPr>
          <p:cNvSpPr/>
          <p:nvPr/>
        </p:nvSpPr>
        <p:spPr>
          <a:xfrm>
            <a:off x="442884" y="1078831"/>
            <a:ext cx="7063560" cy="1492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8000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8000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AppConfig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8000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	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@Bean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AccountRepository accountRepository() { ...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8000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	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@Bean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TransferService transferService() { ...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8000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E5CDFE9-4F3F-4C06-A1B5-72AC08A50941}"/>
              </a:ext>
            </a:extLst>
          </p:cNvPr>
          <p:cNvSpPr/>
          <p:nvPr/>
        </p:nvSpPr>
        <p:spPr>
          <a:xfrm>
            <a:off x="398244" y="2938231"/>
            <a:ext cx="7152479" cy="1266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8000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AppConfig$$EnhancerByCGLIB$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extends AppConfig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8000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AccountRepository accountRepository() {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Arial" pitchFamily="34"/>
                <a:cs typeface="Arial" pitchFamily="34"/>
              </a:rPr>
              <a:t>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55E00"/>
                </a:solidFill>
                <a:latin typeface="Arial" pitchFamily="34"/>
                <a:ea typeface="Arial" pitchFamily="34"/>
                <a:cs typeface="Arial" pitchFamily="34"/>
              </a:rPr>
              <a:t>// ...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8000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TransferService transferService() {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Arial" pitchFamily="34"/>
                <a:cs typeface="Arial" pitchFamily="34"/>
              </a:rPr>
              <a:t>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55E00"/>
                </a:solidFill>
                <a:latin typeface="Arial" pitchFamily="34"/>
                <a:ea typeface="Arial" pitchFamily="34"/>
                <a:cs typeface="Arial" pitchFamily="34"/>
              </a:rPr>
              <a:t>// ...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8000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06EF9E-8AA4-4386-88D9-C30A74910BE1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3974484" y="2571750"/>
            <a:ext cx="180" cy="36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A0494C0-9B46-492E-9988-8351BEC273AE}"/>
              </a:ext>
            </a:extLst>
          </p:cNvPr>
          <p:cNvSpPr txBox="1"/>
          <p:nvPr/>
        </p:nvSpPr>
        <p:spPr>
          <a:xfrm>
            <a:off x="3974483" y="2630454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inherits</a:t>
            </a:r>
          </a:p>
        </p:txBody>
      </p:sp>
    </p:spTree>
    <p:extLst>
      <p:ext uri="{BB962C8B-B14F-4D97-AF65-F5344CB8AC3E}">
        <p14:creationId xmlns:p14="http://schemas.microsoft.com/office/powerpoint/2010/main" val="177049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Need to externalize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4413B-F4BA-48AC-97B2-E168078F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66" y="966047"/>
            <a:ext cx="7314867" cy="402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5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Environment variables abstraction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3108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In Spring, Environment variable is used as an abstraction to fetch variables from the following places: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JVM system property</a:t>
            </a:r>
          </a:p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Java property file</a:t>
            </a:r>
          </a:p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Servlet context parameters</a:t>
            </a:r>
          </a:p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System environment variables</a:t>
            </a:r>
          </a:p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JNDI</a:t>
            </a:r>
          </a:p>
        </p:txBody>
      </p:sp>
    </p:spTree>
    <p:extLst>
      <p:ext uri="{BB962C8B-B14F-4D97-AF65-F5344CB8AC3E}">
        <p14:creationId xmlns:p14="http://schemas.microsoft.com/office/powerpoint/2010/main" val="221024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Referring to environment variables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02E0BD-8B7A-41DD-8F6F-372054EFA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50" y="861317"/>
            <a:ext cx="6126569" cy="428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2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@</a:t>
            </a:r>
            <a:r>
              <a:rPr lang="en-MY" dirty="0" err="1"/>
              <a:t>PropertySource</a:t>
            </a:r>
            <a:r>
              <a:rPr lang="en-MY" dirty="0"/>
              <a:t> annotation</a:t>
            </a:r>
            <a:endParaRPr lang="e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C031CB2-3BC4-4135-A389-42B33964332A}"/>
              </a:ext>
            </a:extLst>
          </p:cNvPr>
          <p:cNvSpPr/>
          <p:nvPr/>
        </p:nvSpPr>
        <p:spPr>
          <a:xfrm>
            <a:off x="291332" y="929286"/>
            <a:ext cx="8412480" cy="1893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162000" tIns="46800" rIns="90000" bIns="46800" anchor="ctr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@Configuration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PropertySource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(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classpath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:/com/spring/sample/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app.properties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PropertySource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(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“file:config/local.properties”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PrimaryApplicationConfig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...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322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@Value annotation to fetch from environment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CB421-02AC-4883-8E9E-A851374AB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2" y="835414"/>
            <a:ext cx="6592075" cy="419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6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PropertySourcePlaceholderConfigurer</a:t>
            </a:r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6C920-C78A-47DF-8E3B-8DEC53FA96D9}"/>
              </a:ext>
            </a:extLst>
          </p:cNvPr>
          <p:cNvSpPr txBox="1"/>
          <p:nvPr/>
        </p:nvSpPr>
        <p:spPr>
          <a:xfrm>
            <a:off x="574074" y="1164776"/>
            <a:ext cx="7783560" cy="1594080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62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static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PropertySourcesPlaceholderConfigurer pspc()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         return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new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PropertySourcesPlaceholderConfigurer();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23DEC90-22ED-48C0-A036-C99442637785}"/>
              </a:ext>
            </a:extLst>
          </p:cNvPr>
          <p:cNvSpPr txBox="1">
            <a:spLocks/>
          </p:cNvSpPr>
          <p:nvPr/>
        </p:nvSpPr>
        <p:spPr>
          <a:xfrm>
            <a:off x="276447" y="2908489"/>
            <a:ext cx="8229600" cy="800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PropertySourcePlaceholderConfigurer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is a bean factory post processor responsible for filling the dynamic placeholders (${})</a:t>
            </a:r>
          </a:p>
        </p:txBody>
      </p:sp>
    </p:spTree>
    <p:extLst>
      <p:ext uri="{BB962C8B-B14F-4D97-AF65-F5344CB8AC3E}">
        <p14:creationId xmlns:p14="http://schemas.microsoft.com/office/powerpoint/2010/main" val="409770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${ } – Placeholders for different environment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1797EF-C8C7-4915-8139-E5B647FF7854}"/>
              </a:ext>
            </a:extLst>
          </p:cNvPr>
          <p:cNvSpPr txBox="1">
            <a:spLocks/>
          </p:cNvSpPr>
          <p:nvPr/>
        </p:nvSpPr>
        <p:spPr>
          <a:xfrm>
            <a:off x="308343" y="1131381"/>
            <a:ext cx="8548577" cy="492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@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PropertySource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(“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classpath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:/com/spring/app-${</a:t>
            </a:r>
            <a:r>
              <a:rPr lang="en-US" sz="2000" dirty="0">
                <a:solidFill>
                  <a:srgbClr val="FF0000"/>
                </a:solidFill>
                <a:latin typeface="Arial" pitchFamily="18"/>
                <a:ea typeface="ＭＳ Ｐゴシック" pitchFamily="2"/>
              </a:rPr>
              <a:t>ENV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}.properties”)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1336778-63D1-43DB-A49B-4DCCE549A7CF}"/>
              </a:ext>
            </a:extLst>
          </p:cNvPr>
          <p:cNvSpPr txBox="1">
            <a:spLocks/>
          </p:cNvSpPr>
          <p:nvPr/>
        </p:nvSpPr>
        <p:spPr>
          <a:xfrm>
            <a:off x="308343" y="1691674"/>
            <a:ext cx="8548577" cy="492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rgbClr val="FF0000"/>
                </a:solidFill>
                <a:latin typeface="Arial" pitchFamily="18"/>
                <a:ea typeface="ＭＳ Ｐゴシック" pitchFamily="2"/>
              </a:rPr>
              <a:t>ENV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can be input using any of the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161734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Profiles</a:t>
            </a:r>
            <a:endParaRPr lang="e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0D3DBE-EFA3-436B-9AF8-BA6E20F4A89B}"/>
              </a:ext>
            </a:extLst>
          </p:cNvPr>
          <p:cNvSpPr/>
          <p:nvPr/>
        </p:nvSpPr>
        <p:spPr>
          <a:xfrm>
            <a:off x="1280159" y="1063500"/>
            <a:ext cx="7406640" cy="3566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sng" strike="noStrike" baseline="0">
                <a:ln>
                  <a:noFill/>
                </a:ln>
                <a:solidFill>
                  <a:srgbClr val="7E0021"/>
                </a:solidFill>
                <a:uFillTx/>
                <a:latin typeface="Arial" pitchFamily="34"/>
                <a:ea typeface="ＭＳ Ｐゴシック" pitchFamily="2"/>
                <a:cs typeface="ＭＳ Ｐゴシック" pitchFamily="2"/>
              </a:rPr>
              <a:t>ApplicationContext</a:t>
            </a:r>
            <a:r>
              <a:rPr lang="en-US" sz="1800" b="0" i="0" u="sng" strike="noStrike" baseline="0">
                <a:ln>
                  <a:noFill/>
                </a:ln>
                <a:solidFill>
                  <a:srgbClr val="7E0021"/>
                </a:solidFill>
                <a:uFillTx/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en-US" sz="1640" b="0" i="0" u="sng" strike="noStrike" baseline="0">
                <a:ln>
                  <a:noFill/>
                </a:ln>
                <a:solidFill>
                  <a:srgbClr val="4D4D4D"/>
                </a:solidFill>
                <a:uFillTx/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06FC5D-97E4-4ED3-BDB9-5690EE8B3AD7}"/>
              </a:ext>
            </a:extLst>
          </p:cNvPr>
          <p:cNvSpPr/>
          <p:nvPr/>
        </p:nvSpPr>
        <p:spPr>
          <a:xfrm>
            <a:off x="1463040" y="2803740"/>
            <a:ext cx="2112119" cy="16595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CCFF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dev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F346632-A5A0-4EBF-8A9F-B73861D60284}"/>
              </a:ext>
            </a:extLst>
          </p:cNvPr>
          <p:cNvSpPr/>
          <p:nvPr/>
        </p:nvSpPr>
        <p:spPr>
          <a:xfrm>
            <a:off x="6179760" y="3077340"/>
            <a:ext cx="2285280" cy="12031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D320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prod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4707D9-57C1-4A4C-9EAC-472744EDE813}"/>
              </a:ext>
            </a:extLst>
          </p:cNvPr>
          <p:cNvSpPr/>
          <p:nvPr/>
        </p:nvSpPr>
        <p:spPr>
          <a:xfrm>
            <a:off x="6551640" y="1676219"/>
            <a:ext cx="1824840" cy="9050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web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ACF593A-5CED-4E73-B67F-F73A6A28A152}"/>
              </a:ext>
            </a:extLst>
          </p:cNvPr>
          <p:cNvSpPr/>
          <p:nvPr/>
        </p:nvSpPr>
        <p:spPr>
          <a:xfrm>
            <a:off x="7049159" y="1942980"/>
            <a:ext cx="109980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Error</a:t>
            </a:r>
            <a:b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Handler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574C5A7-2338-4635-A9C2-7495C8CF668E}"/>
              </a:ext>
            </a:extLst>
          </p:cNvPr>
          <p:cNvSpPr/>
          <p:nvPr/>
        </p:nvSpPr>
        <p:spPr>
          <a:xfrm>
            <a:off x="6278040" y="3404940"/>
            <a:ext cx="96984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data</a:t>
            </a:r>
            <a:b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Source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30243AB-41C0-41FB-A4C7-30A041AE416E}"/>
              </a:ext>
            </a:extLst>
          </p:cNvPr>
          <p:cNvSpPr/>
          <p:nvPr/>
        </p:nvSpPr>
        <p:spPr>
          <a:xfrm>
            <a:off x="6930000" y="3526620"/>
            <a:ext cx="1371599" cy="64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Factory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9D8FBA-B92B-414C-B740-8FAF7C506AF2}"/>
              </a:ext>
            </a:extLst>
          </p:cNvPr>
          <p:cNvSpPr/>
          <p:nvPr/>
        </p:nvSpPr>
        <p:spPr>
          <a:xfrm>
            <a:off x="4523040" y="2066100"/>
            <a:ext cx="829439" cy="331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Other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2FB19BC-9807-436E-A68C-3A2B9420D389}"/>
              </a:ext>
            </a:extLst>
          </p:cNvPr>
          <p:cNvSpPr/>
          <p:nvPr/>
        </p:nvSpPr>
        <p:spPr>
          <a:xfrm>
            <a:off x="1776240" y="1795740"/>
            <a:ext cx="108360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Repository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644C13-802D-419A-B494-4783FCE6998B}"/>
              </a:ext>
            </a:extLst>
          </p:cNvPr>
          <p:cNvSpPr/>
          <p:nvPr/>
        </p:nvSpPr>
        <p:spPr>
          <a:xfrm>
            <a:off x="3017520" y="1839299"/>
            <a:ext cx="108360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Account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Repository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EF30B65-A232-466B-BB56-D607B49CCE34}"/>
              </a:ext>
            </a:extLst>
          </p:cNvPr>
          <p:cNvSpPr/>
          <p:nvPr/>
        </p:nvSpPr>
        <p:spPr>
          <a:xfrm>
            <a:off x="2441520" y="1414140"/>
            <a:ext cx="112464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Transfer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AE7B389-BBB5-4C90-9D91-5C51413E7383}"/>
              </a:ext>
            </a:extLst>
          </p:cNvPr>
          <p:cNvSpPr/>
          <p:nvPr/>
        </p:nvSpPr>
        <p:spPr>
          <a:xfrm>
            <a:off x="3934799" y="1449419"/>
            <a:ext cx="829439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Account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021ED2A-BDB5-4655-BAE4-D953B38C368C}"/>
              </a:ext>
            </a:extLst>
          </p:cNvPr>
          <p:cNvSpPr/>
          <p:nvPr/>
        </p:nvSpPr>
        <p:spPr>
          <a:xfrm>
            <a:off x="5208480" y="1780980"/>
            <a:ext cx="829439" cy="331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Other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449FAF1-145A-4A54-B3E8-E74C2F1A471A}"/>
              </a:ext>
            </a:extLst>
          </p:cNvPr>
          <p:cNvSpPr/>
          <p:nvPr/>
        </p:nvSpPr>
        <p:spPr>
          <a:xfrm>
            <a:off x="4861440" y="2802300"/>
            <a:ext cx="829439" cy="331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Other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AA6EA8-7EF9-4B6C-AD32-17F62B4AE780}"/>
              </a:ext>
            </a:extLst>
          </p:cNvPr>
          <p:cNvSpPr/>
          <p:nvPr/>
        </p:nvSpPr>
        <p:spPr>
          <a:xfrm>
            <a:off x="3520080" y="2377859"/>
            <a:ext cx="829439" cy="331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Other</a:t>
            </a:r>
          </a:p>
        </p:txBody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EF956DA5-380E-41B2-8BF1-B6CCF25F1AB8}"/>
              </a:ext>
            </a:extLst>
          </p:cNvPr>
          <p:cNvSpPr/>
          <p:nvPr/>
        </p:nvSpPr>
        <p:spPr>
          <a:xfrm>
            <a:off x="1553759" y="2288220"/>
            <a:ext cx="1815841" cy="2966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60EB4614-1C53-4C63-8B5D-A5D228DF4E1C}"/>
              </a:ext>
            </a:extLst>
          </p:cNvPr>
          <p:cNvSpPr/>
          <p:nvPr/>
        </p:nvSpPr>
        <p:spPr>
          <a:xfrm flipV="1">
            <a:off x="1553759" y="1670460"/>
            <a:ext cx="810001" cy="182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8031EDE-130C-4692-B282-B12A38535147}"/>
              </a:ext>
            </a:extLst>
          </p:cNvPr>
          <p:cNvSpPr/>
          <p:nvPr/>
        </p:nvSpPr>
        <p:spPr>
          <a:xfrm>
            <a:off x="0" y="1330259"/>
            <a:ext cx="1554479" cy="1207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Beans with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no</a:t>
            </a: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profile </a:t>
            </a:r>
            <a:r>
              <a:rPr lang="en-US" sz="164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always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available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FA16B3-A1AA-4B9F-BAC5-EF075B47D0A0}"/>
              </a:ext>
            </a:extLst>
          </p:cNvPr>
          <p:cNvSpPr/>
          <p:nvPr/>
        </p:nvSpPr>
        <p:spPr>
          <a:xfrm>
            <a:off x="3767760" y="3293700"/>
            <a:ext cx="2244960" cy="12031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FF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qa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C3A947D-5E85-42C3-A89C-1C1E78488D1F}"/>
              </a:ext>
            </a:extLst>
          </p:cNvPr>
          <p:cNvSpPr/>
          <p:nvPr/>
        </p:nvSpPr>
        <p:spPr>
          <a:xfrm>
            <a:off x="3861359" y="3435180"/>
            <a:ext cx="893519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data</a:t>
            </a:r>
            <a:b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Source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D39BB90-E1CC-4240-944A-06F9EAF8A50D}"/>
              </a:ext>
            </a:extLst>
          </p:cNvPr>
          <p:cNvSpPr/>
          <p:nvPr/>
        </p:nvSpPr>
        <p:spPr>
          <a:xfrm>
            <a:off x="4518000" y="3742980"/>
            <a:ext cx="1371599" cy="64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Factory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92C848-2EFF-489C-83DD-26AF45222AD8}"/>
              </a:ext>
            </a:extLst>
          </p:cNvPr>
          <p:cNvSpPr/>
          <p:nvPr/>
        </p:nvSpPr>
        <p:spPr>
          <a:xfrm>
            <a:off x="1557359" y="3002820"/>
            <a:ext cx="893519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data</a:t>
            </a:r>
            <a:b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Source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2BF7243-394A-493D-B181-B995AB8A49D9}"/>
              </a:ext>
            </a:extLst>
          </p:cNvPr>
          <p:cNvSpPr/>
          <p:nvPr/>
        </p:nvSpPr>
        <p:spPr>
          <a:xfrm>
            <a:off x="2106000" y="3310619"/>
            <a:ext cx="1359360" cy="64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Factory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57B6CCC-7F11-4E3D-ADD1-0194880B2077}"/>
              </a:ext>
            </a:extLst>
          </p:cNvPr>
          <p:cNvSpPr/>
          <p:nvPr/>
        </p:nvSpPr>
        <p:spPr>
          <a:xfrm>
            <a:off x="1566719" y="3773940"/>
            <a:ext cx="1542240" cy="64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performance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51172368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370</Words>
  <Application>Microsoft Office PowerPoint</Application>
  <PresentationFormat>On-screen Show (16:9)</PresentationFormat>
  <Paragraphs>118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Courier New</vt:lpstr>
      <vt:lpstr>Arial</vt:lpstr>
      <vt:lpstr>Monaco</vt:lpstr>
      <vt:lpstr>Varela Round</vt:lpstr>
      <vt:lpstr>Calibri</vt:lpstr>
      <vt:lpstr>Iras template</vt:lpstr>
      <vt:lpstr>Spring – Java Configuration – other topics</vt:lpstr>
      <vt:lpstr>Need to externalize</vt:lpstr>
      <vt:lpstr>Environment variables abstraction</vt:lpstr>
      <vt:lpstr>Referring to environment variables</vt:lpstr>
      <vt:lpstr>@PropertySource annotation</vt:lpstr>
      <vt:lpstr>@Value annotation to fetch from environment</vt:lpstr>
      <vt:lpstr>PropertySourcePlaceholderConfigurer</vt:lpstr>
      <vt:lpstr>${ } – Placeholders for different environment</vt:lpstr>
      <vt:lpstr>Profiles</vt:lpstr>
      <vt:lpstr>How to define a profile?</vt:lpstr>
      <vt:lpstr>Profile at Bean level</vt:lpstr>
      <vt:lpstr>Having one configuration class for all beans</vt:lpstr>
      <vt:lpstr>Proxying</vt:lpstr>
      <vt:lpstr>Proxying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Srinivasan Rengan</cp:lastModifiedBy>
  <cp:revision>211</cp:revision>
  <dcterms:modified xsi:type="dcterms:W3CDTF">2018-10-03T16:34:50Z</dcterms:modified>
</cp:coreProperties>
</file>