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307" r:id="rId3"/>
    <p:sldId id="315" r:id="rId4"/>
    <p:sldId id="317" r:id="rId5"/>
    <p:sldId id="316" r:id="rId6"/>
    <p:sldId id="318" r:id="rId7"/>
    <p:sldId id="319" r:id="rId8"/>
    <p:sldId id="320" r:id="rId9"/>
    <p:sldId id="321" r:id="rId10"/>
    <p:sldId id="322" r:id="rId11"/>
    <p:sldId id="323" r:id="rId12"/>
    <p:sldId id="324" r:id="rId13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15"/>
    </p:embeddedFont>
    <p:embeddedFont>
      <p:font typeface="Varela Round" panose="00000500000000000000" charset="-79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12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84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45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96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5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0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20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</a:t>
            </a:r>
            <a:br>
              <a:rPr lang="en-MY" dirty="0"/>
            </a:br>
            <a:r>
              <a:rPr lang="en-MY" dirty="0"/>
              <a:t>Annotation Configuration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Use of @Value annotation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37E3B51-80A6-4FF8-B846-281E84B504BE}"/>
              </a:ext>
            </a:extLst>
          </p:cNvPr>
          <p:cNvSpPr txBox="1">
            <a:spLocks/>
          </p:cNvSpPr>
          <p:nvPr/>
        </p:nvSpPr>
        <p:spPr>
          <a:xfrm>
            <a:off x="457200" y="728331"/>
            <a:ext cx="8229600" cy="39241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1800" dirty="0"/>
              <a:t>Constructor-injection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endParaRPr lang="en-US" sz="18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endParaRPr lang="en-US" sz="18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endParaRPr lang="en-US" sz="18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endParaRPr lang="en-US" sz="18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1800" dirty="0"/>
              <a:t>Method-injection</a:t>
            </a:r>
            <a:br>
              <a:rPr lang="en-US" sz="1800" dirty="0"/>
            </a:br>
            <a:endParaRPr lang="en-US" sz="18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endParaRPr lang="en-US" sz="18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endParaRPr lang="en-US" sz="18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endParaRPr lang="en-US" sz="18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1800" dirty="0"/>
              <a:t>Field-injection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7F42F2-8CED-4D55-92EB-D451C4F93948}"/>
              </a:ext>
            </a:extLst>
          </p:cNvPr>
          <p:cNvSpPr/>
          <p:nvPr/>
        </p:nvSpPr>
        <p:spPr>
          <a:xfrm>
            <a:off x="601740" y="1079438"/>
            <a:ext cx="7940520" cy="1222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Autowired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TransferServiceImpl(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Value(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"${daily.limit}"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int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max)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this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.maxTransfersPerDay = max;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5B37DB-2242-49CC-BC19-2B7DECC51427}"/>
              </a:ext>
            </a:extLst>
          </p:cNvPr>
          <p:cNvSpPr/>
          <p:nvPr/>
        </p:nvSpPr>
        <p:spPr>
          <a:xfrm>
            <a:off x="601740" y="2813731"/>
            <a:ext cx="7935119" cy="122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Autowired</a:t>
            </a: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setDailyLimit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Value(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"${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daily.limit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}"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int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max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this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.maxTransfersPerDay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= max;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}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7BDEBB2-B5C1-4C29-AE42-FAB54D5B6A0F}"/>
              </a:ext>
            </a:extLst>
          </p:cNvPr>
          <p:cNvSpPr/>
          <p:nvPr/>
        </p:nvSpPr>
        <p:spPr>
          <a:xfrm>
            <a:off x="569699" y="4479660"/>
            <a:ext cx="7967160" cy="663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@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Value(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"#{environment['daily.limit']}"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int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maxTransfersPerDay;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EFDB1-05B5-4040-B71B-6C98980BEF28}"/>
              </a:ext>
            </a:extLst>
          </p:cNvPr>
          <p:cNvSpPr txBox="1"/>
          <p:nvPr/>
        </p:nvSpPr>
        <p:spPr>
          <a:xfrm>
            <a:off x="6677247" y="2080234"/>
            <a:ext cx="2381693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@Value(“${daily.limit:100}”)</a:t>
            </a:r>
          </a:p>
          <a:p>
            <a:r>
              <a:rPr lang="en-MY" dirty="0"/>
              <a:t>In case of null, 100 will be assigned</a:t>
            </a:r>
          </a:p>
        </p:txBody>
      </p:sp>
    </p:spTree>
    <p:extLst>
      <p:ext uri="{BB962C8B-B14F-4D97-AF65-F5344CB8AC3E}">
        <p14:creationId xmlns:p14="http://schemas.microsoft.com/office/powerpoint/2010/main" val="1233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PostConstruct</a:t>
            </a:r>
            <a:r>
              <a:rPr lang="en-MY" dirty="0"/>
              <a:t> and </a:t>
            </a:r>
            <a:r>
              <a:rPr lang="en-MY" dirty="0" err="1"/>
              <a:t>PreDestroy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EA1A3-7B71-47BE-B532-10D9F4B5F317}"/>
              </a:ext>
            </a:extLst>
          </p:cNvPr>
          <p:cNvSpPr txBox="1"/>
          <p:nvPr/>
        </p:nvSpPr>
        <p:spPr>
          <a:xfrm>
            <a:off x="868450" y="925033"/>
            <a:ext cx="67869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@</a:t>
            </a:r>
            <a:r>
              <a:rPr lang="en-MY" sz="2000" dirty="0" err="1"/>
              <a:t>PostConstruct</a:t>
            </a:r>
            <a:r>
              <a:rPr lang="en-MY" sz="2000" dirty="0"/>
              <a:t> and @</a:t>
            </a:r>
            <a:r>
              <a:rPr lang="en-MY" sz="2000" dirty="0" err="1"/>
              <a:t>PreDestroy</a:t>
            </a:r>
            <a:r>
              <a:rPr lang="en-MY" sz="2000" dirty="0"/>
              <a:t> are call back methods invoked during the initialization phase (after constructor and setter)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These annotations are defined by the JSR-250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Spring’s equivalent for the these annotations is to use @Bean </a:t>
            </a:r>
            <a:r>
              <a:rPr lang="en-MY" sz="2000" dirty="0" err="1"/>
              <a:t>annotations’s</a:t>
            </a:r>
            <a:r>
              <a:rPr lang="en-MY" sz="2000" dirty="0"/>
              <a:t> </a:t>
            </a:r>
            <a:r>
              <a:rPr lang="en-MY" sz="2000" dirty="0" err="1"/>
              <a:t>initMethod</a:t>
            </a:r>
            <a:r>
              <a:rPr lang="en-MY" sz="2000" dirty="0"/>
              <a:t> and </a:t>
            </a:r>
            <a:r>
              <a:rPr lang="en-MY" sz="2000" dirty="0" err="1"/>
              <a:t>destroyMethod</a:t>
            </a:r>
            <a:r>
              <a:rPr lang="en-MY" sz="2000" dirty="0"/>
              <a:t>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These annotations are being registered and managed by </a:t>
            </a:r>
            <a:r>
              <a:rPr lang="en-MY" sz="2000" dirty="0" err="1"/>
              <a:t>CommonAnnotationPostProcessor</a:t>
            </a:r>
            <a:r>
              <a:rPr lang="en-MY" sz="2000" dirty="0"/>
              <a:t> (BPP).</a:t>
            </a:r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5626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PostConstruct</a:t>
            </a:r>
            <a:r>
              <a:rPr lang="en-MY" dirty="0"/>
              <a:t> and </a:t>
            </a:r>
            <a:r>
              <a:rPr lang="en-MY" dirty="0" err="1"/>
              <a:t>PreDestroy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2CDE1F-80E0-4F2E-957D-69FD8C405349}"/>
              </a:ext>
            </a:extLst>
          </p:cNvPr>
          <p:cNvSpPr/>
          <p:nvPr/>
        </p:nvSpPr>
        <p:spPr>
          <a:xfrm>
            <a:off x="318709" y="843981"/>
            <a:ext cx="8081279" cy="28667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JdbcAccountRepository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	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private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808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Autowired</a:t>
            </a:r>
            <a:endParaRPr lang="en-US" sz="1800" b="0" i="0" u="none" strike="noStrike" baseline="0" dirty="0">
              <a:ln>
                <a:noFill/>
              </a:ln>
              <a:solidFill>
                <a:srgbClr val="808080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      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setDataSource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{ 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this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   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808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PostConstruct</a:t>
            </a:r>
            <a:endParaRPr lang="en-US" sz="1800" b="0" i="0" u="none" strike="noStrike" baseline="0" dirty="0">
              <a:ln>
                <a:noFill/>
              </a:ln>
              <a:solidFill>
                <a:srgbClr val="808080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populateCache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()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         {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Connection conn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.getConnection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();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34"/>
                <a:ea typeface="Monaco" pitchFamily="49"/>
                <a:cs typeface="Monaco" pitchFamily="49"/>
              </a:rPr>
              <a:t>//...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3DB93-C9A6-4C21-A3B3-02AAB99ABA5C}"/>
              </a:ext>
            </a:extLst>
          </p:cNvPr>
          <p:cNvSpPr/>
          <p:nvPr/>
        </p:nvSpPr>
        <p:spPr>
          <a:xfrm>
            <a:off x="318709" y="3850338"/>
            <a:ext cx="8081278" cy="1176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808080"/>
                </a:solidFill>
                <a:latin typeface="Arial" pitchFamily="34"/>
                <a:ea typeface="Monaco" pitchFamily="49"/>
                <a:cs typeface="Monaco" pitchFamily="49"/>
              </a:rPr>
              <a:t>JdbcAccountRepository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Monaco" pitchFamily="49"/>
                <a:cs typeface="Monaco" pitchFamily="49"/>
              </a:rPr>
              <a:t> 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PreDestroy</a:t>
            </a:r>
            <a:endParaRPr lang="en-US" sz="1800" b="1" i="0" u="none" strike="noStrike" baseline="0" dirty="0">
              <a:ln>
                <a:noFill/>
              </a:ln>
              <a:solidFill>
                <a:srgbClr val="80808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 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clearCache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Monaco" pitchFamily="49"/>
                <a:cs typeface="Monaco" pitchFamily="49"/>
              </a:rPr>
              <a:t>{ … 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73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7191791" cy="129263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@Configuration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ComponentScan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(“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com.spring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”)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1218-D053-4AAC-8673-4C6CD4F9D377}"/>
              </a:ext>
            </a:extLst>
          </p:cNvPr>
          <p:cNvSpPr txBox="1">
            <a:spLocks/>
          </p:cNvSpPr>
          <p:nvPr/>
        </p:nvSpPr>
        <p:spPr>
          <a:xfrm>
            <a:off x="336060" y="2541492"/>
            <a:ext cx="7191791" cy="2400627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@Component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implement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ITransferService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this.repository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= repository;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D5FD-A2CD-4D43-B7F0-0CC0475B1F1D}"/>
              </a:ext>
            </a:extLst>
          </p:cNvPr>
          <p:cNvSpPr txBox="1"/>
          <p:nvPr/>
        </p:nvSpPr>
        <p:spPr>
          <a:xfrm>
            <a:off x="5964865" y="1248861"/>
            <a:ext cx="2466753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Component scan to scan through the package and sub packages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EEAC7-1B8C-48CA-A332-85B90A4DC939}"/>
              </a:ext>
            </a:extLst>
          </p:cNvPr>
          <p:cNvCxnSpPr/>
          <p:nvPr/>
        </p:nvCxnSpPr>
        <p:spPr>
          <a:xfrm>
            <a:off x="3848986" y="1605516"/>
            <a:ext cx="2052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4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57" y="1252219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02F4C60-0025-4169-B944-DC68DBE1DF67}"/>
              </a:ext>
            </a:extLst>
          </p:cNvPr>
          <p:cNvSpPr txBox="1">
            <a:spLocks/>
          </p:cNvSpPr>
          <p:nvPr/>
        </p:nvSpPr>
        <p:spPr>
          <a:xfrm>
            <a:off x="336056" y="2731045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7AC3D14-7BD6-4775-AC59-B585B6834D13}"/>
              </a:ext>
            </a:extLst>
          </p:cNvPr>
          <p:cNvSpPr txBox="1">
            <a:spLocks/>
          </p:cNvSpPr>
          <p:nvPr/>
        </p:nvSpPr>
        <p:spPr>
          <a:xfrm>
            <a:off x="336055" y="4233889"/>
            <a:ext cx="7191791" cy="73863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private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repository;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6DECF-FA17-4E86-9653-D041F27FB7DA}"/>
              </a:ext>
            </a:extLst>
          </p:cNvPr>
          <p:cNvSpPr txBox="1"/>
          <p:nvPr/>
        </p:nvSpPr>
        <p:spPr>
          <a:xfrm>
            <a:off x="336057" y="909611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Constructor auto wiring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44F6D-33D0-4166-916D-3B69EB3933FE}"/>
              </a:ext>
            </a:extLst>
          </p:cNvPr>
          <p:cNvSpPr txBox="1"/>
          <p:nvPr/>
        </p:nvSpPr>
        <p:spPr>
          <a:xfrm>
            <a:off x="336057" y="2351604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Setter auto wiring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2EE65-4CAE-4781-AB21-53A96FF61E13}"/>
              </a:ext>
            </a:extLst>
          </p:cNvPr>
          <p:cNvSpPr txBox="1"/>
          <p:nvPr/>
        </p:nvSpPr>
        <p:spPr>
          <a:xfrm>
            <a:off x="336057" y="3874096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Property auto wiring</a:t>
            </a:r>
          </a:p>
        </p:txBody>
      </p:sp>
    </p:spTree>
    <p:extLst>
      <p:ext uri="{BB962C8B-B14F-4D97-AF65-F5344CB8AC3E}">
        <p14:creationId xmlns:p14="http://schemas.microsoft.com/office/powerpoint/2010/main" val="297836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Constructor vs setter dependency injection</a:t>
            </a:r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4310D5-1858-496B-AE08-15523351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96215"/>
              </p:ext>
            </p:extLst>
          </p:nvPr>
        </p:nvGraphicFramePr>
        <p:xfrm>
          <a:off x="1396410" y="1539211"/>
          <a:ext cx="6096000" cy="2001520"/>
        </p:xfrm>
        <a:graphic>
          <a:graphicData uri="http://schemas.openxmlformats.org/drawingml/2006/table">
            <a:tbl>
              <a:tblPr firstRow="1" bandRow="1">
                <a:tableStyleId>{4516C5B7-6DF7-4EAC-B830-4C3994D4386D}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714550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926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Setter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10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Mandatory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Optional/changeable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Immutable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Circular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Several parameters at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Inherited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4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If the constructor requires too many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53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8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Auto wiring required or not?</a:t>
            </a:r>
            <a:endParaRPr lang="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6627E-6882-474D-9C32-8D4FACD9EEB2}"/>
              </a:ext>
            </a:extLst>
          </p:cNvPr>
          <p:cNvSpPr txBox="1">
            <a:spLocks/>
          </p:cNvSpPr>
          <p:nvPr/>
        </p:nvSpPr>
        <p:spPr>
          <a:xfrm>
            <a:off x="633767" y="1433873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(required=false)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633767" y="2766959"/>
            <a:ext cx="82296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By default required is true.  This means that exception will be thrown if the dependency does not exists.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Making required as false, will inject the dependency only if it exists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Disambiguation during auto wiring</a:t>
            </a:r>
            <a:endParaRPr lang="e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60047D-829D-4847-A713-206755998522}"/>
              </a:ext>
            </a:extLst>
          </p:cNvPr>
          <p:cNvSpPr/>
          <p:nvPr/>
        </p:nvSpPr>
        <p:spPr>
          <a:xfrm>
            <a:off x="480060" y="3002433"/>
            <a:ext cx="8183880" cy="631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  @Component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JpaAccountRepository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implements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AccountRepository {..}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D93F55-5E13-4E9D-B732-3AD20575D420}"/>
              </a:ext>
            </a:extLst>
          </p:cNvPr>
          <p:cNvSpPr/>
          <p:nvPr/>
        </p:nvSpPr>
        <p:spPr>
          <a:xfrm>
            <a:off x="480060" y="3935553"/>
            <a:ext cx="8183880" cy="64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  @Component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JdbcAccountRepository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implements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AccountRepository {..}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02E6F2F-5F0F-40CB-BE56-BE1775718A7A}"/>
              </a:ext>
            </a:extLst>
          </p:cNvPr>
          <p:cNvSpPr/>
          <p:nvPr/>
        </p:nvSpPr>
        <p:spPr>
          <a:xfrm>
            <a:off x="480060" y="1363713"/>
            <a:ext cx="8183880" cy="153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@Component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TransferServiceImpl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implements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TransferService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18181"/>
                </a:solidFill>
                <a:latin typeface="Arial" pitchFamily="34"/>
                <a:ea typeface="Courier New" pitchFamily="49"/>
                <a:cs typeface="Courier New" pitchFamily="49"/>
              </a:rPr>
              <a:t>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Autowired</a:t>
            </a:r>
            <a:endParaRPr lang="en-US" sz="1800" b="0" i="0" u="none" strike="noStrike" baseline="0" dirty="0">
              <a:ln>
                <a:noFill/>
              </a:ln>
              <a:solidFill>
                <a:srgbClr val="4C4C4C"/>
              </a:solidFill>
              <a:latin typeface="Arial" pitchFamily="34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TransferServiceImpl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)   { …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C5647C8-A680-4714-901D-3201E6B93844}"/>
              </a:ext>
            </a:extLst>
          </p:cNvPr>
          <p:cNvSpPr/>
          <p:nvPr/>
        </p:nvSpPr>
        <p:spPr>
          <a:xfrm flipH="1" flipV="1">
            <a:off x="3924539" y="3677433"/>
            <a:ext cx="629281" cy="1990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DC8B5B1-8CBB-4065-BA9C-2A13430AB29C}"/>
              </a:ext>
            </a:extLst>
          </p:cNvPr>
          <p:cNvSpPr/>
          <p:nvPr/>
        </p:nvSpPr>
        <p:spPr>
          <a:xfrm flipH="1">
            <a:off x="3969540" y="3866432"/>
            <a:ext cx="584640" cy="3920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B046F60-6F69-4496-B62C-93530DC97084}"/>
              </a:ext>
            </a:extLst>
          </p:cNvPr>
          <p:cNvSpPr/>
          <p:nvPr/>
        </p:nvSpPr>
        <p:spPr>
          <a:xfrm>
            <a:off x="4373820" y="3662312"/>
            <a:ext cx="3503519" cy="403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Which one should get injected?</a:t>
            </a:r>
          </a:p>
        </p:txBody>
      </p:sp>
    </p:spTree>
    <p:extLst>
      <p:ext uri="{BB962C8B-B14F-4D97-AF65-F5344CB8AC3E}">
        <p14:creationId xmlns:p14="http://schemas.microsoft.com/office/powerpoint/2010/main" val="22699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Disambiguation during auto wiring</a:t>
            </a:r>
            <a:endParaRPr lang="e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60047D-829D-4847-A713-206755998522}"/>
              </a:ext>
            </a:extLst>
          </p:cNvPr>
          <p:cNvSpPr/>
          <p:nvPr/>
        </p:nvSpPr>
        <p:spPr>
          <a:xfrm>
            <a:off x="480059" y="3438370"/>
            <a:ext cx="8451289" cy="631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  @Component(“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jpaAccountRepository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”)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JpaAccountRepository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implements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 {..}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D93F55-5E13-4E9D-B732-3AD20575D420}"/>
              </a:ext>
            </a:extLst>
          </p:cNvPr>
          <p:cNvSpPr/>
          <p:nvPr/>
        </p:nvSpPr>
        <p:spPr>
          <a:xfrm>
            <a:off x="480059" y="4371490"/>
            <a:ext cx="8451289" cy="64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  @Component(“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jdbcAccountRepository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”)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JdbcAccountRepository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implements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 {..}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02E6F2F-5F0F-40CB-BE56-BE1775718A7A}"/>
              </a:ext>
            </a:extLst>
          </p:cNvPr>
          <p:cNvSpPr/>
          <p:nvPr/>
        </p:nvSpPr>
        <p:spPr>
          <a:xfrm>
            <a:off x="480059" y="1063500"/>
            <a:ext cx="8451289" cy="20728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@Component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TransferServiceImpl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implements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TransferService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18181"/>
                </a:solidFill>
                <a:latin typeface="Arial" pitchFamily="34"/>
                <a:ea typeface="Courier New" pitchFamily="49"/>
                <a:cs typeface="Courier New" pitchFamily="49"/>
              </a:rPr>
              <a:t>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C4C4C"/>
                </a:solidFill>
                <a:latin typeface="Arial" pitchFamily="34"/>
                <a:ea typeface="Courier New" pitchFamily="49"/>
                <a:cs typeface="Courier New" pitchFamily="49"/>
              </a:rPr>
              <a:t>Autowired</a:t>
            </a:r>
            <a:endParaRPr lang="en-US" sz="1800" b="0" i="0" u="none" strike="noStrike" baseline="0" dirty="0">
              <a:ln>
                <a:noFill/>
              </a:ln>
              <a:solidFill>
                <a:srgbClr val="4C4C4C"/>
              </a:solidFill>
              <a:latin typeface="Arial" pitchFamily="34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TransferServiceImpl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(@</a:t>
            </a:r>
            <a:r>
              <a:rPr lang="en-US" sz="1800" dirty="0">
                <a:latin typeface="Arial" pitchFamily="34"/>
                <a:ea typeface="Arial-BoldMT" pitchFamily="34"/>
                <a:cs typeface="Arial-BoldMT" pitchFamily="34"/>
              </a:rPr>
              <a:t>Qualifier(“</a:t>
            </a:r>
            <a:r>
              <a:rPr lang="en-US" sz="1800" dirty="0" err="1">
                <a:latin typeface="Arial" pitchFamily="34"/>
                <a:ea typeface="Arial-BoldMT" pitchFamily="34"/>
                <a:cs typeface="Arial-BoldMT" pitchFamily="34"/>
              </a:rPr>
              <a:t>jpaAccountRepository</a:t>
            </a:r>
            <a:r>
              <a:rPr lang="en-US" sz="1800" dirty="0">
                <a:latin typeface="Arial" pitchFamily="34"/>
                <a:ea typeface="Arial-BoldMT" pitchFamily="34"/>
                <a:cs typeface="Arial-BoldMT" pitchFamily="34"/>
              </a:rPr>
              <a:t>”)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-BoldMT" pitchFamily="34"/>
                <a:cs typeface="Arial-BoldMT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)   { …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C5647C8-A680-4714-901D-3201E6B93844}"/>
              </a:ext>
            </a:extLst>
          </p:cNvPr>
          <p:cNvSpPr/>
          <p:nvPr/>
        </p:nvSpPr>
        <p:spPr>
          <a:xfrm flipH="1" flipV="1">
            <a:off x="3924539" y="3677433"/>
            <a:ext cx="629281" cy="1990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DC8B5B1-8CBB-4065-BA9C-2A13430AB29C}"/>
              </a:ext>
            </a:extLst>
          </p:cNvPr>
          <p:cNvSpPr/>
          <p:nvPr/>
        </p:nvSpPr>
        <p:spPr>
          <a:xfrm flipH="1">
            <a:off x="3969540" y="3866432"/>
            <a:ext cx="584640" cy="3920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B046F60-6F69-4496-B62C-93530DC97084}"/>
              </a:ext>
            </a:extLst>
          </p:cNvPr>
          <p:cNvSpPr/>
          <p:nvPr/>
        </p:nvSpPr>
        <p:spPr>
          <a:xfrm>
            <a:off x="4373820" y="3662312"/>
            <a:ext cx="3503519" cy="403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Which one should get injected?</a:t>
            </a:r>
          </a:p>
        </p:txBody>
      </p:sp>
    </p:spTree>
    <p:extLst>
      <p:ext uri="{BB962C8B-B14F-4D97-AF65-F5344CB8AC3E}">
        <p14:creationId xmlns:p14="http://schemas.microsoft.com/office/powerpoint/2010/main" val="84618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Rules for resolving ambiguation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457200" y="1480420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Auto wiring rules for resolving ambiguity are: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Unique bean of required type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Assume @Qualifier if given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Trying to match the bean by name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5965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Component implicit naming rules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457200" y="1480420"/>
            <a:ext cx="8229600" cy="2031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When not specified names are auto generated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- De-capitalized non-qualified class name by default.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43197350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506</Words>
  <Application>Microsoft Office PowerPoint</Application>
  <PresentationFormat>On-screen Show (16:9)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Courier New</vt:lpstr>
      <vt:lpstr>Arial</vt:lpstr>
      <vt:lpstr>Varela Round</vt:lpstr>
      <vt:lpstr>Monaco</vt:lpstr>
      <vt:lpstr>Calibri</vt:lpstr>
      <vt:lpstr>Arial-BoldMT</vt:lpstr>
      <vt:lpstr>Iras template</vt:lpstr>
      <vt:lpstr>Spring – Annotation Configuration</vt:lpstr>
      <vt:lpstr>After annotation configuration</vt:lpstr>
      <vt:lpstr>After annotation configuration</vt:lpstr>
      <vt:lpstr>Constructor vs setter dependency injection</vt:lpstr>
      <vt:lpstr>Auto wiring required or not?</vt:lpstr>
      <vt:lpstr>Disambiguation during auto wiring</vt:lpstr>
      <vt:lpstr>Disambiguation during auto wiring</vt:lpstr>
      <vt:lpstr>Rules for resolving ambiguation</vt:lpstr>
      <vt:lpstr>Component implicit naming rules</vt:lpstr>
      <vt:lpstr>Use of @Value annotation</vt:lpstr>
      <vt:lpstr>PostConstruct and PreDestroy</vt:lpstr>
      <vt:lpstr>PostConstruct and PreDestroy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228</cp:revision>
  <dcterms:modified xsi:type="dcterms:W3CDTF">2018-10-06T00:25:21Z</dcterms:modified>
</cp:coreProperties>
</file>