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307" r:id="rId3"/>
    <p:sldId id="315" r:id="rId4"/>
    <p:sldId id="316" r:id="rId5"/>
    <p:sldId id="319" r:id="rId6"/>
    <p:sldId id="320" r:id="rId7"/>
    <p:sldId id="321" r:id="rId8"/>
    <p:sldId id="322" r:id="rId9"/>
    <p:sldId id="323" r:id="rId10"/>
    <p:sldId id="324" r:id="rId11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Varela Round" panose="00000500000000000000" charset="-79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6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5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0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2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1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Bean lifecycle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Destruction phase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008A-D6FE-471D-8B33-9FAB84B89B49}"/>
              </a:ext>
            </a:extLst>
          </p:cNvPr>
          <p:cNvSpPr txBox="1">
            <a:spLocks/>
          </p:cNvSpPr>
          <p:nvPr/>
        </p:nvSpPr>
        <p:spPr>
          <a:xfrm>
            <a:off x="308343" y="1691674"/>
            <a:ext cx="8548577" cy="18774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Destroy method will be invoked when a destroy trigger is made.  For example close on application context.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For singleton bean this is automatically invoked.  But for prototype beans, this need to be invoked explicitly.</a:t>
            </a:r>
          </a:p>
        </p:txBody>
      </p:sp>
    </p:spTree>
    <p:extLst>
      <p:ext uri="{BB962C8B-B14F-4D97-AF65-F5344CB8AC3E}">
        <p14:creationId xmlns:p14="http://schemas.microsoft.com/office/powerpoint/2010/main" val="181391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Bean initialization stages </a:t>
            </a:r>
            <a:endParaRPr lang="en" dirty="0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D9DBD5C1-6840-4E88-A8F9-A4A621841DDA}"/>
              </a:ext>
            </a:extLst>
          </p:cNvPr>
          <p:cNvSpPr/>
          <p:nvPr/>
        </p:nvSpPr>
        <p:spPr>
          <a:xfrm flipH="1">
            <a:off x="3320279" y="847659"/>
            <a:ext cx="722" cy="4220218"/>
          </a:xfrm>
          <a:prstGeom prst="line">
            <a:avLst/>
          </a:prstGeom>
          <a:noFill/>
          <a:ln w="255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1DE099B-A754-436F-9AEA-BF5CE795CACC}"/>
              </a:ext>
            </a:extLst>
          </p:cNvPr>
          <p:cNvSpPr/>
          <p:nvPr/>
        </p:nvSpPr>
        <p:spPr>
          <a:xfrm>
            <a:off x="729721" y="847659"/>
            <a:ext cx="2362320" cy="12322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5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Initialization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4D2BC498-E754-4134-B15E-879F7B22604A}"/>
              </a:ext>
            </a:extLst>
          </p:cNvPr>
          <p:cNvSpPr/>
          <p:nvPr/>
        </p:nvSpPr>
        <p:spPr>
          <a:xfrm>
            <a:off x="3549240" y="847659"/>
            <a:ext cx="2361960" cy="12322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FF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5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Use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51D9AE21-A505-4319-BF01-DA52E15F885B}"/>
              </a:ext>
            </a:extLst>
          </p:cNvPr>
          <p:cNvSpPr/>
          <p:nvPr/>
        </p:nvSpPr>
        <p:spPr>
          <a:xfrm>
            <a:off x="6368401" y="847659"/>
            <a:ext cx="2362320" cy="12322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E11A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5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Destruction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86D1773A-C6F7-42BB-80BD-B5DC0B436762}"/>
              </a:ext>
            </a:extLst>
          </p:cNvPr>
          <p:cNvSpPr/>
          <p:nvPr/>
        </p:nvSpPr>
        <p:spPr>
          <a:xfrm flipH="1">
            <a:off x="6139439" y="847659"/>
            <a:ext cx="722" cy="4144617"/>
          </a:xfrm>
          <a:prstGeom prst="line">
            <a:avLst/>
          </a:prstGeom>
          <a:noFill/>
          <a:ln w="255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0E52F65-6A34-4511-B42C-300475C9908A}"/>
              </a:ext>
            </a:extLst>
          </p:cNvPr>
          <p:cNvSpPr txBox="1">
            <a:spLocks/>
          </p:cNvSpPr>
          <p:nvPr/>
        </p:nvSpPr>
        <p:spPr>
          <a:xfrm>
            <a:off x="348481" y="2551899"/>
            <a:ext cx="2971800" cy="2248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90000"/>
              </a:lnSpc>
              <a:spcBef>
                <a:spcPts val="499"/>
              </a:spcBef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Prepares for use</a:t>
            </a: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Application services</a:t>
            </a:r>
          </a:p>
          <a:p>
            <a:pPr lvl="1">
              <a:spcBef>
                <a:spcPts val="44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Are created</a:t>
            </a:r>
          </a:p>
          <a:p>
            <a:pPr lvl="1">
              <a:spcBef>
                <a:spcPts val="44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Configured</a:t>
            </a:r>
          </a:p>
          <a:p>
            <a:pPr lvl="1">
              <a:spcBef>
                <a:spcPts val="44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May allocate system resources</a:t>
            </a: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Application is not usable until this phase is complete</a:t>
            </a: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1526D6AF-B8BA-4BFB-9B6A-886C41049AFC}"/>
              </a:ext>
            </a:extLst>
          </p:cNvPr>
          <p:cNvSpPr/>
          <p:nvPr/>
        </p:nvSpPr>
        <p:spPr>
          <a:xfrm>
            <a:off x="577441" y="1818502"/>
            <a:ext cx="2715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44" fill="none">
                <a:moveTo>
                  <a:pt x="0" y="0"/>
                </a:moveTo>
                <a:lnTo>
                  <a:pt x="7544" y="0"/>
                </a:lnTo>
              </a:path>
            </a:pathLst>
          </a:custGeom>
          <a:noFill/>
          <a:ln w="101520">
            <a:solidFill>
              <a:srgbClr val="FFFF66"/>
            </a:solidFill>
            <a:prstDash val="solid"/>
            <a:miter/>
            <a:tailEnd type="arrow"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C8B4C169-C904-4A47-87F9-0E80A89DF530}"/>
              </a:ext>
            </a:extLst>
          </p:cNvPr>
          <p:cNvSpPr/>
          <p:nvPr/>
        </p:nvSpPr>
        <p:spPr>
          <a:xfrm>
            <a:off x="3343321" y="1818861"/>
            <a:ext cx="2776320" cy="12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13" h="36" fill="none">
                <a:moveTo>
                  <a:pt x="0" y="36"/>
                </a:moveTo>
                <a:lnTo>
                  <a:pt x="7713" y="0"/>
                </a:lnTo>
              </a:path>
            </a:pathLst>
          </a:custGeom>
          <a:noFill/>
          <a:ln w="101520">
            <a:solidFill>
              <a:srgbClr val="FFFF66"/>
            </a:solidFill>
            <a:prstDash val="solid"/>
            <a:miter/>
            <a:tailEnd type="arrow"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17CF6B23-38BC-4207-822E-7ADEE6F4DEC9}"/>
              </a:ext>
            </a:extLst>
          </p:cNvPr>
          <p:cNvSpPr/>
          <p:nvPr/>
        </p:nvSpPr>
        <p:spPr>
          <a:xfrm>
            <a:off x="6159960" y="1818502"/>
            <a:ext cx="28753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88" fill="none">
                <a:moveTo>
                  <a:pt x="0" y="0"/>
                </a:moveTo>
                <a:lnTo>
                  <a:pt x="7988" y="0"/>
                </a:lnTo>
              </a:path>
            </a:pathLst>
          </a:custGeom>
          <a:noFill/>
          <a:ln w="101520">
            <a:solidFill>
              <a:srgbClr val="FFFF66"/>
            </a:solidFill>
            <a:prstDash val="solid"/>
            <a:miter/>
            <a:tailEnd type="arrow"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663AAC38-086D-4DF3-961D-568C264A1FAC}"/>
              </a:ext>
            </a:extLst>
          </p:cNvPr>
          <p:cNvSpPr txBox="1">
            <a:spLocks/>
          </p:cNvSpPr>
          <p:nvPr/>
        </p:nvSpPr>
        <p:spPr>
          <a:xfrm>
            <a:off x="3372840" y="2551899"/>
            <a:ext cx="2971800" cy="20990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90000"/>
              </a:lnSpc>
              <a:spcBef>
                <a:spcPts val="499"/>
              </a:spcBef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Used by clients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Application services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Process client requests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Carry out application behaviors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99.99% of time is spent in this phase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E5649833-D83C-4BE5-B5C5-24D302D04C67}"/>
              </a:ext>
            </a:extLst>
          </p:cNvPr>
          <p:cNvSpPr txBox="1">
            <a:spLocks/>
          </p:cNvSpPr>
          <p:nvPr/>
        </p:nvSpPr>
        <p:spPr>
          <a:xfrm>
            <a:off x="6172200" y="2551899"/>
            <a:ext cx="2971800" cy="17758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90000"/>
              </a:lnSpc>
              <a:spcBef>
                <a:spcPts val="499"/>
              </a:spcBef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Shuts down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Application services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Release any system resources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600" dirty="0">
                <a:solidFill>
                  <a:srgbClr val="666666"/>
                </a:solidFill>
                <a:latin typeface="Arial" pitchFamily="18"/>
                <a:ea typeface="ＭＳ Ｐゴシック" pitchFamily="2"/>
              </a:rPr>
              <a:t>Are eligible for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build="p"/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Loading bean definitions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 @Configuration classes are processed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And/or @Components are scanned for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And/or XML files are parsed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Bean definitions added to a </a:t>
            </a:r>
            <a:r>
              <a:rPr lang="en-US" sz="2000" i="1" dirty="0" err="1"/>
              <a:t>BeanFactory</a:t>
            </a:r>
            <a:endParaRPr lang="en-US" sz="2000" i="1" dirty="0"/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Each indexed under its id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Special </a:t>
            </a:r>
            <a:r>
              <a:rPr lang="en-US" sz="2000" i="1" dirty="0" err="1"/>
              <a:t>BeanFactoryPostProcessor</a:t>
            </a:r>
            <a:r>
              <a:rPr lang="en-US" sz="2000" dirty="0"/>
              <a:t> beans invoked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Can modify the </a:t>
            </a:r>
            <a:r>
              <a:rPr lang="en-US" sz="2000" i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definition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of </a:t>
            </a:r>
            <a:r>
              <a:rPr lang="en-US" sz="2000" i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any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Importing XML into Java configuration and XML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C9AE8-15EE-4BD8-B83A-CCA3D60EBF9A}"/>
              </a:ext>
            </a:extLst>
          </p:cNvPr>
          <p:cNvSpPr/>
          <p:nvPr/>
        </p:nvSpPr>
        <p:spPr>
          <a:xfrm>
            <a:off x="2126974" y="1441175"/>
            <a:ext cx="4403034" cy="2027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A6F41F-8215-47C0-96D0-9C8AD4BD9673}"/>
              </a:ext>
            </a:extLst>
          </p:cNvPr>
          <p:cNvSpPr/>
          <p:nvPr/>
        </p:nvSpPr>
        <p:spPr>
          <a:xfrm>
            <a:off x="2683565" y="2241270"/>
            <a:ext cx="3289853" cy="101620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4FD3-D12D-4B6C-BA3A-65165A52DAEB}"/>
              </a:ext>
            </a:extLst>
          </p:cNvPr>
          <p:cNvSpPr txBox="1"/>
          <p:nvPr/>
        </p:nvSpPr>
        <p:spPr>
          <a:xfrm>
            <a:off x="3200401" y="1485921"/>
            <a:ext cx="259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Application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0B94-D01C-4C9D-802E-78D5A0D19947}"/>
              </a:ext>
            </a:extLst>
          </p:cNvPr>
          <p:cNvSpPr txBox="1"/>
          <p:nvPr/>
        </p:nvSpPr>
        <p:spPr>
          <a:xfrm>
            <a:off x="3743740" y="2324878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transferService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6C35C-9DC2-4088-8DD9-A6BEF24CC389}"/>
              </a:ext>
            </a:extLst>
          </p:cNvPr>
          <p:cNvSpPr txBox="1"/>
          <p:nvPr/>
        </p:nvSpPr>
        <p:spPr>
          <a:xfrm>
            <a:off x="3819940" y="1945993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BeanFactory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04909-A53F-4299-A0F8-E0C7DE5368A9}"/>
              </a:ext>
            </a:extLst>
          </p:cNvPr>
          <p:cNvSpPr txBox="1"/>
          <p:nvPr/>
        </p:nvSpPr>
        <p:spPr>
          <a:xfrm>
            <a:off x="3743740" y="2641734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accountService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67927-D3B3-463A-A104-60458F691CC8}"/>
              </a:ext>
            </a:extLst>
          </p:cNvPr>
          <p:cNvSpPr txBox="1"/>
          <p:nvPr/>
        </p:nvSpPr>
        <p:spPr>
          <a:xfrm>
            <a:off x="3743740" y="2932207"/>
            <a:ext cx="17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dataSource</a:t>
            </a:r>
            <a:endParaRPr lang="en-M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C0C6B0-7851-4BC2-8AA4-B4EE8AEF77FE}"/>
              </a:ext>
            </a:extLst>
          </p:cNvPr>
          <p:cNvSpPr/>
          <p:nvPr/>
        </p:nvSpPr>
        <p:spPr>
          <a:xfrm>
            <a:off x="2683565" y="4268852"/>
            <a:ext cx="3289853" cy="4678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BeanFactoryPostProcessor</a:t>
            </a:r>
            <a:endParaRPr lang="en-MY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08F98E-CC2E-4B64-9615-CEF217DE75A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4328491" y="3257470"/>
            <a:ext cx="1" cy="101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F8BFB2-8799-4D7A-BA0E-E46353472730}"/>
              </a:ext>
            </a:extLst>
          </p:cNvPr>
          <p:cNvSpPr txBox="1"/>
          <p:nvPr/>
        </p:nvSpPr>
        <p:spPr>
          <a:xfrm>
            <a:off x="4333460" y="3670107"/>
            <a:ext cx="219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Access bean factory to modify definition</a:t>
            </a:r>
          </a:p>
        </p:txBody>
      </p:sp>
    </p:spTree>
    <p:extLst>
      <p:ext uri="{BB962C8B-B14F-4D97-AF65-F5344CB8AC3E}">
        <p14:creationId xmlns:p14="http://schemas.microsoft.com/office/powerpoint/2010/main" val="84618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BeanFactoryPostProcess</a:t>
            </a:r>
            <a:r>
              <a:rPr lang="en-MY" dirty="0"/>
              <a:t> interface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5A3C6-F1B2-4984-9473-65BF156BEFBD}"/>
              </a:ext>
            </a:extLst>
          </p:cNvPr>
          <p:cNvSpPr/>
          <p:nvPr/>
        </p:nvSpPr>
        <p:spPr>
          <a:xfrm>
            <a:off x="776880" y="1474607"/>
            <a:ext cx="7590240" cy="1286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BeanFactoryPostProcessor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public 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postProcessBeanFactory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       (ConfigurableListableBeanFactory beanFactory);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BeanPostProcessor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066B85-DC73-4C81-87DB-C0E75453CD4E}"/>
              </a:ext>
            </a:extLst>
          </p:cNvPr>
          <p:cNvSpPr txBox="1">
            <a:spLocks/>
          </p:cNvSpPr>
          <p:nvPr/>
        </p:nvSpPr>
        <p:spPr>
          <a:xfrm>
            <a:off x="457200" y="854765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Special case of a bean post-processor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Causes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init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(@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PostConstruct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) methods to be called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Internally Spring uses several BPPs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i="1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CommonAnnotationBeanPostProcessor</a:t>
            </a:r>
            <a:r>
              <a:rPr lang="en-US" sz="2000" i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enables initialization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73281A-A8C8-4268-9460-8B875BD44585}"/>
              </a:ext>
            </a:extLst>
          </p:cNvPr>
          <p:cNvGrpSpPr/>
          <p:nvPr/>
        </p:nvGrpSpPr>
        <p:grpSpPr>
          <a:xfrm>
            <a:off x="1707300" y="3448235"/>
            <a:ext cx="5729400" cy="1248120"/>
            <a:chOff x="1707480" y="4780079"/>
            <a:chExt cx="5729400" cy="124812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35E0E275-D1B6-41F4-A9C2-64BBE6F748D7}"/>
                </a:ext>
              </a:extLst>
            </p:cNvPr>
            <p:cNvSpPr/>
            <p:nvPr/>
          </p:nvSpPr>
          <p:spPr>
            <a:xfrm>
              <a:off x="1707480" y="4780079"/>
              <a:ext cx="5729400" cy="1197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CCCC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63F30803-03D4-4521-8E17-EA9BA0CA7EA7}"/>
                </a:ext>
              </a:extLst>
            </p:cNvPr>
            <p:cNvSpPr/>
            <p:nvPr/>
          </p:nvSpPr>
          <p:spPr>
            <a:xfrm flipH="1">
              <a:off x="2950919" y="5351400"/>
              <a:ext cx="764641" cy="0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01F2C88D-27BE-4DB3-9CD3-E1A5B0159439}"/>
                </a:ext>
              </a:extLst>
            </p:cNvPr>
            <p:cNvSpPr/>
            <p:nvPr/>
          </p:nvSpPr>
          <p:spPr>
            <a:xfrm flipH="1">
              <a:off x="5450759" y="5351400"/>
              <a:ext cx="707761" cy="0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51D9C1DA-303E-4257-B6A7-5AA96ABBC41C}"/>
                </a:ext>
              </a:extLst>
            </p:cNvPr>
            <p:cNvSpPr/>
            <p:nvPr/>
          </p:nvSpPr>
          <p:spPr>
            <a:xfrm>
              <a:off x="6215399" y="4990680"/>
              <a:ext cx="833399" cy="698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98A8A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BPP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13D46589-4B7C-40BC-9E7E-1F38E2F39450}"/>
                </a:ext>
              </a:extLst>
            </p:cNvPr>
            <p:cNvSpPr/>
            <p:nvPr/>
          </p:nvSpPr>
          <p:spPr>
            <a:xfrm>
              <a:off x="2008440" y="4990680"/>
              <a:ext cx="833399" cy="698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98A8A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BPP</a:t>
              </a:r>
            </a:p>
          </p:txBody>
        </p: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9017D3C1-9A6C-4C6C-A4C3-42586CE1FC18}"/>
                </a:ext>
              </a:extLst>
            </p:cNvPr>
            <p:cNvSpPr/>
            <p:nvPr/>
          </p:nvSpPr>
          <p:spPr>
            <a:xfrm>
              <a:off x="3779279" y="4871520"/>
              <a:ext cx="1613880" cy="698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98A8A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Initializer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8FEE50-2CCF-4CB6-9964-D60D51A5F0FE}"/>
                </a:ext>
              </a:extLst>
            </p:cNvPr>
            <p:cNvSpPr txBox="1"/>
            <p:nvPr/>
          </p:nvSpPr>
          <p:spPr>
            <a:xfrm>
              <a:off x="2996640" y="5589360"/>
              <a:ext cx="3196080" cy="4388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Verdana" pitchFamily="34"/>
                  <a:ea typeface="ＭＳ Ｐゴシック" pitchFamily="2"/>
                  <a:cs typeface="ＭＳ Ｐゴシック" pitchFamily="2"/>
                </a:rPr>
                <a:t>Bean Post Processors</a:t>
              </a: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0E2C5CB5-8224-4C98-AB0A-C0FAF906AD2E}"/>
                </a:ext>
              </a:extLst>
            </p:cNvPr>
            <p:cNvSpPr/>
            <p:nvPr/>
          </p:nvSpPr>
          <p:spPr>
            <a:xfrm>
              <a:off x="2087640" y="5070240"/>
              <a:ext cx="833399" cy="698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98A8A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BPP</a:t>
              </a:r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C429E4B6-7F13-484C-A480-AE99C9DF765F}"/>
                </a:ext>
              </a:extLst>
            </p:cNvPr>
            <p:cNvSpPr/>
            <p:nvPr/>
          </p:nvSpPr>
          <p:spPr>
            <a:xfrm>
              <a:off x="6293879" y="5059080"/>
              <a:ext cx="833399" cy="698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98A8A"/>
            </a:solidFill>
            <a:ln w="9360">
              <a:solidFill>
                <a:srgbClr val="800000"/>
              </a:solidFill>
              <a:prstDash val="solid"/>
              <a:miter/>
            </a:ln>
            <a:effectLst>
              <a:outerShdw dist="17819" dir="2700000" algn="tl">
                <a:srgbClr val="808080"/>
              </a:outerShdw>
            </a:effectLst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BPP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F457E3-BDC5-437A-9732-AE9370ACF871}"/>
                </a:ext>
              </a:extLst>
            </p:cNvPr>
            <p:cNvSpPr/>
            <p:nvPr/>
          </p:nvSpPr>
          <p:spPr>
            <a:xfrm>
              <a:off x="3933000" y="4943880"/>
              <a:ext cx="1377359" cy="59040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noFill/>
            <a:ln w="36000">
              <a:solidFill>
                <a:srgbClr val="800000"/>
              </a:solidFill>
              <a:prstDash val="solid"/>
            </a:ln>
          </p:spPr>
          <p:txBody>
            <a:bodyPr vert="horz" wrap="none" lIns="108000" tIns="63000" rIns="108000" bIns="63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19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BeanPostProcess</a:t>
            </a:r>
            <a:r>
              <a:rPr lang="en-MY" dirty="0"/>
              <a:t> - Interface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B9588-9C39-4B8B-8F2F-79208B80DBD2}"/>
              </a:ext>
            </a:extLst>
          </p:cNvPr>
          <p:cNvSpPr/>
          <p:nvPr/>
        </p:nvSpPr>
        <p:spPr>
          <a:xfrm>
            <a:off x="349653" y="1244473"/>
            <a:ext cx="8280360" cy="120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BeanPostProcessor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public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Object postProcessAfterInitialization(Object bean, String beanName);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public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Object postProcessBeforeInitialization(Object bean,String beanName);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BFPP and BPP during different configuration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30299-C84C-4576-81C3-89B586DAFB5C}"/>
              </a:ext>
            </a:extLst>
          </p:cNvPr>
          <p:cNvSpPr txBox="1"/>
          <p:nvPr/>
        </p:nvSpPr>
        <p:spPr>
          <a:xfrm>
            <a:off x="3303971" y="879660"/>
            <a:ext cx="141156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805E1-C240-43F1-823A-E1F6D11E75E6}"/>
              </a:ext>
            </a:extLst>
          </p:cNvPr>
          <p:cNvSpPr txBox="1"/>
          <p:nvPr/>
        </p:nvSpPr>
        <p:spPr>
          <a:xfrm>
            <a:off x="456371" y="2132460"/>
            <a:ext cx="790200" cy="730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XML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FE3E4-D9A8-4587-BE47-12AD30D404A3}"/>
              </a:ext>
            </a:extLst>
          </p:cNvPr>
          <p:cNvSpPr txBox="1"/>
          <p:nvPr/>
        </p:nvSpPr>
        <p:spPr>
          <a:xfrm>
            <a:off x="176291" y="3373740"/>
            <a:ext cx="127332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Annotation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config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0EEDE6-3EEA-4766-9B52-0BABAEE37423}"/>
              </a:ext>
            </a:extLst>
          </p:cNvPr>
          <p:cNvSpPr/>
          <p:nvPr/>
        </p:nvSpPr>
        <p:spPr>
          <a:xfrm rot="5400000">
            <a:off x="2570111" y="1021679"/>
            <a:ext cx="224280" cy="1278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6ED59-11E4-4888-B238-EA0E5B2B4600}"/>
              </a:ext>
            </a:extLst>
          </p:cNvPr>
          <p:cNvSpPr txBox="1"/>
          <p:nvPr/>
        </p:nvSpPr>
        <p:spPr>
          <a:xfrm>
            <a:off x="2106971" y="879660"/>
            <a:ext cx="12344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detection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AE865B-0792-4B51-BD8E-6F1D407C8D15}"/>
              </a:ext>
            </a:extLst>
          </p:cNvPr>
          <p:cNvSpPr/>
          <p:nvPr/>
        </p:nvSpPr>
        <p:spPr>
          <a:xfrm rot="5400000">
            <a:off x="6088390" y="-114120"/>
            <a:ext cx="321840" cy="3555000"/>
          </a:xfrm>
          <a:custGeom>
            <a:avLst>
              <a:gd name="f0" fmla="val 371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241F8-6F99-448E-8403-FB9C1AC3EE8E}"/>
              </a:ext>
            </a:extLst>
          </p:cNvPr>
          <p:cNvSpPr txBox="1"/>
          <p:nvPr/>
        </p:nvSpPr>
        <p:spPr>
          <a:xfrm>
            <a:off x="4945931" y="879660"/>
            <a:ext cx="24422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 instantiation and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dependency injection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74991-A1DD-46EA-9727-4C422EF36E60}"/>
              </a:ext>
            </a:extLst>
          </p:cNvPr>
          <p:cNvSpPr txBox="1"/>
          <p:nvPr/>
        </p:nvSpPr>
        <p:spPr>
          <a:xfrm>
            <a:off x="7841051" y="879660"/>
            <a:ext cx="11822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PP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A15CE1F5-A255-4C9A-A575-56FA7D39DA90}"/>
              </a:ext>
            </a:extLst>
          </p:cNvPr>
          <p:cNvSpPr/>
          <p:nvPr/>
        </p:nvSpPr>
        <p:spPr>
          <a:xfrm flipH="1">
            <a:off x="4012450" y="1589940"/>
            <a:ext cx="1" cy="3464109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A0435AF9-40D1-4B50-A254-1182D2CC9DFA}"/>
              </a:ext>
            </a:extLst>
          </p:cNvPr>
          <p:cNvSpPr/>
          <p:nvPr/>
        </p:nvSpPr>
        <p:spPr>
          <a:xfrm>
            <a:off x="1623491" y="2316420"/>
            <a:ext cx="7135920" cy="1548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166FB875-ED06-4AD1-98DB-19CBEE447328}"/>
              </a:ext>
            </a:extLst>
          </p:cNvPr>
          <p:cNvSpPr/>
          <p:nvPr/>
        </p:nvSpPr>
        <p:spPr>
          <a:xfrm>
            <a:off x="8415611" y="1589940"/>
            <a:ext cx="0" cy="3433149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0A9833E-693A-4D8B-89C4-C22B8BC15495}"/>
              </a:ext>
            </a:extLst>
          </p:cNvPr>
          <p:cNvSpPr/>
          <p:nvPr/>
        </p:nvSpPr>
        <p:spPr>
          <a:xfrm>
            <a:off x="1623491" y="3632940"/>
            <a:ext cx="7135920" cy="1548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BECD98-BF7B-4BEB-A291-8065F1231378}"/>
              </a:ext>
            </a:extLst>
          </p:cNvPr>
          <p:cNvSpPr/>
          <p:nvPr/>
        </p:nvSpPr>
        <p:spPr>
          <a:xfrm>
            <a:off x="2058371" y="3306780"/>
            <a:ext cx="1356120" cy="71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@Component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scanning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C878BB-A38C-4A2E-831F-E7DD2884F02D}"/>
              </a:ext>
            </a:extLst>
          </p:cNvPr>
          <p:cNvSpPr/>
          <p:nvPr/>
        </p:nvSpPr>
        <p:spPr>
          <a:xfrm>
            <a:off x="4409891" y="3275820"/>
            <a:ext cx="1614240" cy="80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Instantiation &amp;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@Autowired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on constructor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DB907E-C171-45EA-8456-605F363F8A50}"/>
              </a:ext>
            </a:extLst>
          </p:cNvPr>
          <p:cNvSpPr/>
          <p:nvPr/>
        </p:nvSpPr>
        <p:spPr>
          <a:xfrm>
            <a:off x="6361810" y="3275820"/>
            <a:ext cx="1717920" cy="80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Injection of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@Autowired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methods &amp; fields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3FFEE0F-6726-4FFE-9779-B1833E43F46E}"/>
              </a:ext>
            </a:extLst>
          </p:cNvPr>
          <p:cNvSpPr/>
          <p:nvPr/>
        </p:nvSpPr>
        <p:spPr>
          <a:xfrm>
            <a:off x="1623491" y="2316780"/>
            <a:ext cx="7135920" cy="1548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D91FC2-FA47-4783-A698-0962A86FC5A4}"/>
              </a:ext>
            </a:extLst>
          </p:cNvPr>
          <p:cNvSpPr/>
          <p:nvPr/>
        </p:nvSpPr>
        <p:spPr>
          <a:xfrm>
            <a:off x="2058011" y="1944539"/>
            <a:ext cx="1245960" cy="71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Load xml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DD1661-E87F-45BC-B3A6-9E71D040000B}"/>
              </a:ext>
            </a:extLst>
          </p:cNvPr>
          <p:cNvSpPr/>
          <p:nvPr/>
        </p:nvSpPr>
        <p:spPr>
          <a:xfrm>
            <a:off x="4409891" y="1979820"/>
            <a:ext cx="1725480" cy="71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Instantiation &amp;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constr. injection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F7181C-3782-46B7-BA9A-5E97F822AFA7}"/>
              </a:ext>
            </a:extLst>
          </p:cNvPr>
          <p:cNvSpPr/>
          <p:nvPr/>
        </p:nvSpPr>
        <p:spPr>
          <a:xfrm>
            <a:off x="6568450" y="1989900"/>
            <a:ext cx="1511279" cy="71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Property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5CD4A-1542-4152-9E6F-D13A604E45B5}"/>
              </a:ext>
            </a:extLst>
          </p:cNvPr>
          <p:cNvSpPr txBox="1"/>
          <p:nvPr/>
        </p:nvSpPr>
        <p:spPr>
          <a:xfrm>
            <a:off x="454931" y="4364289"/>
            <a:ext cx="79020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Java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config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7DB105EB-90C4-415E-B547-C4DB3188C056}"/>
              </a:ext>
            </a:extLst>
          </p:cNvPr>
          <p:cNvSpPr/>
          <p:nvPr/>
        </p:nvSpPr>
        <p:spPr>
          <a:xfrm>
            <a:off x="1623491" y="4623489"/>
            <a:ext cx="7135920" cy="1548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4A522B-B258-4751-837D-1D42AA9C3CFA}"/>
              </a:ext>
            </a:extLst>
          </p:cNvPr>
          <p:cNvSpPr/>
          <p:nvPr/>
        </p:nvSpPr>
        <p:spPr>
          <a:xfrm>
            <a:off x="2058371" y="4204449"/>
            <a:ext cx="1356120" cy="849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Read @Bean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method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signatures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2B5D77-A90A-408E-AA39-6B0901576C53}"/>
              </a:ext>
            </a:extLst>
          </p:cNvPr>
          <p:cNvSpPr/>
          <p:nvPr/>
        </p:nvSpPr>
        <p:spPr>
          <a:xfrm>
            <a:off x="4445531" y="4328289"/>
            <a:ext cx="3706200" cy="630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Call @Bean method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889750831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343</Words>
  <Application>Microsoft Office PowerPoint</Application>
  <PresentationFormat>On-screen Show (16:9)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Verdana</vt:lpstr>
      <vt:lpstr>Arial</vt:lpstr>
      <vt:lpstr>Varela Round</vt:lpstr>
      <vt:lpstr>Calibri</vt:lpstr>
      <vt:lpstr>Iras template</vt:lpstr>
      <vt:lpstr>Spring – Bean lifecycle</vt:lpstr>
      <vt:lpstr>Bean initialization stages </vt:lpstr>
      <vt:lpstr>After annotation configuration</vt:lpstr>
      <vt:lpstr>Loading bean definitions</vt:lpstr>
      <vt:lpstr>Importing XML into Java configuration and XML</vt:lpstr>
      <vt:lpstr>BeanFactoryPostProcess interface</vt:lpstr>
      <vt:lpstr>BeanPostProcessor</vt:lpstr>
      <vt:lpstr>BeanPostProcess - Interface</vt:lpstr>
      <vt:lpstr>BFPP and BPP during different configuration</vt:lpstr>
      <vt:lpstr>Destruction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308</cp:revision>
  <dcterms:modified xsi:type="dcterms:W3CDTF">2018-10-05T15:36:01Z</dcterms:modified>
</cp:coreProperties>
</file>