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62" r:id="rId5"/>
    <p:sldId id="261" r:id="rId6"/>
    <p:sldId id="280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0" r:id="rId18"/>
    <p:sldId id="277" r:id="rId19"/>
    <p:sldId id="278" r:id="rId20"/>
    <p:sldId id="272" r:id="rId21"/>
    <p:sldId id="273" r:id="rId22"/>
    <p:sldId id="274" r:id="rId23"/>
    <p:sldId id="275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73" d="100"/>
          <a:sy n="73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B46F-44AB-4FC6-8BB9-E69E2162C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4B392-C886-4710-998F-0CC6DAA52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772C-37E5-46D1-BD22-4328806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21B9-F500-4D1D-893E-C9CC78AF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C6E7-2DB2-4DBE-8928-15164FF5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2A56-6557-4F65-90D9-241153CE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A038-4FEE-46BA-B5A7-E62C904F5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6ECB6-A10C-49EF-B708-B63A4E1E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B5AF-2983-4E87-B345-BA7A11F9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DE3A-1EFD-4360-99A5-D5543C50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5D187-FB94-49C8-84D1-426AB6BFF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B05E2-533B-4797-9F77-4A26875AB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1F19-E89D-4043-9AC1-CFCDC312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8CE7-BA28-4227-8361-79947C4D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F451-3ACF-40D3-B532-C8348841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A1E2-0727-4875-B08B-6658CB7F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E13B-DEDC-4941-A76B-0D0BC7F7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8CBAD-D967-45FE-98DF-6DA3B3BD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47AC-ED49-4EAB-B742-1B2B9BCA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1204-D791-4716-ABD3-39DA8AF3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8CF7-17BF-4D03-A889-12614D60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0E3B-C3BC-4123-8963-FC9073BC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C003-F17B-4259-A642-675AEB41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09A3-23BA-4B74-8242-8040E2B0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4CCD-1B03-469B-B272-D15CFEB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3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6546-61C8-4459-B676-8F25CC12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55E5-3E7D-4207-9565-BCB53ED02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0132D-AB71-4453-86D6-3239A1FC8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A808-769C-4872-AEAF-592FB27F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7F9B0-2E65-4B85-ADDF-5199707D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3A259-CA2C-47DB-81D0-3CCDC1A0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55DD-0229-4AD2-9FFB-2DF5D404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6989B-30AB-4AA9-9762-83B57BA8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E4696-7014-4C90-84CF-92A5B00D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7EA8F-19C9-445C-B658-C906F24A4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79022-96DC-41D1-8058-A2418C38A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9B34A-BDC4-4974-B360-69A92797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FEB87-9350-425C-83BA-7C641EF7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91493-11E8-4296-AA8A-4555D9EF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30A9-1934-4F49-974B-0C565B3F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E5ADA-5B48-4659-8959-43A18FC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A1406-0183-4EC6-8F77-889E3BDF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9EA83-F8E3-4B02-BC9E-28B9583D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CD478-3C39-4BBB-9C2A-DACBB99C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6AE23-215E-443E-8F30-B36F3B02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D23A9-D6C3-4187-AEE6-A6915867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71BE-573A-4B86-BFED-371CFCE3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B44E-B0D7-427F-A477-D3514331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324B0-88EA-4BA6-A57F-3E949B1A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18894-66F9-44E7-937C-2DE15BA6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0D681-D8D4-4A70-A140-59344BC8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6C073-BEE7-40EB-AC62-14458ED6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8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61BF-1A68-49F4-B6A0-C984CC21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5048E-1A05-4459-9B22-EE5EE8298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678F7-9A6B-4324-BDAD-BF1F8E8EC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AF1C3-22BC-496B-AE1F-52AC12E9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67D74-BF73-4326-B127-36293F44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FF540-7158-456A-85A1-149A2F31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0BBB6-270A-4313-B572-97AB2509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C3E1-89A4-440A-88C2-6B9F029C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56A7-C4BB-4A04-B580-CCF0DCEF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07BA-5848-454C-91A7-132D9CA2758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5615-6F65-4152-8A66-505E59D06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267D-976E-437C-8F83-F057218A6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EC29-C6B5-425F-84C0-538770ED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yrollosAbdelMasih\Downloads\Longfin(UCD%20Prog%20Setup)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CCB312C1-6E4A-4BCE-87EB-C1A433E31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1" y="643467"/>
            <a:ext cx="9194519" cy="4057265"/>
          </a:xfrm>
          <a:prstGeom prst="rect">
            <a:avLst/>
          </a:prstGeom>
        </p:spPr>
      </p:pic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0F1B9-B006-4861-B5C5-5AA2C1657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solidFill>
                  <a:srgbClr val="000000"/>
                </a:solidFill>
              </a:rPr>
              <a:t>Longfin Power Sequence Testing</a:t>
            </a:r>
          </a:p>
        </p:txBody>
      </p:sp>
    </p:spTree>
    <p:extLst>
      <p:ext uri="{BB962C8B-B14F-4D97-AF65-F5344CB8AC3E}">
        <p14:creationId xmlns:p14="http://schemas.microsoft.com/office/powerpoint/2010/main" val="245986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8D884-1672-4085-8EFB-47D726E9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4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68AB2E-0F27-4736-ABDE-DCF0A8C1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90601"/>
            <a:ext cx="10271760" cy="4305300"/>
          </a:xfrm>
        </p:spPr>
      </p:pic>
    </p:spTree>
    <p:extLst>
      <p:ext uri="{BB962C8B-B14F-4D97-AF65-F5344CB8AC3E}">
        <p14:creationId xmlns:p14="http://schemas.microsoft.com/office/powerpoint/2010/main" val="92667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5A32E-45E5-4D21-8A99-4F6B78B7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5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F62E53-16D9-4263-BF97-5AE144ED7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78195"/>
            <a:ext cx="10271760" cy="4317705"/>
          </a:xfrm>
        </p:spPr>
      </p:pic>
    </p:spTree>
    <p:extLst>
      <p:ext uri="{BB962C8B-B14F-4D97-AF65-F5344CB8AC3E}">
        <p14:creationId xmlns:p14="http://schemas.microsoft.com/office/powerpoint/2010/main" val="367825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FCC9E-D11C-47E2-A81F-D1CF69F2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6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6CF7A08-0729-4464-8E90-FE8444164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90601"/>
            <a:ext cx="10271760" cy="4305300"/>
          </a:xfrm>
        </p:spPr>
      </p:pic>
    </p:spTree>
    <p:extLst>
      <p:ext uri="{BB962C8B-B14F-4D97-AF65-F5344CB8AC3E}">
        <p14:creationId xmlns:p14="http://schemas.microsoft.com/office/powerpoint/2010/main" val="422293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90C94-C67B-4094-B0DC-94A76B4B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Rail 7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795748-0A01-416B-830F-B471D6C37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9" y="990600"/>
            <a:ext cx="10271759" cy="44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9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2ACA7-1792-43A7-98D3-5E4BD607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8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53F6DDD-18EE-4DF4-B354-24342A0B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73334"/>
            <a:ext cx="10271760" cy="44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7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37C78-8694-444D-8DA8-7DE80DC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9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757C8B5-66FB-4EB1-91AB-0E993D065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90600"/>
            <a:ext cx="10271759" cy="4305300"/>
          </a:xfrm>
        </p:spPr>
      </p:pic>
    </p:spTree>
    <p:extLst>
      <p:ext uri="{BB962C8B-B14F-4D97-AF65-F5344CB8AC3E}">
        <p14:creationId xmlns:p14="http://schemas.microsoft.com/office/powerpoint/2010/main" val="174152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4A0EF-73F9-45FA-8FFF-E66520A4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10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1A90B-BDFD-4A1B-BF12-DA71BD9C0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90601"/>
            <a:ext cx="10271759" cy="4305300"/>
          </a:xfrm>
        </p:spPr>
      </p:pic>
    </p:spTree>
    <p:extLst>
      <p:ext uri="{BB962C8B-B14F-4D97-AF65-F5344CB8AC3E}">
        <p14:creationId xmlns:p14="http://schemas.microsoft.com/office/powerpoint/2010/main" val="101419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A269-F52D-4F36-AC46-59ED4118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Sequencing After Configuring </a:t>
            </a:r>
            <a:r>
              <a:rPr lang="en-US" dirty="0" err="1"/>
              <a:t>Vout</a:t>
            </a:r>
            <a:r>
              <a:rPr lang="en-US" dirty="0"/>
              <a:t> to be Greater Than </a:t>
            </a:r>
            <a:r>
              <a:rPr lang="en-US" dirty="0" err="1"/>
              <a:t>Power_Good_On</a:t>
            </a:r>
            <a:endParaRPr lang="en-US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6DBC27B-92E1-48F9-AAE1-1ACDAF3CE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" y="1690688"/>
            <a:ext cx="12139461" cy="5159271"/>
          </a:xfrm>
        </p:spPr>
      </p:pic>
    </p:spTree>
    <p:extLst>
      <p:ext uri="{BB962C8B-B14F-4D97-AF65-F5344CB8AC3E}">
        <p14:creationId xmlns:p14="http://schemas.microsoft.com/office/powerpoint/2010/main" val="416520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FF99-D27B-4343-A574-72D1ED44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Enable Connections and Configurations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E47753-167E-4A4D-9304-07A79BE96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3443"/>
            <a:ext cx="12192000" cy="3448879"/>
          </a:xfrm>
        </p:spPr>
      </p:pic>
    </p:spTree>
    <p:extLst>
      <p:ext uri="{BB962C8B-B14F-4D97-AF65-F5344CB8AC3E}">
        <p14:creationId xmlns:p14="http://schemas.microsoft.com/office/powerpoint/2010/main" val="1785571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8060-FD77-40E4-9A0D-49E83B99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58EF82-F286-4DB3-9E48-2154D4738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39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26F3-0110-4509-ABC0-7BD53134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Rail Tree Dependencies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7A3065C-C3B3-40DF-8CCF-B56C719CC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722"/>
            <a:ext cx="12192000" cy="4581939"/>
          </a:xfrm>
        </p:spPr>
      </p:pic>
    </p:spTree>
    <p:extLst>
      <p:ext uri="{BB962C8B-B14F-4D97-AF65-F5344CB8AC3E}">
        <p14:creationId xmlns:p14="http://schemas.microsoft.com/office/powerpoint/2010/main" val="145975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C166-73F2-4CD4-A2B7-DA193B5F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WatchDog</a:t>
            </a:r>
            <a:r>
              <a:rPr lang="en-US" dirty="0"/>
              <a:t> and External Reset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45CCF73-09EF-433D-8634-6704EC44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4634"/>
            <a:ext cx="10015330" cy="5405985"/>
          </a:xfrm>
        </p:spPr>
      </p:pic>
    </p:spTree>
    <p:extLst>
      <p:ext uri="{BB962C8B-B14F-4D97-AF65-F5344CB8AC3E}">
        <p14:creationId xmlns:p14="http://schemas.microsoft.com/office/powerpoint/2010/main" val="3502839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4B0B-FF33-4F47-805F-55D520F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Up Image of </a:t>
            </a:r>
            <a:r>
              <a:rPr lang="en-US" dirty="0" err="1"/>
              <a:t>WatchDog</a:t>
            </a:r>
            <a:r>
              <a:rPr lang="en-US" dirty="0"/>
              <a:t> and External Reset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77255F-968C-432C-9430-54F3CACA8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2643807"/>
            <a:ext cx="11429999" cy="3674985"/>
          </a:xfrm>
        </p:spPr>
      </p:pic>
    </p:spTree>
    <p:extLst>
      <p:ext uri="{BB962C8B-B14F-4D97-AF65-F5344CB8AC3E}">
        <p14:creationId xmlns:p14="http://schemas.microsoft.com/office/powerpoint/2010/main" val="2581975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4664-FB43-463F-944E-67B9B0D8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 Pin Connections</a:t>
            </a:r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800B8E5-40D7-4D53-8373-29E356A14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" y="2723322"/>
            <a:ext cx="12176920" cy="2872408"/>
          </a:xfrm>
        </p:spPr>
      </p:pic>
    </p:spTree>
    <p:extLst>
      <p:ext uri="{BB962C8B-B14F-4D97-AF65-F5344CB8AC3E}">
        <p14:creationId xmlns:p14="http://schemas.microsoft.com/office/powerpoint/2010/main" val="3944660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7BEA-9885-41E7-AC0D-CC8607AD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Reset Configuration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A2D8D0-3F90-457C-ADB1-5647B10F2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650"/>
            <a:ext cx="11353799" cy="5413555"/>
          </a:xfrm>
        </p:spPr>
      </p:pic>
    </p:spTree>
    <p:extLst>
      <p:ext uri="{BB962C8B-B14F-4D97-AF65-F5344CB8AC3E}">
        <p14:creationId xmlns:p14="http://schemas.microsoft.com/office/powerpoint/2010/main" val="2845996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B71E-E006-40BC-BD90-6E355D45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Longfin External Reset Execution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EBAA5B-97BD-45A5-83E9-762BFCDC2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269"/>
            <a:ext cx="12264887" cy="5526157"/>
          </a:xfrm>
        </p:spPr>
      </p:pic>
    </p:spTree>
    <p:extLst>
      <p:ext uri="{BB962C8B-B14F-4D97-AF65-F5344CB8AC3E}">
        <p14:creationId xmlns:p14="http://schemas.microsoft.com/office/powerpoint/2010/main" val="833309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0193-C479-4B5C-80C2-B5F1987E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On Programming the UCD9090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D16975-7BEE-4E84-AED0-F891BB63B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468937"/>
              </p:ext>
            </p:extLst>
          </p:nvPr>
        </p:nvGraphicFramePr>
        <p:xfrm>
          <a:off x="3200399" y="3004699"/>
          <a:ext cx="5123793" cy="4438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crobat Document" showAsIcon="1" r:id="rId3" imgW="914400" imgH="792360" progId="AcroExch.Document.DC">
                  <p:link updateAutomatic="1"/>
                </p:oleObj>
              </mc:Choice>
              <mc:Fallback>
                <p:oleObj name="Acrobat Document" showAsIcon="1" r:id="rId3" imgW="914400" imgH="792360" progId="AcroExch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399" y="3004699"/>
                        <a:ext cx="5123793" cy="4438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3B60350-5C20-4B43-A5B4-82555023BB5A}"/>
              </a:ext>
            </a:extLst>
          </p:cNvPr>
          <p:cNvSpPr txBox="1"/>
          <p:nvPr/>
        </p:nvSpPr>
        <p:spPr>
          <a:xfrm>
            <a:off x="4361793" y="2541060"/>
            <a:ext cx="297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image below for PDF</a:t>
            </a:r>
          </a:p>
        </p:txBody>
      </p:sp>
    </p:spTree>
    <p:extLst>
      <p:ext uri="{BB962C8B-B14F-4D97-AF65-F5344CB8AC3E}">
        <p14:creationId xmlns:p14="http://schemas.microsoft.com/office/powerpoint/2010/main" val="250069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0062B6-F0FC-4206-8D31-0055DD32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On and Off Timing: </a:t>
            </a:r>
            <a:r>
              <a:rPr lang="en-US" dirty="0" err="1"/>
              <a:t>Vout</a:t>
            </a:r>
            <a:r>
              <a:rPr lang="en-US" dirty="0"/>
              <a:t> Over Time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55C8579-82BE-43DE-A6C5-8F4DEE2C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020"/>
            <a:ext cx="12192000" cy="53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9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957-3790-4F56-954A-D6AE32FC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Initial Problem: </a:t>
            </a:r>
            <a:r>
              <a:rPr lang="en-US" dirty="0" err="1"/>
              <a:t>Vout</a:t>
            </a:r>
            <a:r>
              <a:rPr lang="en-US" dirty="0"/>
              <a:t> Less than </a:t>
            </a:r>
            <a:r>
              <a:rPr lang="en-US" dirty="0" err="1"/>
              <a:t>Power_Good_oN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CF1BBC-1040-44F8-8981-D9337D8C7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7312"/>
          </a:xfrm>
        </p:spPr>
      </p:pic>
    </p:spTree>
    <p:extLst>
      <p:ext uri="{BB962C8B-B14F-4D97-AF65-F5344CB8AC3E}">
        <p14:creationId xmlns:p14="http://schemas.microsoft.com/office/powerpoint/2010/main" val="380003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D635-179A-417F-B897-60E80E12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5729902-4497-4823-BDAE-77CF28DA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09" y="1407846"/>
            <a:ext cx="7523922" cy="5450154"/>
          </a:xfrm>
        </p:spPr>
      </p:pic>
    </p:spTree>
    <p:extLst>
      <p:ext uri="{BB962C8B-B14F-4D97-AF65-F5344CB8AC3E}">
        <p14:creationId xmlns:p14="http://schemas.microsoft.com/office/powerpoint/2010/main" val="363653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7A85-AAC4-44AB-81D6-DC5018BE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303" y="738516"/>
            <a:ext cx="10515600" cy="1325563"/>
          </a:xfrm>
        </p:spPr>
        <p:txBody>
          <a:bodyPr/>
          <a:lstStyle/>
          <a:p>
            <a:r>
              <a:rPr lang="en-US" dirty="0"/>
              <a:t>Expected Voltage VS. Measured Voltage (Measure by DMM and UCD9090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5F5AB0-DB18-42D3-BF7F-B6287CBC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" y="2064079"/>
            <a:ext cx="12213020" cy="556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4210-1691-4582-8ACD-B61B5101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261"/>
            <a:ext cx="10515600" cy="1283866"/>
          </a:xfrm>
        </p:spPr>
        <p:txBody>
          <a:bodyPr>
            <a:normAutofit fontScale="90000"/>
          </a:bodyPr>
          <a:lstStyle/>
          <a:p>
            <a:r>
              <a:rPr lang="en-US" dirty="0"/>
              <a:t>Voltage Setpoint Formula: </a:t>
            </a:r>
            <a:r>
              <a:rPr lang="en-US" dirty="0" err="1"/>
              <a:t>Power_Good_On</a:t>
            </a:r>
            <a:r>
              <a:rPr lang="en-US" dirty="0"/>
              <a:t> Set at -5% Window and </a:t>
            </a:r>
            <a:r>
              <a:rPr lang="en-US" dirty="0" err="1"/>
              <a:t>Power_Good_Off</a:t>
            </a:r>
            <a:r>
              <a:rPr lang="en-US" dirty="0"/>
              <a:t> Set to be at 3% Window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1B5AA-499C-46CB-A9E2-5350DD664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" y="1674125"/>
            <a:ext cx="12273600" cy="51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9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88FBD-7641-4CF6-854C-B8D828CB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2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CE0D93C-1AB1-43A4-8B2F-452BEA5B6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51414"/>
            <a:ext cx="10271759" cy="44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7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FA4C9-635B-49AC-BA5E-7EAD5D4E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 3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D9A158-E06D-484C-8347-708F188E8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83712"/>
            <a:ext cx="10391052" cy="4312188"/>
          </a:xfrm>
        </p:spPr>
      </p:pic>
    </p:spTree>
    <p:extLst>
      <p:ext uri="{BB962C8B-B14F-4D97-AF65-F5344CB8AC3E}">
        <p14:creationId xmlns:p14="http://schemas.microsoft.com/office/powerpoint/2010/main" val="52200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95E0D279DAB84B9B62B17EBA3A51ED" ma:contentTypeVersion="12" ma:contentTypeDescription="Create a new document." ma:contentTypeScope="" ma:versionID="1375aed5bc6362fe0be5bacf5c0d5105">
  <xsd:schema xmlns:xsd="http://www.w3.org/2001/XMLSchema" xmlns:xs="http://www.w3.org/2001/XMLSchema" xmlns:p="http://schemas.microsoft.com/office/2006/metadata/properties" xmlns:ns2="4390acd4-b0ef-4a33-acbb-2f27d0e0c1ce" xmlns:ns3="dbc56992-5eef-4e67-9692-962f9e105a5a" targetNamespace="http://schemas.microsoft.com/office/2006/metadata/properties" ma:root="true" ma:fieldsID="6ad5b4e7b16303f320e18acb927626c1" ns2:_="" ns3:_="">
    <xsd:import namespace="4390acd4-b0ef-4a33-acbb-2f27d0e0c1ce"/>
    <xsd:import namespace="dbc56992-5eef-4e67-9692-962f9e105a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90acd4-b0ef-4a33-acbb-2f27d0e0c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56992-5eef-4e67-9692-962f9e105a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CB7AD8-78E0-4B5B-8C69-2B7B20A20F17}"/>
</file>

<file path=customXml/itemProps2.xml><?xml version="1.0" encoding="utf-8"?>
<ds:datastoreItem xmlns:ds="http://schemas.openxmlformats.org/officeDocument/2006/customXml" ds:itemID="{D20B3B1E-CF92-4B24-9BA2-53FA52976D08}"/>
</file>

<file path=customXml/itemProps3.xml><?xml version="1.0" encoding="utf-8"?>
<ds:datastoreItem xmlns:ds="http://schemas.openxmlformats.org/officeDocument/2006/customXml" ds:itemID="{208E92B3-455C-429C-AF1E-A213B406FEC2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138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C:\Users\KeyrollosAbdelMasih\Downloads\Longfin(UCD Prog Setup).pdf</vt:lpstr>
      <vt:lpstr>Longfin Power Sequence Testing</vt:lpstr>
      <vt:lpstr>Rail Tree Dependencies</vt:lpstr>
      <vt:lpstr>Sequencing On and Off Timing: Vout Over Time</vt:lpstr>
      <vt:lpstr>Initial Problem: Vout Less than Power_Good_oN </vt:lpstr>
      <vt:lpstr>State Machine</vt:lpstr>
      <vt:lpstr>Expected Voltage VS. Measured Voltage (Measure by DMM and UCD9090</vt:lpstr>
      <vt:lpstr>Voltage Setpoint Formula: Power_Good_On Set at -5% Window and Power_Good_Off Set to be at 3% Window</vt:lpstr>
      <vt:lpstr>Rail 2</vt:lpstr>
      <vt:lpstr>Rail 3</vt:lpstr>
      <vt:lpstr>Rail 4</vt:lpstr>
      <vt:lpstr>Rail 5</vt:lpstr>
      <vt:lpstr>Rail 6</vt:lpstr>
      <vt:lpstr>Rail 7</vt:lpstr>
      <vt:lpstr>Rail 8</vt:lpstr>
      <vt:lpstr>Rail 9</vt:lpstr>
      <vt:lpstr>Rail 10</vt:lpstr>
      <vt:lpstr>Final Sequencing After Configuring Vout to be Greater Than Power_Good_On</vt:lpstr>
      <vt:lpstr>Enable Connections and Configurations</vt:lpstr>
      <vt:lpstr>PowerPoint Presentation</vt:lpstr>
      <vt:lpstr>WatchDog and External Reset</vt:lpstr>
      <vt:lpstr>Close Up Image of WatchDog and External Reset</vt:lpstr>
      <vt:lpstr>GPI Pin Connections</vt:lpstr>
      <vt:lpstr>System Reset Configuration</vt:lpstr>
      <vt:lpstr>Longfin External Reset Execution</vt:lpstr>
      <vt:lpstr>Instructions On Programming the UCD9090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Longfin Power Sequence Testing</dc:title>
  <dc:creator>Keyrollos AbdelMasih</dc:creator>
  <cp:lastModifiedBy>Keyrollos AbdelMasih</cp:lastModifiedBy>
  <cp:revision>2</cp:revision>
  <dcterms:created xsi:type="dcterms:W3CDTF">2020-03-27T20:57:35Z</dcterms:created>
  <dcterms:modified xsi:type="dcterms:W3CDTF">2020-03-27T21:09:55Z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0x0101007C95E0D279DAB84B9B62B17EBA3A51ED</vt:lpwstr>
  </property>
</Properties>
</file>