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330E-04FA-41FD-87C1-64C99049363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36E9-0971-4A07-8599-85A2F84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6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330E-04FA-41FD-87C1-64C99049363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36E9-0971-4A07-8599-85A2F84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330E-04FA-41FD-87C1-64C99049363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36E9-0971-4A07-8599-85A2F84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9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330E-04FA-41FD-87C1-64C99049363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36E9-0971-4A07-8599-85A2F84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3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330E-04FA-41FD-87C1-64C99049363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36E9-0971-4A07-8599-85A2F84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5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330E-04FA-41FD-87C1-64C99049363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36E9-0971-4A07-8599-85A2F84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330E-04FA-41FD-87C1-64C99049363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36E9-0971-4A07-8599-85A2F84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5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330E-04FA-41FD-87C1-64C99049363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36E9-0971-4A07-8599-85A2F84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330E-04FA-41FD-87C1-64C99049363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36E9-0971-4A07-8599-85A2F84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7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330E-04FA-41FD-87C1-64C99049363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36E9-0971-4A07-8599-85A2F84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4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330E-04FA-41FD-87C1-64C99049363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36E9-0971-4A07-8599-85A2F84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330E-04FA-41FD-87C1-64C99049363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D36E9-0971-4A07-8599-85A2F84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4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313645" y="621059"/>
            <a:ext cx="953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88642" y="1429560"/>
            <a:ext cx="12879" cy="105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96980" y="2962145"/>
            <a:ext cx="953037" cy="1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6060" y="2962145"/>
            <a:ext cx="489398" cy="1043189"/>
            <a:chOff x="270455" y="2459863"/>
            <a:chExt cx="489398" cy="1043189"/>
          </a:xfrm>
        </p:grpSpPr>
        <p:cxnSp>
          <p:nvCxnSpPr>
            <p:cNvPr id="31" name="Elbow Connector 30"/>
            <p:cNvCxnSpPr/>
            <p:nvPr/>
          </p:nvCxnSpPr>
          <p:spPr>
            <a:xfrm rot="16200000" flipH="1">
              <a:off x="0" y="2743199"/>
              <a:ext cx="1030309" cy="489397"/>
            </a:xfrm>
            <a:prstGeom prst="bentConnector3">
              <a:avLst>
                <a:gd name="adj1" fmla="val 1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270455" y="2459863"/>
              <a:ext cx="463639" cy="128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888642" y="3644725"/>
            <a:ext cx="3387144" cy="1249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258355" y="2987904"/>
            <a:ext cx="1017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4423894" y="3445104"/>
            <a:ext cx="1236374" cy="114622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>
            <a:off x="3438662" y="1429565"/>
            <a:ext cx="2485620" cy="1532581"/>
          </a:xfrm>
          <a:prstGeom prst="bentConnector3">
            <a:avLst>
              <a:gd name="adj1" fmla="val 329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42081" y="3181087"/>
            <a:ext cx="882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065949" y="2859115"/>
            <a:ext cx="1687133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6413679" y="2047746"/>
            <a:ext cx="12879" cy="81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933384" y="3490179"/>
            <a:ext cx="4018209" cy="7984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Elbow Connector 72"/>
          <p:cNvCxnSpPr/>
          <p:nvPr/>
        </p:nvCxnSpPr>
        <p:spPr>
          <a:xfrm>
            <a:off x="7765959" y="3116692"/>
            <a:ext cx="2195857" cy="682580"/>
          </a:xfrm>
          <a:prstGeom prst="bentConnector3">
            <a:avLst>
              <a:gd name="adj1" fmla="val 998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508383" y="4636403"/>
            <a:ext cx="669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9015211" y="4636403"/>
            <a:ext cx="746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225825" y="4451737"/>
            <a:ext cx="160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&gt;</a:t>
            </a:r>
            <a:endParaRPr lang="en-US" dirty="0" smtClean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6" y="173865"/>
            <a:ext cx="953039" cy="89439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60606" y="1070681"/>
            <a:ext cx="159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8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Awasthi, Sneha</dc:creator>
  <cp:lastModifiedBy>Awasthi, Sneha</cp:lastModifiedBy>
  <cp:revision>5</cp:revision>
  <dcterms:created xsi:type="dcterms:W3CDTF">2017-12-19T11:10:09Z</dcterms:created>
  <dcterms:modified xsi:type="dcterms:W3CDTF">2017-12-19T11:38:29Z</dcterms:modified>
</cp:coreProperties>
</file>