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52EE-9985-46AD-84CD-9A2C5152FFE3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8357-CF1C-412F-9E5F-E53424221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9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52EE-9985-46AD-84CD-9A2C5152FFE3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8357-CF1C-412F-9E5F-E53424221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8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52EE-9985-46AD-84CD-9A2C5152FFE3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8357-CF1C-412F-9E5F-E53424221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7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52EE-9985-46AD-84CD-9A2C5152FFE3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8357-CF1C-412F-9E5F-E53424221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52EE-9985-46AD-84CD-9A2C5152FFE3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8357-CF1C-412F-9E5F-E53424221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9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52EE-9985-46AD-84CD-9A2C5152FFE3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8357-CF1C-412F-9E5F-E53424221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1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52EE-9985-46AD-84CD-9A2C5152FFE3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8357-CF1C-412F-9E5F-E53424221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4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52EE-9985-46AD-84CD-9A2C5152FFE3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8357-CF1C-412F-9E5F-E53424221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1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52EE-9985-46AD-84CD-9A2C5152FFE3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8357-CF1C-412F-9E5F-E53424221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9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52EE-9985-46AD-84CD-9A2C5152FFE3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8357-CF1C-412F-9E5F-E53424221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5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52EE-9985-46AD-84CD-9A2C5152FFE3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8357-CF1C-412F-9E5F-E53424221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2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52EE-9985-46AD-84CD-9A2C5152FFE3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8357-CF1C-412F-9E5F-E53424221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0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2865" y="22228"/>
            <a:ext cx="11629623" cy="3678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Orchestration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54995" y="49116"/>
            <a:ext cx="3661895" cy="334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zSERIES DELIVERY PIPELINE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5154" y="612305"/>
            <a:ext cx="1867436" cy="707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            Requirement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           Documentation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82876" y="612304"/>
            <a:ext cx="1867436" cy="707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Work Tracking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&amp; Collaboration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79740" y="612303"/>
            <a:ext cx="1867436" cy="707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           </a:t>
            </a:r>
            <a:r>
              <a:rPr lang="en-US" sz="1220" dirty="0" smtClean="0">
                <a:solidFill>
                  <a:schemeClr val="tx1"/>
                </a:solidFill>
              </a:rPr>
              <a:t>Technical Analysis                                 of Requirements</a:t>
            </a:r>
            <a:endParaRPr lang="en-US" sz="122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280007" y="612302"/>
            <a:ext cx="1834459" cy="5625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  </a:t>
            </a:r>
            <a:r>
              <a:rPr lang="en-US" sz="1400" dirty="0" smtClean="0">
                <a:solidFill>
                  <a:schemeClr val="tx1"/>
                </a:solidFill>
              </a:rPr>
              <a:t>Continuous                                                                  Monitoring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5140" y="1201323"/>
            <a:ext cx="1403797" cy="274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Confluence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2131" y="1201323"/>
            <a:ext cx="1596980" cy="274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ECP/RTC/JIRA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40560" y="1136927"/>
            <a:ext cx="1596980" cy="274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Endevor/ACMQ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89484" y="1084170"/>
            <a:ext cx="1427406" cy="189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Omegamon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9" idx="3"/>
            <a:endCxn id="12" idx="1"/>
          </p:cNvCxnSpPr>
          <p:nvPr/>
        </p:nvCxnSpPr>
        <p:spPr>
          <a:xfrm flipV="1">
            <a:off x="2342590" y="966008"/>
            <a:ext cx="144028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3"/>
            <a:endCxn id="13" idx="1"/>
          </p:cNvCxnSpPr>
          <p:nvPr/>
        </p:nvCxnSpPr>
        <p:spPr>
          <a:xfrm flipV="1">
            <a:off x="5650312" y="966007"/>
            <a:ext cx="9294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734285" y="1338487"/>
            <a:ext cx="0" cy="708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762978" y="1780979"/>
            <a:ext cx="1506828" cy="656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CARMA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Plugin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11377" y="2311391"/>
            <a:ext cx="1751529" cy="5780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Coding with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Syntax Check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0399" y="2794775"/>
            <a:ext cx="1313646" cy="256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RDz 9.5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11377" y="3261950"/>
            <a:ext cx="1751529" cy="6191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Static Code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80399" y="3773013"/>
            <a:ext cx="1313646" cy="263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Code Analyser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98499" y="4240886"/>
            <a:ext cx="1764407" cy="5929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Peer Review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1361" y="4689566"/>
            <a:ext cx="1312684" cy="264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Smart Bear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98499" y="5154082"/>
            <a:ext cx="1764407" cy="5929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Performance 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Analysis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81361" y="5602762"/>
            <a:ext cx="1312684" cy="264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98499" y="6047485"/>
            <a:ext cx="1764407" cy="5929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Code Quality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Analysis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81361" y="6496165"/>
            <a:ext cx="1312684" cy="264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Sonar Qube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907177" y="2889468"/>
            <a:ext cx="0" cy="372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907177" y="3881146"/>
            <a:ext cx="0" cy="372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907177" y="4833861"/>
            <a:ext cx="0" cy="32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907177" y="5747057"/>
            <a:ext cx="0" cy="300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2" idx="0"/>
            <a:endCxn id="41" idx="2"/>
          </p:cNvCxnSpPr>
          <p:nvPr/>
        </p:nvCxnSpPr>
        <p:spPr>
          <a:xfrm rot="5400000" flipH="1" flipV="1">
            <a:off x="1874060" y="1422473"/>
            <a:ext cx="202000" cy="157583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5075056" y="2052186"/>
            <a:ext cx="2079939" cy="6853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Code Check-out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/Check-in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43580" y="2561829"/>
            <a:ext cx="1170283" cy="301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Endevor SCM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5075056" y="3050877"/>
            <a:ext cx="2079939" cy="6853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Build 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Automation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43580" y="3560520"/>
            <a:ext cx="1170283" cy="301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Endevor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971212" y="2750449"/>
            <a:ext cx="0" cy="300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729040" y="2882916"/>
            <a:ext cx="1861273" cy="5806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CONTINUOUS</a:t>
            </a:r>
          </a:p>
          <a:p>
            <a:pPr algn="ctr"/>
            <a:r>
              <a:rPr lang="en-US" dirty="0" smtClean="0"/>
              <a:t>INTERATION</a:t>
            </a:r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2670224" y="4585776"/>
            <a:ext cx="1751529" cy="681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Unit Testing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39246" y="5161759"/>
            <a:ext cx="1122885" cy="208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XaTester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670224" y="5737954"/>
            <a:ext cx="1751529" cy="5780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Assign Code 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Quality Defect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39246" y="6221337"/>
            <a:ext cx="1430560" cy="2723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Quality Centre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54" idx="3"/>
            <a:endCxn id="71" idx="1"/>
          </p:cNvCxnSpPr>
          <p:nvPr/>
        </p:nvCxnSpPr>
        <p:spPr>
          <a:xfrm flipV="1">
            <a:off x="2062906" y="4926710"/>
            <a:ext cx="607318" cy="14172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109276" y="5267644"/>
            <a:ext cx="21877" cy="4794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198877" y="3571548"/>
            <a:ext cx="888975" cy="10142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640101" y="1780979"/>
            <a:ext cx="1639906" cy="811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ENDEVOR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Packaging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Process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9832018" y="1780979"/>
            <a:ext cx="1573199" cy="784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Deployment/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Sanity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Checks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864125" y="2718692"/>
            <a:ext cx="1861273" cy="5806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CONTINUOUS</a:t>
            </a:r>
          </a:p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9779768" y="2791496"/>
            <a:ext cx="1625450" cy="707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              Prepare Code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            For Production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878428" y="3393117"/>
            <a:ext cx="1236038" cy="282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GSD/ECP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840560" y="4076050"/>
            <a:ext cx="1596980" cy="6525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Code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Promotion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09083" y="4585692"/>
            <a:ext cx="898545" cy="287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Endevor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840560" y="5304614"/>
            <a:ext cx="1946222" cy="6525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Creation of </a:t>
            </a:r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est </a:t>
            </a:r>
            <a:r>
              <a:rPr lang="en-US" sz="1400" dirty="0">
                <a:solidFill>
                  <a:schemeClr val="tx1"/>
                </a:solidFill>
              </a:rPr>
              <a:t>C</a:t>
            </a:r>
            <a:r>
              <a:rPr lang="en-US" sz="1400" dirty="0" smtClean="0">
                <a:solidFill>
                  <a:schemeClr val="tx1"/>
                </a:solidFill>
              </a:rPr>
              <a:t>ases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031576" y="5779716"/>
            <a:ext cx="1095047" cy="287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Manual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8606063" y="4076050"/>
            <a:ext cx="1596980" cy="6525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Infrastructure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Promotion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794761" y="4585692"/>
            <a:ext cx="1224450" cy="235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CRS/Manual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0306109" y="4834084"/>
            <a:ext cx="1526379" cy="5864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          SIT/UAT/OAT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           Execution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346964" y="5311837"/>
            <a:ext cx="917351" cy="2727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TOSCA/TCM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0192606" y="5802198"/>
            <a:ext cx="1140240" cy="608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Create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Test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Certificate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418735" y="6128128"/>
            <a:ext cx="2459694" cy="2542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CONTINUOUS DELIVERY</a:t>
            </a:r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7246477" y="1411255"/>
            <a:ext cx="4816824" cy="252034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5798459" y="3724561"/>
            <a:ext cx="6264842" cy="303650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-287173" y="1490631"/>
            <a:ext cx="9175810" cy="5615189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8181168" y="4715716"/>
            <a:ext cx="5362" cy="58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664610" y="4722747"/>
            <a:ext cx="0" cy="581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8" idx="3"/>
            <a:endCxn id="102" idx="1"/>
          </p:cNvCxnSpPr>
          <p:nvPr/>
        </p:nvCxnSpPr>
        <p:spPr>
          <a:xfrm flipV="1">
            <a:off x="8786782" y="5127311"/>
            <a:ext cx="1519327" cy="503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11295900" y="5407653"/>
            <a:ext cx="5362" cy="58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7078170" y="3715275"/>
            <a:ext cx="8566" cy="372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7179791" y="3393070"/>
            <a:ext cx="1522667" cy="709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91" idx="6"/>
            <a:endCxn id="92" idx="2"/>
          </p:cNvCxnSpPr>
          <p:nvPr/>
        </p:nvCxnSpPr>
        <p:spPr>
          <a:xfrm flipV="1">
            <a:off x="9280007" y="2173410"/>
            <a:ext cx="552011" cy="13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91" idx="4"/>
          </p:cNvCxnSpPr>
          <p:nvPr/>
        </p:nvCxnSpPr>
        <p:spPr>
          <a:xfrm flipH="1" flipV="1">
            <a:off x="8460054" y="2592702"/>
            <a:ext cx="810386" cy="123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65" idx="1"/>
          </p:cNvCxnSpPr>
          <p:nvPr/>
        </p:nvCxnSpPr>
        <p:spPr>
          <a:xfrm>
            <a:off x="4272106" y="2125233"/>
            <a:ext cx="802950" cy="2696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04" idx="6"/>
          </p:cNvCxnSpPr>
          <p:nvPr/>
        </p:nvCxnSpPr>
        <p:spPr>
          <a:xfrm flipV="1">
            <a:off x="11332846" y="3901513"/>
            <a:ext cx="606605" cy="220506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 flipV="1">
            <a:off x="11264315" y="3463570"/>
            <a:ext cx="705450" cy="460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85533" y="226014"/>
            <a:ext cx="3271234" cy="278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ALC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4" y="697315"/>
            <a:ext cx="487202" cy="331012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49" y="664803"/>
            <a:ext cx="432787" cy="325477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162" y="4850941"/>
            <a:ext cx="430728" cy="325477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458" y="4124582"/>
            <a:ext cx="445638" cy="325477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09" y="3287425"/>
            <a:ext cx="392262" cy="325477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052" y="664804"/>
            <a:ext cx="497966" cy="398938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62" y="5179642"/>
            <a:ext cx="497966" cy="398938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8" y="60946"/>
            <a:ext cx="461223" cy="329111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72" y="2134962"/>
            <a:ext cx="461223" cy="329111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510" y="3141143"/>
            <a:ext cx="461223" cy="329111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179" y="4120094"/>
            <a:ext cx="461223" cy="329111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080" y="2838349"/>
            <a:ext cx="461223" cy="329111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520" y="5788302"/>
            <a:ext cx="438227" cy="278823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8" y="4298226"/>
            <a:ext cx="475343" cy="283909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6866504" y="5396968"/>
            <a:ext cx="433959" cy="3044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06" y="2351068"/>
            <a:ext cx="606555" cy="3910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864" y="657933"/>
            <a:ext cx="482182" cy="3657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11" y="4684206"/>
            <a:ext cx="500639" cy="389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89" y="6061533"/>
            <a:ext cx="533943" cy="4164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109" y="5982016"/>
            <a:ext cx="248991" cy="2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108</Words>
  <Application>Microsoft Office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Chaudhary, Pooja</dc:creator>
  <cp:lastModifiedBy>Gawas, Sumit</cp:lastModifiedBy>
  <cp:revision>23</cp:revision>
  <dcterms:created xsi:type="dcterms:W3CDTF">2017-12-19T11:23:04Z</dcterms:created>
  <dcterms:modified xsi:type="dcterms:W3CDTF">2017-12-20T07:03:37Z</dcterms:modified>
</cp:coreProperties>
</file>