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60" r:id="rId2"/>
    <p:sldId id="371" r:id="rId3"/>
    <p:sldId id="361" r:id="rId4"/>
    <p:sldId id="362" r:id="rId5"/>
    <p:sldId id="363" r:id="rId6"/>
    <p:sldId id="364" r:id="rId7"/>
    <p:sldId id="365" r:id="rId8"/>
    <p:sldId id="370" r:id="rId9"/>
    <p:sldId id="341" r:id="rId10"/>
    <p:sldId id="343" r:id="rId11"/>
    <p:sldId id="344" r:id="rId12"/>
    <p:sldId id="345" r:id="rId13"/>
    <p:sldId id="346" r:id="rId14"/>
    <p:sldId id="347" r:id="rId15"/>
    <p:sldId id="359" r:id="rId16"/>
    <p:sldId id="348" r:id="rId17"/>
    <p:sldId id="349" r:id="rId18"/>
    <p:sldId id="350" r:id="rId19"/>
    <p:sldId id="351" r:id="rId20"/>
    <p:sldId id="357" r:id="rId21"/>
    <p:sldId id="355" r:id="rId22"/>
    <p:sldId id="356" r:id="rId23"/>
    <p:sldId id="352" r:id="rId24"/>
    <p:sldId id="353" r:id="rId25"/>
    <p:sldId id="354" r:id="rId26"/>
    <p:sldId id="366" r:id="rId27"/>
    <p:sldId id="367" r:id="rId28"/>
    <p:sldId id="368" r:id="rId29"/>
    <p:sldId id="36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bhaleka"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08C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54EDF-F0D7-4B26-90A8-4AAEFC1281FD}" type="datetimeFigureOut">
              <a:rPr lang="en-US" smtClean="0"/>
              <a:pPr/>
              <a:t>3/9/2017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99E3AC-628B-47F7-B28F-4F7FC22D3CE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9A2A2-0690-4A6F-8F65-D9CF9420AA39}" type="datetimeFigureOut">
              <a:rPr lang="en-US" smtClean="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078F86-62A8-4C99-904B-BB96B6813FA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9A2A2-0690-4A6F-8F65-D9CF9420AA39}" type="datetimeFigureOut">
              <a:rPr lang="en-US" smtClean="0"/>
              <a:pPr/>
              <a:t>3/9/2017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78F86-62A8-4C99-904B-BB96B6813FA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228600"/>
            <a:ext cx="4648200"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Rexx &amp; Panel Designing/Execution</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983163"/>
          </a:xfrm>
        </p:spPr>
        <p:txBody>
          <a:bodyPr>
            <a:noAutofit/>
          </a:bodyPr>
          <a:lstStyle/>
          <a:p>
            <a:pPr>
              <a:buNone/>
            </a:pPr>
            <a:r>
              <a:rPr lang="en-US" sz="1600" dirty="0" smtClean="0"/>
              <a:t>/*REXX*/</a:t>
            </a:r>
          </a:p>
          <a:p>
            <a:pPr>
              <a:buNone/>
            </a:pPr>
            <a:r>
              <a:rPr lang="en-US" sz="1600" dirty="0" smtClean="0"/>
              <a:t>SAY "PLEASE TELL ME YOUR NAME"</a:t>
            </a:r>
          </a:p>
          <a:p>
            <a:pPr>
              <a:buNone/>
            </a:pPr>
            <a:r>
              <a:rPr lang="en-US" sz="1600" dirty="0" smtClean="0"/>
              <a:t>PULL YOURNAME</a:t>
            </a:r>
          </a:p>
          <a:p>
            <a:pPr>
              <a:buNone/>
            </a:pPr>
            <a:r>
              <a:rPr lang="en-US" sz="1600" dirty="0" smtClean="0"/>
              <a:t>TEMP. = ' '</a:t>
            </a:r>
          </a:p>
          <a:p>
            <a:pPr>
              <a:buNone/>
            </a:pPr>
            <a:r>
              <a:rPr lang="en-US" sz="1600" dirty="0" smtClean="0"/>
              <a:t>TEMP.1 = SUBSTR(YOURNAME,1,1)</a:t>
            </a:r>
          </a:p>
          <a:p>
            <a:pPr>
              <a:buNone/>
            </a:pPr>
            <a:r>
              <a:rPr lang="en-US" sz="1600" dirty="0" smtClean="0"/>
              <a:t>TEMP.2 = SUBSTR(YOURNAME,2,1)</a:t>
            </a:r>
          </a:p>
          <a:p>
            <a:pPr>
              <a:buNone/>
            </a:pPr>
            <a:r>
              <a:rPr lang="en-US" sz="1600" dirty="0" smtClean="0"/>
              <a:t>TEMP.3 = SUBSTR(YOURNAME,3,1)</a:t>
            </a:r>
          </a:p>
          <a:p>
            <a:pPr>
              <a:buNone/>
            </a:pPr>
            <a:r>
              <a:rPr lang="en-US" sz="1600" dirty="0" smtClean="0"/>
              <a:t>TEMP.4 = SUBSTR(YOURNAME,4,1)</a:t>
            </a:r>
          </a:p>
          <a:p>
            <a:pPr>
              <a:buNone/>
            </a:pPr>
            <a:r>
              <a:rPr lang="en-US" sz="1600" dirty="0" smtClean="0"/>
              <a:t>TEMP.5 = SUBSTR(YOURNAME,5,1)</a:t>
            </a:r>
          </a:p>
          <a:p>
            <a:pPr>
              <a:buNone/>
            </a:pPr>
            <a:r>
              <a:rPr lang="en-US" sz="1600" dirty="0" smtClean="0"/>
              <a:t>TEMP.6 = SUBSTR(YOURNAME,6,1)</a:t>
            </a:r>
          </a:p>
          <a:p>
            <a:pPr>
              <a:buNone/>
            </a:pPr>
            <a:r>
              <a:rPr lang="en-US" sz="1600" dirty="0" smtClean="0"/>
              <a:t>TEMP.7 = SUBSTR(YOURNAME,7,1)</a:t>
            </a:r>
          </a:p>
          <a:p>
            <a:pPr>
              <a:buNone/>
            </a:pPr>
            <a:r>
              <a:rPr lang="en-US" sz="1600" dirty="0" smtClean="0"/>
              <a:t>DO I = 1 TO LENGTH(YOURNAME)</a:t>
            </a:r>
          </a:p>
          <a:p>
            <a:pPr>
              <a:buNone/>
            </a:pPr>
            <a:r>
              <a:rPr lang="en-US" sz="1600" dirty="0" smtClean="0"/>
              <a:t>   IF I = 1 THEN ITERATE</a:t>
            </a:r>
          </a:p>
          <a:p>
            <a:pPr>
              <a:buNone/>
            </a:pPr>
            <a:r>
              <a:rPr lang="en-US" sz="1600" dirty="0" smtClean="0"/>
              <a:t>   SAY "THE "I"TH LETTER OF YOUR NAME IS "TEMP.I</a:t>
            </a:r>
          </a:p>
          <a:p>
            <a:pPr>
              <a:buNone/>
            </a:pPr>
            <a:r>
              <a:rPr lang="en-US" sz="1600" dirty="0" smtClean="0"/>
              <a:t>END</a:t>
            </a:r>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Array</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983163"/>
          </a:xfrm>
        </p:spPr>
        <p:txBody>
          <a:bodyPr>
            <a:noAutofit/>
          </a:bodyPr>
          <a:lstStyle/>
          <a:p>
            <a:pPr>
              <a:buNone/>
            </a:pPr>
            <a:r>
              <a:rPr lang="en-US" sz="1600" dirty="0" smtClean="0"/>
              <a:t>/*REXX*/</a:t>
            </a:r>
          </a:p>
          <a:p>
            <a:pPr>
              <a:buNone/>
            </a:pPr>
            <a:r>
              <a:rPr lang="en-US" sz="1600" dirty="0" smtClean="0"/>
              <a:t>SAY "PLEASE TELL ME YOUR NAME"</a:t>
            </a:r>
          </a:p>
          <a:p>
            <a:pPr>
              <a:buNone/>
            </a:pPr>
            <a:r>
              <a:rPr lang="en-US" sz="1600" dirty="0" smtClean="0"/>
              <a:t>PULL YOURNAME</a:t>
            </a:r>
          </a:p>
          <a:p>
            <a:pPr>
              <a:buNone/>
            </a:pPr>
            <a:r>
              <a:rPr lang="en-US" sz="1600" dirty="0" smtClean="0"/>
              <a:t>TEMP. = ' '</a:t>
            </a:r>
          </a:p>
          <a:p>
            <a:pPr>
              <a:buNone/>
            </a:pPr>
            <a:r>
              <a:rPr lang="en-US" sz="1600" dirty="0" smtClean="0"/>
              <a:t>TEMP.1 = SUBSTR(YOURNAME,1,1)</a:t>
            </a:r>
          </a:p>
          <a:p>
            <a:pPr>
              <a:buNone/>
            </a:pPr>
            <a:r>
              <a:rPr lang="en-US" sz="1600" dirty="0" smtClean="0"/>
              <a:t>TEMP.2 = SUBSTR(YOURNAME,2,1)</a:t>
            </a:r>
          </a:p>
          <a:p>
            <a:pPr>
              <a:buNone/>
            </a:pPr>
            <a:r>
              <a:rPr lang="en-US" sz="1600" dirty="0" smtClean="0"/>
              <a:t>TEMP.3 = SUBSTR(YOURNAME,3,1)</a:t>
            </a:r>
          </a:p>
          <a:p>
            <a:pPr>
              <a:buNone/>
            </a:pPr>
            <a:r>
              <a:rPr lang="en-US" sz="1600" dirty="0" smtClean="0"/>
              <a:t>TEMP.4 = SUBSTR(YOURNAME,4,1)</a:t>
            </a:r>
          </a:p>
          <a:p>
            <a:pPr>
              <a:buNone/>
            </a:pPr>
            <a:r>
              <a:rPr lang="en-US" sz="1600" dirty="0" smtClean="0"/>
              <a:t>TEMP.5 = SUBSTR(YOURNAME,5,1)</a:t>
            </a:r>
          </a:p>
          <a:p>
            <a:pPr>
              <a:buNone/>
            </a:pPr>
            <a:r>
              <a:rPr lang="en-US" sz="1600" dirty="0" smtClean="0"/>
              <a:t>TEMP.6 = SUBSTR(YOURNAME,6,1)</a:t>
            </a:r>
          </a:p>
          <a:p>
            <a:pPr>
              <a:buNone/>
            </a:pPr>
            <a:r>
              <a:rPr lang="en-US" sz="1600" dirty="0" smtClean="0"/>
              <a:t>TEMP.7 = SUBSTR(YOURNAME,7,1)</a:t>
            </a:r>
          </a:p>
          <a:p>
            <a:pPr>
              <a:buNone/>
            </a:pPr>
            <a:r>
              <a:rPr lang="en-US" sz="1600" dirty="0" smtClean="0"/>
              <a:t>DO I = 1 TO LENGTH(YOURNAME)</a:t>
            </a:r>
          </a:p>
          <a:p>
            <a:pPr>
              <a:buNone/>
            </a:pPr>
            <a:r>
              <a:rPr lang="en-US" sz="1600" dirty="0" smtClean="0"/>
              <a:t>   IF I = 1 THEN ITERATE</a:t>
            </a:r>
          </a:p>
          <a:p>
            <a:pPr>
              <a:buNone/>
            </a:pPr>
            <a:r>
              <a:rPr lang="en-US" sz="1600" dirty="0" smtClean="0"/>
              <a:t>   SAY "THE "I"TH LETTER OF YOUR NAME IS "TEMP.I</a:t>
            </a:r>
          </a:p>
          <a:p>
            <a:pPr>
              <a:buNone/>
            </a:pPr>
            <a:r>
              <a:rPr lang="en-US" sz="1600" dirty="0" smtClean="0"/>
              <a:t>END</a:t>
            </a:r>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Array</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983163"/>
          </a:xfrm>
        </p:spPr>
        <p:txBody>
          <a:bodyPr>
            <a:noAutofit/>
          </a:bodyPr>
          <a:lstStyle/>
          <a:p>
            <a:pPr>
              <a:buNone/>
            </a:pPr>
            <a:r>
              <a:rPr lang="en-US" sz="1600" dirty="0" smtClean="0"/>
              <a:t>/*REXX*/</a:t>
            </a:r>
          </a:p>
          <a:p>
            <a:pPr>
              <a:buNone/>
            </a:pPr>
            <a:r>
              <a:rPr lang="en-US" sz="1600" dirty="0" smtClean="0"/>
              <a:t>SAY 'ENTER THE FIRST STRING '</a:t>
            </a:r>
          </a:p>
          <a:p>
            <a:pPr>
              <a:buNone/>
            </a:pPr>
            <a:r>
              <a:rPr lang="en-US" sz="1600" dirty="0" smtClean="0"/>
              <a:t>PULL STR1</a:t>
            </a:r>
          </a:p>
          <a:p>
            <a:pPr>
              <a:buNone/>
            </a:pPr>
            <a:r>
              <a:rPr lang="en-US" sz="1600" dirty="0" smtClean="0"/>
              <a:t>SAY 'ENTER THE SECOND STRING '</a:t>
            </a:r>
          </a:p>
          <a:p>
            <a:pPr>
              <a:buNone/>
            </a:pPr>
            <a:r>
              <a:rPr lang="en-US" sz="1600" dirty="0" smtClean="0"/>
              <a:t>PULL STR2</a:t>
            </a:r>
          </a:p>
          <a:p>
            <a:pPr>
              <a:buNone/>
            </a:pPr>
            <a:r>
              <a:rPr lang="en-US" sz="1600" dirty="0" smtClean="0"/>
              <a:t>STR3 = COMPARE(STR1,STR2)</a:t>
            </a:r>
          </a:p>
          <a:p>
            <a:pPr>
              <a:buNone/>
            </a:pPr>
            <a:r>
              <a:rPr lang="en-US" sz="1600" dirty="0" smtClean="0"/>
              <a:t>IF STR3 = 0 THEN</a:t>
            </a:r>
          </a:p>
          <a:p>
            <a:pPr>
              <a:buNone/>
            </a:pPr>
            <a:r>
              <a:rPr lang="en-US" sz="1600" dirty="0" smtClean="0"/>
              <a:t>SAY "BOTH STRING ARE SAME"</a:t>
            </a:r>
          </a:p>
          <a:p>
            <a:pPr>
              <a:buNone/>
            </a:pPr>
            <a:r>
              <a:rPr lang="en-US" sz="1600" dirty="0" smtClean="0"/>
              <a:t>ELSE</a:t>
            </a:r>
          </a:p>
          <a:p>
            <a:pPr>
              <a:buNone/>
            </a:pPr>
            <a:r>
              <a:rPr lang="en-US" sz="1600" dirty="0" smtClean="0"/>
              <a:t>SAY "STRING ARE NOT MATCHING"</a:t>
            </a:r>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Compare</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2000" dirty="0" smtClean="0"/>
              <a:t>//Jobname    JOB (AR),'CONVJOB',CLASS=T,MSGCLASS=J,NOTIFY=&amp;SYSUID</a:t>
            </a:r>
          </a:p>
          <a:p>
            <a:pPr>
              <a:buNone/>
            </a:pPr>
            <a:r>
              <a:rPr lang="en-US" sz="2000" dirty="0" smtClean="0"/>
              <a:t>// SET INPDSN=‘</a:t>
            </a:r>
            <a:r>
              <a:rPr lang="en-US" sz="2000" i="1" dirty="0" smtClean="0"/>
              <a:t>Userid</a:t>
            </a:r>
            <a:r>
              <a:rPr lang="en-US" sz="2000" dirty="0" smtClean="0"/>
              <a:t>.FILE1'</a:t>
            </a:r>
          </a:p>
          <a:p>
            <a:pPr>
              <a:buNone/>
            </a:pPr>
            <a:r>
              <a:rPr lang="en-US" sz="2000" dirty="0" smtClean="0"/>
              <a:t>// SET OUTDSN=</a:t>
            </a:r>
            <a:r>
              <a:rPr lang="en-US" sz="2000" i="1" dirty="0" smtClean="0"/>
              <a:t>‘Userid.ADDON.POUT</a:t>
            </a:r>
            <a:r>
              <a:rPr lang="en-US" sz="2000" dirty="0" smtClean="0"/>
              <a:t>'</a:t>
            </a:r>
          </a:p>
          <a:p>
            <a:pPr>
              <a:buNone/>
            </a:pPr>
            <a:r>
              <a:rPr lang="en-US" sz="2000" dirty="0" smtClean="0"/>
              <a:t>// SET OUTDSN1</a:t>
            </a:r>
            <a:r>
              <a:rPr lang="en-US" sz="2000" i="1" dirty="0" smtClean="0"/>
              <a:t>=‘Userid.</a:t>
            </a:r>
            <a:r>
              <a:rPr lang="en-US" sz="2000" dirty="0" smtClean="0"/>
              <a:t>ADDON.POUT'</a:t>
            </a:r>
          </a:p>
          <a:p>
            <a:pPr>
              <a:buNone/>
            </a:pPr>
            <a:r>
              <a:rPr lang="en-US" sz="2000" dirty="0" smtClean="0"/>
              <a:t>// SET OUTDSN1</a:t>
            </a:r>
            <a:r>
              <a:rPr lang="en-US" sz="2000" i="1" dirty="0" smtClean="0"/>
              <a:t>=‘Userid.</a:t>
            </a:r>
            <a:r>
              <a:rPr lang="en-US" sz="2000" dirty="0" smtClean="0"/>
              <a:t>ADDON.FINAL'</a:t>
            </a:r>
          </a:p>
          <a:p>
            <a:pPr>
              <a:buNone/>
            </a:pPr>
            <a:r>
              <a:rPr lang="en-US" sz="2000" dirty="0" smtClean="0"/>
              <a:t>//STEP010  EXEC PGM=IKJEFT01,</a:t>
            </a:r>
          </a:p>
          <a:p>
            <a:pPr>
              <a:buNone/>
            </a:pPr>
            <a:r>
              <a:rPr lang="en-US" sz="2000" dirty="0" smtClean="0"/>
              <a:t>//         PARM=‘</a:t>
            </a:r>
            <a:r>
              <a:rPr lang="en-US" sz="2000" i="1" dirty="0" smtClean="0"/>
              <a:t>Program_Name</a:t>
            </a:r>
            <a:r>
              <a:rPr lang="en-US" sz="2000" dirty="0" smtClean="0"/>
              <a:t> &amp;INPDSN &amp;OUTDSN &amp;OUTDSN1'</a:t>
            </a:r>
          </a:p>
          <a:p>
            <a:pPr>
              <a:buNone/>
            </a:pPr>
            <a:r>
              <a:rPr lang="en-US" sz="2000" dirty="0" smtClean="0"/>
              <a:t>//SYSPROC  DD DSN=Userid.REXX.TOOL.NOV2410,DISP=SHR</a:t>
            </a:r>
          </a:p>
          <a:p>
            <a:pPr>
              <a:buNone/>
            </a:pPr>
            <a:r>
              <a:rPr lang="en-US" sz="2000" dirty="0" smtClean="0"/>
              <a:t>//SYSPRINT DD SYSOUT=*</a:t>
            </a:r>
          </a:p>
          <a:p>
            <a:pPr>
              <a:buNone/>
            </a:pPr>
            <a:r>
              <a:rPr lang="en-US" sz="2000" dirty="0" smtClean="0"/>
              <a:t>//SYSUDUMP DD SYSOUT=*</a:t>
            </a:r>
          </a:p>
          <a:p>
            <a:pPr>
              <a:buNone/>
            </a:pPr>
            <a:r>
              <a:rPr lang="en-US" sz="2000" dirty="0" smtClean="0"/>
              <a:t>//SYSTSPRT DD SYSOUT=*</a:t>
            </a:r>
          </a:p>
          <a:p>
            <a:pPr>
              <a:buNone/>
            </a:pPr>
            <a:r>
              <a:rPr lang="en-US" sz="2000" dirty="0" smtClean="0"/>
              <a:t>//SYSTSIN  DD DUMMY</a:t>
            </a:r>
          </a:p>
          <a:p>
            <a:pPr>
              <a:buNone/>
            </a:pPr>
            <a:endParaRPr lang="en-US" sz="20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JCL to Submit Rexx program</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1500" dirty="0" smtClean="0"/>
              <a:t>//STEP010  EXEC PGM=IKJEFT01</a:t>
            </a:r>
          </a:p>
          <a:p>
            <a:pPr>
              <a:buNone/>
            </a:pPr>
            <a:r>
              <a:rPr lang="en-US" sz="1500" dirty="0" smtClean="0"/>
              <a:t>//SYSPROC  DD DSN=S14224.REXX.TOOL,DISP=SHR</a:t>
            </a:r>
          </a:p>
          <a:p>
            <a:pPr>
              <a:buNone/>
            </a:pPr>
            <a:r>
              <a:rPr lang="en-US" sz="1500" dirty="0" smtClean="0"/>
              <a:t>//SYSPRINT DD SYSOUT=*</a:t>
            </a:r>
          </a:p>
          <a:p>
            <a:pPr>
              <a:buNone/>
            </a:pPr>
            <a:r>
              <a:rPr lang="en-US" sz="1500" dirty="0" smtClean="0"/>
              <a:t>//SYSUDUMP DD SYSOUT=*</a:t>
            </a:r>
          </a:p>
          <a:p>
            <a:pPr>
              <a:buNone/>
            </a:pPr>
            <a:r>
              <a:rPr lang="en-US" sz="1500" dirty="0" smtClean="0"/>
              <a:t>//SYSTSPRT DD SYSOUT=*</a:t>
            </a:r>
          </a:p>
          <a:p>
            <a:pPr>
              <a:buNone/>
            </a:pPr>
            <a:r>
              <a:rPr lang="en-US" sz="1500" dirty="0" smtClean="0"/>
              <a:t>//SYSTSIN  DD *</a:t>
            </a:r>
          </a:p>
          <a:p>
            <a:pPr>
              <a:buNone/>
            </a:pPr>
            <a:r>
              <a:rPr lang="en-US" sz="1500" dirty="0" smtClean="0"/>
              <a:t>#CYLBKP -</a:t>
            </a:r>
          </a:p>
          <a:p>
            <a:pPr>
              <a:buNone/>
            </a:pPr>
            <a:r>
              <a:rPr lang="en-US" sz="1500" dirty="0" smtClean="0"/>
              <a:t>S14224.PRODUCTN.KEYS.PDS.FINAL -</a:t>
            </a:r>
          </a:p>
          <a:p>
            <a:pPr>
              <a:buNone/>
            </a:pPr>
            <a:r>
              <a:rPr lang="en-US" sz="1500" dirty="0" smtClean="0"/>
              <a:t>S14224.PRODUCTN.KEYS.PDS.FINAL.SEP0310 -</a:t>
            </a:r>
          </a:p>
          <a:p>
            <a:pPr>
              <a:buNone/>
            </a:pPr>
            <a:r>
              <a:rPr lang="en-US" sz="1500" dirty="0" smtClean="0"/>
              <a:t>S14224.PRODUCTN.KEYS.PDS.FINAL.REPORT –</a:t>
            </a:r>
          </a:p>
          <a:p>
            <a:pPr>
              <a:buNone/>
            </a:pPr>
            <a:r>
              <a:rPr lang="en-US" sz="2000" dirty="0" smtClean="0"/>
              <a:t>/*</a:t>
            </a:r>
          </a:p>
          <a:p>
            <a:pPr>
              <a:buNone/>
            </a:pPr>
            <a:r>
              <a:rPr lang="en-US" sz="2000" dirty="0" smtClean="0"/>
              <a:t>//*</a:t>
            </a:r>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JCL to Submit Rexx program</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400" dirty="0" smtClean="0"/>
              <a:t>"ALLOC FI(DDRPTOUT) DA("OUTPUT") NEW", </a:t>
            </a:r>
          </a:p>
          <a:p>
            <a:pPr>
              <a:buNone/>
            </a:pPr>
            <a:r>
              <a:rPr lang="en-US" sz="1400" dirty="0" smtClean="0"/>
              <a:t>"SPACE(10,5) CYLINDERS UNIT(SYSDA)</a:t>
            </a:r>
          </a:p>
          <a:p>
            <a:pPr>
              <a:buNone/>
            </a:pPr>
            <a:r>
              <a:rPr lang="en-US" sz="1400" dirty="0" smtClean="0"/>
              <a:t>LRECL(144) RECFM(F)" </a:t>
            </a:r>
          </a:p>
          <a:p>
            <a:pPr>
              <a:buNone/>
            </a:pPr>
            <a:endParaRPr lang="en-US" sz="1400" dirty="0" smtClean="0"/>
          </a:p>
          <a:p>
            <a:pPr>
              <a:buNone/>
            </a:pPr>
            <a:r>
              <a:rPr lang="en-US" sz="1400" b="1" dirty="0" smtClean="0"/>
              <a:t>To read PS file : </a:t>
            </a:r>
          </a:p>
          <a:p>
            <a:pPr>
              <a:buNone/>
            </a:pPr>
            <a:endParaRPr lang="en-US" sz="1400" dirty="0" smtClean="0"/>
          </a:p>
          <a:p>
            <a:pPr>
              <a:buNone/>
            </a:pPr>
            <a:r>
              <a:rPr lang="en-US" sz="1400" dirty="0" smtClean="0"/>
              <a:t>"EXECIO * DISKR DDIN (STEM TEMP1. FINIS " </a:t>
            </a:r>
          </a:p>
          <a:p>
            <a:pPr>
              <a:buNone/>
            </a:pPr>
            <a:r>
              <a:rPr lang="en-US" sz="1400" dirty="0" smtClean="0"/>
              <a:t>"FREE FI(DDIN)" </a:t>
            </a:r>
          </a:p>
          <a:p>
            <a:pPr>
              <a:buNone/>
            </a:pPr>
            <a:endParaRPr lang="en-US" sz="1400" b="1" dirty="0" smtClean="0"/>
          </a:p>
          <a:p>
            <a:pPr>
              <a:buNone/>
            </a:pPr>
            <a:r>
              <a:rPr lang="en-US" sz="1400" b="1" dirty="0" smtClean="0"/>
              <a:t>To Write record into the file</a:t>
            </a:r>
          </a:p>
          <a:p>
            <a:pPr>
              <a:buNone/>
            </a:pPr>
            <a:endParaRPr lang="en-US" sz="1400" dirty="0" smtClean="0"/>
          </a:p>
          <a:p>
            <a:pPr>
              <a:buNone/>
            </a:pPr>
            <a:r>
              <a:rPr lang="en-US" sz="1400" dirty="0" smtClean="0"/>
              <a:t>"ALLOC FI(DDOUT) DA("DSN2") SHR"                              </a:t>
            </a:r>
          </a:p>
          <a:p>
            <a:pPr>
              <a:buNone/>
            </a:pPr>
            <a:r>
              <a:rPr lang="en-US" sz="1400" dirty="0" smtClean="0"/>
              <a:t>"EXECIO "K" DISKW DDOUT (STEM OUTREC. FINIS "                 </a:t>
            </a:r>
          </a:p>
          <a:p>
            <a:pPr>
              <a:buNone/>
            </a:pPr>
            <a:r>
              <a:rPr lang="en-US" sz="1400" dirty="0" smtClean="0"/>
              <a:t>"FREE FI(DDOUT)"                                              </a:t>
            </a:r>
          </a:p>
          <a:p>
            <a:pPr>
              <a:buNone/>
            </a:pPr>
            <a:endParaRPr lang="en-US" sz="1400" dirty="0" smtClean="0"/>
          </a:p>
          <a:p>
            <a:pPr>
              <a:buNone/>
            </a:pPr>
            <a:endParaRPr lang="en-US" sz="1400" dirty="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Syntax top define &amp; Read PS file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cxnSp>
        <p:nvCxnSpPr>
          <p:cNvPr id="6" name="Elbow Connector 5"/>
          <p:cNvCxnSpPr/>
          <p:nvPr/>
        </p:nvCxnSpPr>
        <p:spPr>
          <a:xfrm>
            <a:off x="1295400" y="4953000"/>
            <a:ext cx="3352800" cy="152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24400" y="4953000"/>
            <a:ext cx="3657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 Insert number of record into the output file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US" sz="1600" dirty="0" smtClean="0"/>
              <a:t>/*REXX*/</a:t>
            </a:r>
          </a:p>
          <a:p>
            <a:pPr>
              <a:buNone/>
            </a:pPr>
            <a:r>
              <a:rPr lang="en-US" sz="1600" dirty="0" smtClean="0"/>
              <a:t>ARG INPDS INPDS1 OUTDS                                                  </a:t>
            </a:r>
          </a:p>
          <a:p>
            <a:pPr>
              <a:buNone/>
            </a:pPr>
            <a:r>
              <a:rPr lang="en-US" sz="1600" dirty="0" smtClean="0"/>
              <a:t>STAT = MSG("OFF")                                                       </a:t>
            </a:r>
          </a:p>
          <a:p>
            <a:pPr>
              <a:buNone/>
            </a:pPr>
            <a:r>
              <a:rPr lang="en-US" sz="1600" dirty="0" smtClean="0"/>
              <a:t>ADDRESS TSO</a:t>
            </a:r>
          </a:p>
          <a:p>
            <a:pPr>
              <a:buNone/>
            </a:pPr>
            <a:r>
              <a:rPr lang="en-US" sz="1600" dirty="0" smtClean="0"/>
              <a:t>INPDS=SPACE(INPDS,0)                                                    </a:t>
            </a:r>
          </a:p>
          <a:p>
            <a:pPr>
              <a:buNone/>
            </a:pPr>
            <a:r>
              <a:rPr lang="en-US" sz="1600" dirty="0" smtClean="0"/>
              <a:t>OUTDS=SPACE(OUTDS,0)                                                    </a:t>
            </a:r>
          </a:p>
          <a:p>
            <a:pPr>
              <a:buNone/>
            </a:pPr>
            <a:r>
              <a:rPr lang="en-US" sz="1600" dirty="0" smtClean="0"/>
              <a:t>INPUTPDS="'" || INPDS || "'"                                            </a:t>
            </a:r>
          </a:p>
          <a:p>
            <a:pPr>
              <a:buNone/>
            </a:pPr>
            <a:r>
              <a:rPr lang="en-US" sz="1600" dirty="0" smtClean="0"/>
              <a:t>INPUTPDS1="'" || INPDS1 || "'"                                          </a:t>
            </a:r>
          </a:p>
          <a:p>
            <a:pPr>
              <a:buNone/>
            </a:pPr>
            <a:r>
              <a:rPr lang="en-US" sz="1600" dirty="0" smtClean="0"/>
              <a:t>OUTPUTPDS="'" || OUTDS || "'"                                           </a:t>
            </a:r>
          </a:p>
          <a:p>
            <a:pPr>
              <a:buNone/>
            </a:pPr>
            <a:r>
              <a:rPr lang="en-US" sz="1600" dirty="0" smtClean="0"/>
              <a:t> SAY 'VALIDATING.....'       </a:t>
            </a:r>
          </a:p>
          <a:p>
            <a:pPr>
              <a:buNone/>
            </a:pPr>
            <a:r>
              <a:rPr lang="en-US" sz="1000" dirty="0" smtClean="0"/>
              <a:t>IF SPACE(INPUTPDS,0)='' OR SPACE(OUTPUTPDS,0)='' THEN                   </a:t>
            </a:r>
          </a:p>
          <a:p>
            <a:pPr>
              <a:buNone/>
            </a:pPr>
            <a:r>
              <a:rPr lang="en-US" sz="1000" dirty="0" smtClean="0"/>
              <a:t>	DO                                                                      </a:t>
            </a:r>
          </a:p>
          <a:p>
            <a:pPr>
              <a:buNone/>
            </a:pPr>
            <a:r>
              <a:rPr lang="en-US" sz="1000" dirty="0" smtClean="0"/>
              <a:t>	  SAY 'INCORRECT INPUT PARAMETERS'                                      </a:t>
            </a:r>
          </a:p>
          <a:p>
            <a:pPr>
              <a:buNone/>
            </a:pPr>
            <a:r>
              <a:rPr lang="en-US" sz="1000" dirty="0" smtClean="0"/>
              <a:t>	  EXIT(12)                                                              </a:t>
            </a:r>
          </a:p>
          <a:p>
            <a:pPr>
              <a:buNone/>
            </a:pPr>
            <a:r>
              <a:rPr lang="en-US" sz="1000" dirty="0" smtClean="0"/>
              <a:t>END    </a:t>
            </a:r>
          </a:p>
          <a:p>
            <a:pPr>
              <a:buNone/>
            </a:pPr>
            <a:r>
              <a:rPr lang="en-US" sz="1600" dirty="0" smtClean="0"/>
              <a:t>DELETE" OUTPUTPDS</a:t>
            </a:r>
          </a:p>
          <a:p>
            <a:pPr>
              <a:buNone/>
            </a:pPr>
            <a:endParaRPr lang="en-US" sz="1600" dirty="0" smtClean="0"/>
          </a:p>
          <a:p>
            <a:pPr>
              <a:buNone/>
            </a:pPr>
            <a:r>
              <a:rPr lang="en-US" sz="1600" dirty="0" smtClean="0"/>
              <a:t>Continue……..</a:t>
            </a:r>
          </a:p>
          <a:p>
            <a:pPr>
              <a:buNone/>
            </a:pPr>
            <a:r>
              <a:rPr lang="en-US" sz="1000" dirty="0" smtClean="0"/>
              <a:t>                                                                 </a:t>
            </a:r>
          </a:p>
          <a:p>
            <a:pPr>
              <a:buNone/>
            </a:pPr>
            <a:r>
              <a:rPr lang="en-US" sz="1600" dirty="0" smtClean="0"/>
              <a:t>                                            </a:t>
            </a:r>
          </a:p>
          <a:p>
            <a:pPr>
              <a:buNone/>
            </a:pPr>
            <a:endParaRPr lang="en-US" sz="2000" dirty="0" smtClean="0"/>
          </a:p>
        </p:txBody>
      </p:sp>
      <p:sp>
        <p:nvSpPr>
          <p:cNvPr id="4" name="Rectangle 3"/>
          <p:cNvSpPr/>
          <p:nvPr/>
        </p:nvSpPr>
        <p:spPr>
          <a:xfrm>
            <a:off x="1905000" y="228600"/>
            <a:ext cx="4648200"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Rexx program to read PDS </a:t>
            </a:r>
            <a:r>
              <a:rPr lang="en-US" sz="2400" b="1" spc="50" dirty="0" err="1" smtClean="0">
                <a:ln w="11430"/>
                <a:solidFill>
                  <a:schemeClr val="bg1">
                    <a:lumMod val="95000"/>
                  </a:schemeClr>
                </a:solidFill>
                <a:effectLst>
                  <a:outerShdw blurRad="76200" dist="50800" dir="5400000" algn="tl" rotWithShape="0">
                    <a:srgbClr val="000000">
                      <a:alpha val="65000"/>
                    </a:srgbClr>
                  </a:outerShdw>
                </a:effectLst>
              </a:rPr>
              <a:t>menber</a:t>
            </a: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 </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
        <p:nvSpPr>
          <p:cNvPr id="6" name="Rectangle 5"/>
          <p:cNvSpPr/>
          <p:nvPr/>
        </p:nvSpPr>
        <p:spPr>
          <a:xfrm>
            <a:off x="4191000" y="1397388"/>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Value coming from JCL(thru parm parameter)</a:t>
            </a:r>
            <a:endParaRPr lang="en-US" sz="1100" b="1" dirty="0">
              <a:solidFill>
                <a:schemeClr val="tx1"/>
              </a:solidFill>
            </a:endParaRPr>
          </a:p>
        </p:txBody>
      </p:sp>
      <p:cxnSp>
        <p:nvCxnSpPr>
          <p:cNvPr id="7" name="Straight Arrow Connector 6"/>
          <p:cNvCxnSpPr/>
          <p:nvPr/>
        </p:nvCxnSpPr>
        <p:spPr>
          <a:xfrm>
            <a:off x="2514600" y="1894444"/>
            <a:ext cx="1981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1693980"/>
            <a:ext cx="4495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To Off the standard Messages and display the user required messages</a:t>
            </a:r>
            <a:endParaRPr lang="en-US" sz="1100" b="1" dirty="0">
              <a:solidFill>
                <a:schemeClr val="tx1"/>
              </a:solidFill>
            </a:endParaRPr>
          </a:p>
        </p:txBody>
      </p:sp>
      <p:cxnSp>
        <p:nvCxnSpPr>
          <p:cNvPr id="9" name="Straight Arrow Connector 8"/>
          <p:cNvCxnSpPr/>
          <p:nvPr/>
        </p:nvCxnSpPr>
        <p:spPr>
          <a:xfrm flipV="1">
            <a:off x="2133600" y="2165248"/>
            <a:ext cx="2362200" cy="339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38600" y="1970644"/>
            <a:ext cx="3886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To fetch the TSO property into the Rexx Program</a:t>
            </a:r>
            <a:endParaRPr lang="en-US" sz="1100" b="1" dirty="0">
              <a:solidFill>
                <a:schemeClr val="tx1"/>
              </a:solidFill>
            </a:endParaRPr>
          </a:p>
        </p:txBody>
      </p:sp>
      <p:sp>
        <p:nvSpPr>
          <p:cNvPr id="11" name="Right Brace 10"/>
          <p:cNvSpPr/>
          <p:nvPr/>
        </p:nvSpPr>
        <p:spPr>
          <a:xfrm>
            <a:off x="3733800" y="2335228"/>
            <a:ext cx="7620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3962400" y="2363364"/>
            <a:ext cx="3733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To null out the spaces from receiving string</a:t>
            </a:r>
            <a:endParaRPr lang="en-US" sz="1100" b="1" dirty="0">
              <a:solidFill>
                <a:schemeClr val="tx1"/>
              </a:solidFill>
            </a:endParaRPr>
          </a:p>
        </p:txBody>
      </p:sp>
      <p:sp>
        <p:nvSpPr>
          <p:cNvPr id="13" name="Right Brace 12"/>
          <p:cNvSpPr/>
          <p:nvPr/>
        </p:nvSpPr>
        <p:spPr>
          <a:xfrm>
            <a:off x="3733800" y="2922552"/>
            <a:ext cx="762000" cy="838200"/>
          </a:xfrm>
          <a:prstGeom prst="rightBrace">
            <a:avLst>
              <a:gd name="adj1" fmla="val 8333"/>
              <a:gd name="adj2" fmla="val 4496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4343400" y="3187496"/>
            <a:ext cx="434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All the receiving values contains the dataset name and to read any dataset thru rexx program, it should be in single quote</a:t>
            </a:r>
            <a:endParaRPr lang="en-US" sz="1100" b="1" dirty="0">
              <a:solidFill>
                <a:schemeClr val="tx1"/>
              </a:solidFill>
            </a:endParaRPr>
          </a:p>
        </p:txBody>
      </p:sp>
      <p:cxnSp>
        <p:nvCxnSpPr>
          <p:cNvPr id="19" name="Straight Arrow Connector 18"/>
          <p:cNvCxnSpPr/>
          <p:nvPr/>
        </p:nvCxnSpPr>
        <p:spPr>
          <a:xfrm>
            <a:off x="3276600" y="1597852"/>
            <a:ext cx="1219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3733800" y="3861576"/>
            <a:ext cx="838200" cy="76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4495800" y="4138240"/>
            <a:ext cx="434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Each line of Rexx code throws a return code so we can use this for error handling.</a:t>
            </a:r>
            <a:endParaRPr lang="en-US" sz="1100" b="1" dirty="0">
              <a:solidFill>
                <a:schemeClr val="tx1"/>
              </a:solidFill>
            </a:endParaRPr>
          </a:p>
        </p:txBody>
      </p:sp>
      <p:cxnSp>
        <p:nvCxnSpPr>
          <p:cNvPr id="22" name="Straight Arrow Connector 21"/>
          <p:cNvCxnSpPr/>
          <p:nvPr/>
        </p:nvCxnSpPr>
        <p:spPr>
          <a:xfrm>
            <a:off x="2362200" y="4815832"/>
            <a:ext cx="1905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343400" y="4663432"/>
            <a:ext cx="373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Here you can see TSO command DELETE is used to delete the dataset if it exists. If this is not exist we will get a warning message, it wont impact anything.</a:t>
            </a:r>
            <a:endParaRPr lang="en-US" sz="1100"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981200"/>
            <a:ext cx="4267200" cy="533400"/>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1905000"/>
            <a:ext cx="441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229600" cy="4983163"/>
          </a:xfrm>
          <a:gradFill>
            <a:gsLst>
              <a:gs pos="0">
                <a:srgbClr val="5E9EFF"/>
              </a:gs>
              <a:gs pos="39999">
                <a:srgbClr val="85C2FF"/>
              </a:gs>
              <a:gs pos="70000">
                <a:srgbClr val="C4D6EB"/>
              </a:gs>
              <a:gs pos="100000">
                <a:srgbClr val="FFEBFA"/>
              </a:gs>
            </a:gsLst>
            <a:lin ang="5400000" scaled="0"/>
          </a:gradFill>
        </p:spPr>
        <p:txBody>
          <a:bodyPr>
            <a:normAutofit/>
          </a:bodyPr>
          <a:lstStyle/>
          <a:p>
            <a:pPr>
              <a:buNone/>
            </a:pPr>
            <a:r>
              <a:rPr lang="en-US" sz="1400" dirty="0" smtClean="0"/>
              <a:t>"ALLOC FI(DDOUT) DA("OUTPUTPDS") NEW DIR(500)",</a:t>
            </a:r>
          </a:p>
          <a:p>
            <a:pPr>
              <a:buNone/>
            </a:pPr>
            <a:r>
              <a:rPr lang="en-US" sz="1400" dirty="0" smtClean="0"/>
              <a:t>"SPACE(100,500) CYL DSORG(PO)",</a:t>
            </a:r>
          </a:p>
          <a:p>
            <a:pPr>
              <a:buNone/>
            </a:pPr>
            <a:r>
              <a:rPr lang="en-US" sz="1400" dirty="0" smtClean="0"/>
              <a:t>"LRECL(80) BLKSIZE(8000)“</a:t>
            </a:r>
          </a:p>
          <a:p>
            <a:pPr>
              <a:buNone/>
            </a:pPr>
            <a:r>
              <a:rPr lang="en-US" sz="1400" dirty="0" smtClean="0"/>
              <a:t>/*"ALLOC FI(DDOUT) DA("OUTPUTPDS") NEW DIR(500)",                         </a:t>
            </a:r>
          </a:p>
          <a:p>
            <a:pPr>
              <a:buNone/>
            </a:pPr>
            <a:r>
              <a:rPr lang="en-US" sz="1400" dirty="0" smtClean="0"/>
              <a:t>"LIKE("INPUTPDS")" */</a:t>
            </a:r>
          </a:p>
          <a:p>
            <a:pPr>
              <a:buNone/>
            </a:pPr>
            <a:r>
              <a:rPr lang="en-US" sz="1400" dirty="0" smtClean="0"/>
              <a:t>IF RC\=0 THEN DO                                                        </a:t>
            </a:r>
          </a:p>
          <a:p>
            <a:pPr>
              <a:buNone/>
            </a:pPr>
            <a:r>
              <a:rPr lang="en-US" sz="1400" dirty="0" smtClean="0"/>
              <a:t>	SAY 'INCORRECT ALLOCATION PARAMETERS2'                                </a:t>
            </a:r>
          </a:p>
          <a:p>
            <a:pPr>
              <a:buNone/>
            </a:pPr>
            <a:r>
              <a:rPr lang="en-US" sz="1400" dirty="0" smtClean="0"/>
              <a:t>	EXIT(12)                                                             </a:t>
            </a:r>
          </a:p>
          <a:p>
            <a:pPr>
              <a:buNone/>
            </a:pPr>
            <a:r>
              <a:rPr lang="en-US" sz="1400" dirty="0" smtClean="0"/>
              <a:t>END                                                                     </a:t>
            </a:r>
          </a:p>
          <a:p>
            <a:pPr>
              <a:buNone/>
            </a:pPr>
            <a:r>
              <a:rPr lang="en-US" sz="1400" dirty="0" smtClean="0"/>
              <a:t>"FREE FI(DDOUT)"</a:t>
            </a:r>
          </a:p>
          <a:p>
            <a:pPr>
              <a:buNone/>
            </a:pPr>
            <a:r>
              <a:rPr lang="en-US" sz="1400" dirty="0" smtClean="0"/>
              <a:t>OUTREC. = ' '                                                           </a:t>
            </a:r>
          </a:p>
          <a:p>
            <a:pPr>
              <a:buNone/>
            </a:pPr>
            <a:r>
              <a:rPr lang="en-US" sz="1400" dirty="0" smtClean="0"/>
              <a:t>TEMP. = ' '                                                             </a:t>
            </a:r>
          </a:p>
          <a:p>
            <a:pPr>
              <a:buNone/>
            </a:pPr>
            <a:r>
              <a:rPr lang="en-US" sz="1400" dirty="0" smtClean="0"/>
              <a:t>TEMP.0 = 0                                                              </a:t>
            </a:r>
          </a:p>
          <a:p>
            <a:pPr>
              <a:buNone/>
            </a:pPr>
            <a:r>
              <a:rPr lang="en-US" sz="1400" dirty="0" smtClean="0"/>
              <a:t>DSN1= "'"INPDS  "'"                                                              </a:t>
            </a:r>
          </a:p>
          <a:p>
            <a:pPr>
              <a:buNone/>
            </a:pPr>
            <a:r>
              <a:rPr lang="en-US" sz="1400" dirty="0" smtClean="0"/>
              <a:t>OUTDSN=OUTDS                                                            </a:t>
            </a:r>
          </a:p>
          <a:p>
            <a:pPr>
              <a:buNone/>
            </a:pPr>
            <a:r>
              <a:rPr lang="en-US" sz="1400" dirty="0" smtClean="0"/>
              <a:t>OUTDSN2=OUTDS2                                                          </a:t>
            </a:r>
          </a:p>
          <a:p>
            <a:pPr>
              <a:buNone/>
            </a:pPr>
            <a:r>
              <a:rPr lang="en-US" sz="1400" dirty="0" smtClean="0"/>
              <a:t>"ALLOC FI(DDIN) DA("DSN1")SHR"                                          </a:t>
            </a:r>
          </a:p>
          <a:p>
            <a:pPr>
              <a:buNone/>
            </a:pPr>
            <a:r>
              <a:rPr lang="en-US" sz="1400" dirty="0" smtClean="0"/>
              <a:t>"EXECIO * DISKR DDIN (STEM TEMP. FINIS "                                </a:t>
            </a:r>
          </a:p>
          <a:p>
            <a:pPr>
              <a:buNone/>
            </a:pPr>
            <a:r>
              <a:rPr lang="en-US" sz="1400" dirty="0" smtClean="0"/>
              <a:t>"FREE FI(DDIN)"                                                         </a:t>
            </a:r>
          </a:p>
          <a:p>
            <a:pPr>
              <a:buNone/>
            </a:pPr>
            <a:endParaRPr lang="en-US" sz="14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
        <p:nvSpPr>
          <p:cNvPr id="7" name="Right Brace 6"/>
          <p:cNvSpPr/>
          <p:nvPr/>
        </p:nvSpPr>
        <p:spPr>
          <a:xfrm>
            <a:off x="4572000" y="1295400"/>
            <a:ext cx="4572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4953000" y="1295400"/>
            <a:ext cx="373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User is creating the dataset, where you can see the attributes used for dataset. Same as JCL.</a:t>
            </a:r>
            <a:endParaRPr lang="en-US" sz="1100" b="1" dirty="0">
              <a:solidFill>
                <a:schemeClr val="tx1"/>
              </a:solidFill>
            </a:endParaRPr>
          </a:p>
        </p:txBody>
      </p:sp>
      <p:sp>
        <p:nvSpPr>
          <p:cNvPr id="14" name="Rectangle 13"/>
          <p:cNvSpPr/>
          <p:nvPr/>
        </p:nvSpPr>
        <p:spPr>
          <a:xfrm>
            <a:off x="4953000" y="1905000"/>
            <a:ext cx="373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Line is commented, but you can create the file by using LIKE keyword, which will creates the same dataset with same  attributes of input file.</a:t>
            </a:r>
            <a:endParaRPr lang="en-US" sz="1100" b="1" dirty="0">
              <a:solidFill>
                <a:schemeClr val="tx1"/>
              </a:solidFill>
            </a:endParaRPr>
          </a:p>
        </p:txBody>
      </p:sp>
      <p:sp>
        <p:nvSpPr>
          <p:cNvPr id="15" name="Right Brace 14"/>
          <p:cNvSpPr/>
          <p:nvPr/>
        </p:nvSpPr>
        <p:spPr>
          <a:xfrm>
            <a:off x="4648200" y="2057400"/>
            <a:ext cx="457200" cy="228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4724400" y="2819400"/>
            <a:ext cx="4572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p:cNvSpPr/>
          <p:nvPr/>
        </p:nvSpPr>
        <p:spPr>
          <a:xfrm>
            <a:off x="5105400" y="2819400"/>
            <a:ext cx="373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As I mentioned earlier, each line of REXX program throws a return code and here we are checking whether above lines where we tried to create dataset is written correctly or not.</a:t>
            </a:r>
            <a:endParaRPr lang="en-US" sz="1100" b="1" dirty="0">
              <a:solidFill>
                <a:schemeClr val="tx1"/>
              </a:solidFill>
            </a:endParaRPr>
          </a:p>
        </p:txBody>
      </p:sp>
      <p:cxnSp>
        <p:nvCxnSpPr>
          <p:cNvPr id="19" name="Straight Arrow Connector 18"/>
          <p:cNvCxnSpPr/>
          <p:nvPr/>
        </p:nvCxnSpPr>
        <p:spPr>
          <a:xfrm>
            <a:off x="1905000" y="3581400"/>
            <a:ext cx="297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876800" y="3429000"/>
            <a:ext cx="373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You can free the DDOUT(dataset) after creation, so will be ready to use for other user as well.</a:t>
            </a:r>
            <a:endParaRPr lang="en-US" sz="1100" b="1" dirty="0">
              <a:solidFill>
                <a:schemeClr val="tx1"/>
              </a:solidFill>
            </a:endParaRPr>
          </a:p>
        </p:txBody>
      </p:sp>
      <p:sp>
        <p:nvSpPr>
          <p:cNvPr id="21" name="Right Brace 20"/>
          <p:cNvSpPr/>
          <p:nvPr/>
        </p:nvSpPr>
        <p:spPr>
          <a:xfrm>
            <a:off x="4724400" y="3886200"/>
            <a:ext cx="4572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5105400" y="3886200"/>
            <a:ext cx="373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These are Steam variable(Same as array ), variable allocation is dynamic, you can define variable anywhere in side the program.</a:t>
            </a:r>
            <a:endParaRPr lang="en-US" sz="1100" b="1" dirty="0">
              <a:solidFill>
                <a:schemeClr val="tx1"/>
              </a:solidFill>
            </a:endParaRPr>
          </a:p>
        </p:txBody>
      </p:sp>
      <p:cxnSp>
        <p:nvCxnSpPr>
          <p:cNvPr id="23" name="Straight Arrow Connector 22"/>
          <p:cNvCxnSpPr/>
          <p:nvPr/>
        </p:nvCxnSpPr>
        <p:spPr>
          <a:xfrm>
            <a:off x="2057400" y="4630620"/>
            <a:ext cx="297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029200" y="4478220"/>
            <a:ext cx="373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As I mentioned earlier, to read the dataset, it must be in a single quote.</a:t>
            </a:r>
            <a:endParaRPr lang="en-US" sz="1100" b="1" dirty="0">
              <a:solidFill>
                <a:schemeClr val="tx1"/>
              </a:solidFill>
            </a:endParaRPr>
          </a:p>
        </p:txBody>
      </p:sp>
      <p:sp>
        <p:nvSpPr>
          <p:cNvPr id="25" name="Right Brace 24"/>
          <p:cNvSpPr/>
          <p:nvPr/>
        </p:nvSpPr>
        <p:spPr>
          <a:xfrm>
            <a:off x="3886200" y="5257800"/>
            <a:ext cx="609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4648200" y="5131188"/>
            <a:ext cx="37338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Here no need to allocate the DDIN twice, but its OK if you go for this code. Second line is used to perform the IO operation on DDIN where as * signifies that all record of the file and DISK read signifies that READ operation is going to perform on  DDIN file, STEM variable TEMP. will store all the records from DDIN file and further we will use TEMP. variable to perform more operation on it.</a:t>
            </a:r>
            <a:endParaRPr lang="en-US" sz="1100" b="1"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US" sz="1400" dirty="0" smtClean="0"/>
              <a:t>DO J = 1 TO TEMP.0</a:t>
            </a:r>
          </a:p>
          <a:p>
            <a:pPr>
              <a:buNone/>
            </a:pPr>
            <a:r>
              <a:rPr lang="en-US" sz="1400" dirty="0" smtClean="0"/>
              <a:t>ELE1 = SPACE(SUBSTR(TEMP.J,12,8),0)</a:t>
            </a:r>
          </a:p>
          <a:p>
            <a:pPr>
              <a:buNone/>
            </a:pPr>
            <a:r>
              <a:rPr lang="en-US" sz="1400" dirty="0" smtClean="0"/>
              <a:t>    KEY.ELE1= ELE1</a:t>
            </a:r>
          </a:p>
          <a:p>
            <a:pPr>
              <a:buNone/>
            </a:pPr>
            <a:r>
              <a:rPr lang="en-US" sz="1400" dirty="0" smtClean="0"/>
              <a:t> END</a:t>
            </a:r>
          </a:p>
          <a:p>
            <a:pPr>
              <a:buNone/>
            </a:pPr>
            <a:r>
              <a:rPr lang="en-US" sz="1400" dirty="0" smtClean="0"/>
              <a:t>J = 1</a:t>
            </a:r>
          </a:p>
          <a:p>
            <a:pPr>
              <a:buNone/>
            </a:pPr>
            <a:r>
              <a:rPr lang="en-US" sz="1400" dirty="0" smtClean="0"/>
              <a:t>CALL EXECRPT </a:t>
            </a:r>
          </a:p>
          <a:p>
            <a:pPr>
              <a:buNone/>
            </a:pPr>
            <a:r>
              <a:rPr lang="en-US" sz="1400" dirty="0" smtClean="0"/>
              <a:t>EXIT</a:t>
            </a:r>
          </a:p>
          <a:p>
            <a:pPr>
              <a:buNone/>
            </a:pPr>
            <a:r>
              <a:rPr lang="en-US" sz="1400" dirty="0" smtClean="0"/>
              <a:t>EXECRPT:</a:t>
            </a:r>
          </a:p>
          <a:p>
            <a:pPr>
              <a:buNone/>
            </a:pPr>
            <a:r>
              <a:rPr lang="en-US" sz="1400" dirty="0" smtClean="0"/>
              <a:t>CALL OUTTRAP('LIST1.')</a:t>
            </a:r>
          </a:p>
          <a:p>
            <a:pPr>
              <a:buNone/>
            </a:pPr>
            <a:r>
              <a:rPr lang="en-US" sz="1400" dirty="0" smtClean="0"/>
              <a:t>"LISTDS "INPUTPDS1" MEMBERS"</a:t>
            </a:r>
          </a:p>
          <a:p>
            <a:pPr>
              <a:buNone/>
            </a:pPr>
            <a:r>
              <a:rPr lang="en-US" sz="1400" dirty="0" smtClean="0"/>
              <a:t>CALL OUTTRAP(OFF)</a:t>
            </a:r>
          </a:p>
          <a:p>
            <a:pPr>
              <a:buNone/>
            </a:pPr>
            <a:r>
              <a:rPr lang="en-US" sz="1400" dirty="0" smtClean="0"/>
              <a:t>PDS = INPDS1</a:t>
            </a:r>
          </a:p>
          <a:p>
            <a:pPr>
              <a:buNone/>
            </a:pPr>
            <a:r>
              <a:rPr lang="en-US" sz="1400" dirty="0" smtClean="0"/>
              <a:t>DO I = 7 TO LIST1.0</a:t>
            </a:r>
          </a:p>
          <a:p>
            <a:pPr>
              <a:buNone/>
            </a:pPr>
            <a:r>
              <a:rPr lang="en-US" sz="1400" dirty="0" smtClean="0"/>
              <a:t>   	   DMSMEM = SPACE(LIST1.I,0)</a:t>
            </a:r>
          </a:p>
          <a:p>
            <a:pPr>
              <a:buNone/>
            </a:pPr>
            <a:r>
              <a:rPr lang="en-US" sz="1400" dirty="0" smtClean="0"/>
              <a:t>	   PDS1 = PDS'('DMSMEM')'</a:t>
            </a:r>
          </a:p>
          <a:p>
            <a:pPr>
              <a:buNone/>
            </a:pPr>
            <a:r>
              <a:rPr lang="en-US" sz="1400" dirty="0" smtClean="0"/>
              <a:t>	   PDS1 = "'"PDS1"'"</a:t>
            </a:r>
          </a:p>
          <a:p>
            <a:pPr>
              <a:buNone/>
            </a:pPr>
            <a:r>
              <a:rPr lang="en-US" sz="1400" dirty="0" smtClean="0"/>
              <a:t>	   TEMP1.0 = 0</a:t>
            </a:r>
          </a:p>
          <a:p>
            <a:pPr>
              <a:buNone/>
            </a:pPr>
            <a:r>
              <a:rPr lang="en-US" sz="1400" dirty="0" smtClean="0"/>
              <a:t>	   "ALLOC FI(DDIN) DA("PDS1")SHR"</a:t>
            </a:r>
          </a:p>
          <a:p>
            <a:pPr>
              <a:buNone/>
            </a:pPr>
            <a:r>
              <a:rPr lang="en-US" sz="1400" dirty="0" smtClean="0"/>
              <a:t>	   "EXECIO * DISKR DDIN (STEM TEMP1. FINIS "</a:t>
            </a:r>
          </a:p>
          <a:p>
            <a:pPr>
              <a:buNone/>
            </a:pPr>
            <a:r>
              <a:rPr lang="en-US" sz="1400" dirty="0" smtClean="0"/>
              <a:t>	   "FREE FI(DDIN)"</a:t>
            </a:r>
          </a:p>
          <a:p>
            <a:pPr>
              <a:buNone/>
            </a:pPr>
            <a:r>
              <a:rPr lang="en-US" sz="1400" dirty="0" smtClean="0"/>
              <a:t>	    K = 0</a:t>
            </a:r>
          </a:p>
          <a:p>
            <a:pPr>
              <a:buNone/>
            </a:pPr>
            <a:endParaRPr lang="en-US" sz="1400" dirty="0" smtClean="0"/>
          </a:p>
          <a:p>
            <a:pPr>
              <a:buNone/>
            </a:pPr>
            <a:endParaRPr lang="en-US" sz="1400" dirty="0" smtClean="0"/>
          </a:p>
          <a:p>
            <a:pPr>
              <a:buNone/>
            </a:pPr>
            <a:endParaRPr lang="en-US" sz="1400" dirty="0" smtClean="0"/>
          </a:p>
          <a:p>
            <a:pPr>
              <a:buNone/>
            </a:pPr>
            <a:endParaRPr lang="en-US" sz="20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cxnSp>
        <p:nvCxnSpPr>
          <p:cNvPr id="5" name="Straight Arrow Connector 4"/>
          <p:cNvCxnSpPr/>
          <p:nvPr/>
        </p:nvCxnSpPr>
        <p:spPr>
          <a:xfrm flipV="1">
            <a:off x="2057400" y="1295400"/>
            <a:ext cx="1600200" cy="3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581400" y="1066800"/>
            <a:ext cx="5181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Here DO loop is performing and when you say 1 To TEMP.0 means lets say mu input file contains 10 PDS member so TEMP.0 will contain count 10.</a:t>
            </a:r>
            <a:endParaRPr lang="en-US" sz="1100" b="1" dirty="0">
              <a:solidFill>
                <a:schemeClr val="tx1"/>
              </a:solidFill>
            </a:endParaRPr>
          </a:p>
        </p:txBody>
      </p:sp>
      <p:sp>
        <p:nvSpPr>
          <p:cNvPr id="9" name="Rectangle 8"/>
          <p:cNvSpPr/>
          <p:nvPr/>
        </p:nvSpPr>
        <p:spPr>
          <a:xfrm>
            <a:off x="3581400" y="1524000"/>
            <a:ext cx="5181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As I mentioned earlier, you can define variable anywhere in the program, here you can see ELE1 is the variable which contains the value which is having 8 CHAR.</a:t>
            </a:r>
            <a:endParaRPr lang="en-US" sz="1100" b="1" dirty="0">
              <a:solidFill>
                <a:schemeClr val="tx1"/>
              </a:solidFill>
            </a:endParaRPr>
          </a:p>
        </p:txBody>
      </p:sp>
      <p:cxnSp>
        <p:nvCxnSpPr>
          <p:cNvPr id="11" name="Elbow Connector 10"/>
          <p:cNvCxnSpPr/>
          <p:nvPr/>
        </p:nvCxnSpPr>
        <p:spPr>
          <a:xfrm>
            <a:off x="1828800" y="1828800"/>
            <a:ext cx="1828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81400" y="1981200"/>
            <a:ext cx="518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Here KEY. Is a STEM variable in which we store all the values of input file.</a:t>
            </a:r>
            <a:endParaRPr lang="en-US" sz="1100" b="1" dirty="0">
              <a:solidFill>
                <a:schemeClr val="tx1"/>
              </a:solidFill>
            </a:endParaRPr>
          </a:p>
        </p:txBody>
      </p:sp>
      <p:cxnSp>
        <p:nvCxnSpPr>
          <p:cNvPr id="14" name="Elbow Connector 13"/>
          <p:cNvCxnSpPr>
            <a:endCxn id="9" idx="1"/>
          </p:cNvCxnSpPr>
          <p:nvPr/>
        </p:nvCxnSpPr>
        <p:spPr>
          <a:xfrm>
            <a:off x="3276600" y="1524000"/>
            <a:ext cx="3048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600200" y="25908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581400" y="2362200"/>
            <a:ext cx="518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CALL ROUTINE EXECRPT, you are calling user define function.</a:t>
            </a:r>
            <a:endParaRPr lang="en-US" sz="1100" b="1" dirty="0">
              <a:solidFill>
                <a:schemeClr val="tx1"/>
              </a:solidFill>
            </a:endParaRPr>
          </a:p>
        </p:txBody>
      </p:sp>
      <p:cxnSp>
        <p:nvCxnSpPr>
          <p:cNvPr id="18" name="Straight Arrow Connector 17"/>
          <p:cNvCxnSpPr/>
          <p:nvPr/>
        </p:nvCxnSpPr>
        <p:spPr>
          <a:xfrm flipV="1">
            <a:off x="2362200" y="3352800"/>
            <a:ext cx="914400" cy="3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52800" y="3124200"/>
            <a:ext cx="5715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OUTTRAP returns the name of the variable in which trapped output is stored, or if trapping</a:t>
            </a:r>
          </a:p>
          <a:p>
            <a:r>
              <a:rPr lang="en-US" sz="1100" b="1" dirty="0" smtClean="0">
                <a:solidFill>
                  <a:schemeClr val="tx1"/>
                </a:solidFill>
              </a:rPr>
              <a:t>is not in effect, OUTTRAP returns the word off</a:t>
            </a:r>
            <a:endParaRPr lang="en-US" sz="1100" b="1" dirty="0">
              <a:solidFill>
                <a:schemeClr val="tx1"/>
              </a:solidFill>
            </a:endParaRPr>
          </a:p>
        </p:txBody>
      </p:sp>
      <p:sp>
        <p:nvSpPr>
          <p:cNvPr id="22" name="Rectangle 21"/>
          <p:cNvSpPr/>
          <p:nvPr/>
        </p:nvSpPr>
        <p:spPr>
          <a:xfrm>
            <a:off x="3352800" y="3505200"/>
            <a:ext cx="5715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You can use the LISTDSI (list data set information) function to retrieve detailed information about a data set's attributes.</a:t>
            </a:r>
            <a:endParaRPr lang="en-US" sz="1100" b="1" dirty="0">
              <a:solidFill>
                <a:schemeClr val="tx1"/>
              </a:solidFill>
            </a:endParaRPr>
          </a:p>
        </p:txBody>
      </p:sp>
      <p:cxnSp>
        <p:nvCxnSpPr>
          <p:cNvPr id="24" name="Elbow Connector 23"/>
          <p:cNvCxnSpPr>
            <a:endCxn id="22" idx="1"/>
          </p:cNvCxnSpPr>
          <p:nvPr/>
        </p:nvCxnSpPr>
        <p:spPr>
          <a:xfrm>
            <a:off x="2971800" y="3581400"/>
            <a:ext cx="381000" cy="190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4191000" y="4191000"/>
            <a:ext cx="7620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5029200" y="4267200"/>
            <a:ext cx="37338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Here you are reading the member of PDS file and storing the record of PDS member into TEMP1. STEM variable</a:t>
            </a:r>
            <a:endParaRPr lang="en-US" sz="11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lnSpcReduction="10000"/>
          </a:bodyPr>
          <a:lstStyle/>
          <a:p>
            <a:pPr>
              <a:buNone/>
            </a:pPr>
            <a:r>
              <a:rPr lang="en-US" sz="1000" dirty="0" smtClean="0"/>
              <a:t>DO M = 1 TO TEMP1.0</a:t>
            </a:r>
          </a:p>
          <a:p>
            <a:pPr>
              <a:buNone/>
            </a:pPr>
            <a:r>
              <a:rPr lang="en-US" sz="1000" dirty="0" smtClean="0"/>
              <a:t>         COPYPOS = POS("COPY ",TEMP1.M)</a:t>
            </a:r>
          </a:p>
          <a:p>
            <a:pPr>
              <a:buNone/>
            </a:pPr>
            <a:r>
              <a:rPr lang="en-US" sz="1000" dirty="0" smtClean="0"/>
              <a:t>         CPYBK_NAME = SUBSTR(TEMP1.M,COPYPOS+5,8)</a:t>
            </a:r>
          </a:p>
          <a:p>
            <a:pPr>
              <a:buNone/>
            </a:pPr>
            <a:r>
              <a:rPr lang="en-US" sz="1000" dirty="0" smtClean="0"/>
              <a:t>         DOTPOS = POS(".",CPYBK_NAME)</a:t>
            </a:r>
          </a:p>
          <a:p>
            <a:pPr>
              <a:buNone/>
            </a:pPr>
            <a:r>
              <a:rPr lang="en-US" sz="1000" dirty="0" smtClean="0"/>
              <a:t>         IF DOTPOS &gt; 0 THEN DO</a:t>
            </a:r>
          </a:p>
          <a:p>
            <a:pPr>
              <a:buNone/>
            </a:pPr>
            <a:r>
              <a:rPr lang="en-US" sz="1000" dirty="0" smtClean="0"/>
              <a:t>            CPYBK_NAME = OVERLAY(" ",CPYBK_NAME,DOTPOS,1)</a:t>
            </a:r>
          </a:p>
          <a:p>
            <a:pPr>
              <a:buNone/>
            </a:pPr>
            <a:r>
              <a:rPr lang="en-US" sz="1000" dirty="0" smtClean="0"/>
              <a:t>         END</a:t>
            </a:r>
          </a:p>
          <a:p>
            <a:pPr>
              <a:buNone/>
            </a:pPr>
            <a:r>
              <a:rPr lang="en-US" sz="1000" dirty="0" smtClean="0"/>
              <a:t>         CPYBK_NAME = SPACE(CPYBK_NAME,0)</a:t>
            </a:r>
          </a:p>
          <a:p>
            <a:pPr>
              <a:buNone/>
            </a:pPr>
            <a:r>
              <a:rPr lang="en-US" sz="1000" dirty="0" smtClean="0"/>
              <a:t>         REC = KEY.CPYBK_NAME</a:t>
            </a:r>
          </a:p>
          <a:p>
            <a:pPr>
              <a:buNone/>
            </a:pPr>
            <a:r>
              <a:rPr lang="en-US" sz="1000" dirty="0" smtClean="0"/>
              <a:t>         IF REC = CPYBK_NAME THEN DO</a:t>
            </a:r>
          </a:p>
          <a:p>
            <a:pPr>
              <a:buNone/>
            </a:pPr>
            <a:r>
              <a:rPr lang="en-US" sz="1000" dirty="0" smtClean="0"/>
              <a:t>      	      SAY 'JOBNAME ====&gt; ' DMSMEM</a:t>
            </a:r>
          </a:p>
          <a:p>
            <a:pPr>
              <a:buNone/>
            </a:pPr>
            <a:r>
              <a:rPr lang="en-US" sz="1000" dirty="0" smtClean="0"/>
              <a:t>       	       K = K + 1</a:t>
            </a:r>
          </a:p>
          <a:p>
            <a:pPr>
              <a:buNone/>
            </a:pPr>
            <a:r>
              <a:rPr lang="en-US" sz="1000" dirty="0" smtClean="0"/>
              <a:t>       	       STR = TEMP1.M</a:t>
            </a:r>
          </a:p>
          <a:p>
            <a:pPr>
              <a:buNone/>
            </a:pPr>
            <a:r>
              <a:rPr lang="en-US" sz="1000" dirty="0" smtClean="0"/>
              <a:t>       	       S = "                                                 ",</a:t>
            </a:r>
          </a:p>
          <a:p>
            <a:pPr>
              <a:buNone/>
            </a:pPr>
            <a:r>
              <a:rPr lang="en-US" sz="1000" dirty="0" smtClean="0"/>
              <a:t>       	            || "               "</a:t>
            </a:r>
          </a:p>
          <a:p>
            <a:pPr>
              <a:buNone/>
            </a:pPr>
            <a:r>
              <a:rPr lang="en-US" sz="1000" dirty="0" smtClean="0"/>
              <a:t>       	       STR1 = OVERLAY("*",STR,7,1)</a:t>
            </a:r>
          </a:p>
          <a:p>
            <a:pPr>
              <a:buNone/>
            </a:pPr>
            <a:r>
              <a:rPr lang="en-US" sz="1000" dirty="0" smtClean="0"/>
              <a:t>       	       STR2 = OVERLAY(S,STR1,8,65)</a:t>
            </a:r>
          </a:p>
          <a:p>
            <a:pPr>
              <a:buNone/>
            </a:pPr>
            <a:r>
              <a:rPr lang="en-US" sz="1000" dirty="0" smtClean="0"/>
              <a:t>       	       STR3 = OVERLAY("GP10135A",STR2,73,80)</a:t>
            </a:r>
          </a:p>
          <a:p>
            <a:pPr>
              <a:buNone/>
            </a:pPr>
            <a:r>
              <a:rPr lang="en-US" sz="1000" dirty="0" smtClean="0"/>
              <a:t>       	       OUTREC.K = STR3</a:t>
            </a:r>
          </a:p>
          <a:p>
            <a:pPr>
              <a:buNone/>
            </a:pPr>
            <a:r>
              <a:rPr lang="en-US" sz="1000" dirty="0" smtClean="0"/>
              <a:t>       	  END</a:t>
            </a:r>
          </a:p>
          <a:p>
            <a:pPr>
              <a:buNone/>
            </a:pPr>
            <a:r>
              <a:rPr lang="en-US" sz="1000" dirty="0" smtClean="0"/>
              <a:t>         ELSE DO</a:t>
            </a:r>
          </a:p>
          <a:p>
            <a:pPr>
              <a:buNone/>
            </a:pPr>
            <a:r>
              <a:rPr lang="en-US" sz="1000" dirty="0" smtClean="0"/>
              <a:t>             K = K + 1</a:t>
            </a:r>
          </a:p>
          <a:p>
            <a:pPr>
              <a:buNone/>
            </a:pPr>
            <a:r>
              <a:rPr lang="en-US" sz="1000" dirty="0" smtClean="0"/>
              <a:t>             OUTREC.K = TEMP1.M</a:t>
            </a:r>
          </a:p>
          <a:p>
            <a:pPr>
              <a:buNone/>
            </a:pPr>
            <a:r>
              <a:rPr lang="en-US" sz="1000" dirty="0" smtClean="0"/>
              <a:t>         END</a:t>
            </a:r>
          </a:p>
          <a:p>
            <a:pPr>
              <a:buNone/>
            </a:pPr>
            <a:r>
              <a:rPr lang="en-US" sz="1000" dirty="0" smtClean="0"/>
              <a:t>       END</a:t>
            </a:r>
          </a:p>
          <a:p>
            <a:pPr>
              <a:buNone/>
            </a:pPr>
            <a:r>
              <a:rPr lang="en-US" sz="1000" dirty="0" smtClean="0"/>
              <a:t>  DSN2 = OUTDS'('DMSMEM')'                                      </a:t>
            </a:r>
          </a:p>
          <a:p>
            <a:pPr>
              <a:buNone/>
            </a:pPr>
            <a:r>
              <a:rPr lang="en-US" sz="1000" dirty="0" smtClean="0"/>
              <a:t>          DSN2 = "'"DSN2"'"                                             </a:t>
            </a:r>
          </a:p>
          <a:p>
            <a:pPr>
              <a:buNone/>
            </a:pPr>
            <a:r>
              <a:rPr lang="en-US" sz="1000" dirty="0" smtClean="0"/>
              <a:t>          "ALLOC FI(DDOUT) DA("DSN2") SHR"                              </a:t>
            </a:r>
          </a:p>
          <a:p>
            <a:pPr>
              <a:buNone/>
            </a:pPr>
            <a:r>
              <a:rPr lang="en-US" sz="1000" dirty="0" smtClean="0"/>
              <a:t>          "EXECIO "K" DISKW DDOUT (STEM OUTREC. FINIS "                 </a:t>
            </a:r>
          </a:p>
          <a:p>
            <a:pPr>
              <a:buNone/>
            </a:pPr>
            <a:r>
              <a:rPr lang="en-US" sz="1000" dirty="0" smtClean="0"/>
              <a:t>          "FREE FI(DDOUT)"                                              </a:t>
            </a:r>
          </a:p>
          <a:p>
            <a:pPr>
              <a:buNone/>
            </a:pPr>
            <a:r>
              <a:rPr lang="en-US" sz="1000" dirty="0" smtClean="0"/>
              <a:t>   END                                                                  </a:t>
            </a:r>
          </a:p>
          <a:p>
            <a:pPr>
              <a:buNone/>
            </a:pPr>
            <a:r>
              <a:rPr lang="en-US" sz="1000" dirty="0" smtClean="0"/>
              <a:t>   RETURN</a:t>
            </a:r>
          </a:p>
          <a:p>
            <a:pPr>
              <a:buNone/>
            </a:pPr>
            <a:endParaRPr lang="en-US" sz="10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
        <p:nvSpPr>
          <p:cNvPr id="5" name="Right Brace 4"/>
          <p:cNvSpPr/>
          <p:nvPr/>
        </p:nvSpPr>
        <p:spPr>
          <a:xfrm>
            <a:off x="5105400" y="1295400"/>
            <a:ext cx="1447800" cy="3352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6629400" y="2362200"/>
            <a:ext cx="22098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Logic of the program, will go line by line. All depends on user requirement.</a:t>
            </a:r>
            <a:endParaRPr lang="en-US" sz="1100" b="1" dirty="0">
              <a:solidFill>
                <a:schemeClr val="tx1"/>
              </a:solidFill>
            </a:endParaRPr>
          </a:p>
        </p:txBody>
      </p:sp>
      <p:sp>
        <p:nvSpPr>
          <p:cNvPr id="7" name="Right Brace 6"/>
          <p:cNvSpPr/>
          <p:nvPr/>
        </p:nvSpPr>
        <p:spPr>
          <a:xfrm>
            <a:off x="3581400" y="5029200"/>
            <a:ext cx="838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4495800" y="4800600"/>
            <a:ext cx="43434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If you wanted to write something inside the dataset or member, dataset should be in single quote. DISKW is used to write the STEM variable record into the DDOUT file, K is the variable which will let program know that how many records needs to be write.</a:t>
            </a:r>
            <a:endParaRPr lang="en-US" sz="1100" b="1" dirty="0">
              <a:solidFill>
                <a:schemeClr val="tx1"/>
              </a:solidFill>
            </a:endParaRPr>
          </a:p>
        </p:txBody>
      </p:sp>
      <p:cxnSp>
        <p:nvCxnSpPr>
          <p:cNvPr id="10" name="Straight Arrow Connector 9"/>
          <p:cNvCxnSpPr/>
          <p:nvPr/>
        </p:nvCxnSpPr>
        <p:spPr>
          <a:xfrm>
            <a:off x="1066800" y="59436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67000" y="5791200"/>
            <a:ext cx="4343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RETURN statement will return control to the calling position.</a:t>
            </a:r>
            <a:endParaRPr lang="en-US" sz="11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47800" y="5181600"/>
            <a:ext cx="2819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2514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pPr>
              <a:buNone/>
            </a:pPr>
            <a:r>
              <a:rPr lang="en-US" sz="1600" dirty="0" smtClean="0"/>
              <a:t>Say</a:t>
            </a:r>
          </a:p>
          <a:p>
            <a:pPr>
              <a:buNone/>
            </a:pPr>
            <a:endParaRPr lang="en-US" sz="1600" dirty="0" smtClean="0"/>
          </a:p>
          <a:p>
            <a:pPr>
              <a:buNone/>
            </a:pPr>
            <a:r>
              <a:rPr lang="en-US" sz="1600" dirty="0" smtClean="0"/>
              <a:t>Say “ Enter your First Name “ </a:t>
            </a:r>
          </a:p>
          <a:p>
            <a:pPr>
              <a:buNone/>
            </a:pPr>
            <a:r>
              <a:rPr lang="en-US" sz="1600" dirty="0" smtClean="0"/>
              <a:t>PULL First_Name </a:t>
            </a:r>
          </a:p>
          <a:p>
            <a:pPr>
              <a:buNone/>
            </a:pPr>
            <a:endParaRPr lang="en-US" sz="1600" dirty="0" smtClean="0"/>
          </a:p>
          <a:p>
            <a:pPr>
              <a:buNone/>
            </a:pPr>
            <a:endParaRPr lang="en-US" sz="1600" dirty="0" smtClean="0"/>
          </a:p>
          <a:p>
            <a:pPr>
              <a:buNone/>
            </a:pPr>
            <a:r>
              <a:rPr lang="en-US" sz="1600" dirty="0" smtClean="0"/>
              <a:t>If user want to retrieve value as it is given on screen then you can use </a:t>
            </a:r>
            <a:r>
              <a:rPr lang="en-US" sz="1600" b="1" u="sng" dirty="0" smtClean="0"/>
              <a:t>PARSE</a:t>
            </a:r>
            <a:r>
              <a:rPr lang="en-US" sz="1600" dirty="0" smtClean="0"/>
              <a:t> keyword.</a:t>
            </a:r>
          </a:p>
          <a:p>
            <a:pPr>
              <a:buNone/>
            </a:pPr>
            <a:r>
              <a:rPr lang="en-US" sz="1600" dirty="0" smtClean="0"/>
              <a:t>PARSE PULL First_Name</a:t>
            </a:r>
          </a:p>
          <a:p>
            <a:pPr>
              <a:buNone/>
            </a:pPr>
            <a:endParaRPr lang="en-US" sz="1600" dirty="0" smtClean="0"/>
          </a:p>
          <a:p>
            <a:pPr>
              <a:buNone/>
            </a:pPr>
            <a:r>
              <a:rPr lang="en-US" sz="1600" dirty="0" smtClean="0"/>
              <a:t>There are multiple use of PARSE like it is used to divide or extract portion of constant or variable</a:t>
            </a:r>
          </a:p>
          <a:p>
            <a:pPr>
              <a:buNone/>
            </a:pPr>
            <a:r>
              <a:rPr lang="en-US" sz="1600" dirty="0" smtClean="0"/>
              <a:t>String. See below examples :</a:t>
            </a:r>
          </a:p>
          <a:p>
            <a:pPr>
              <a:buNone/>
            </a:pPr>
            <a:endParaRPr lang="en-US" sz="1600" dirty="0" smtClean="0"/>
          </a:p>
          <a:p>
            <a:pPr>
              <a:buNone/>
            </a:pPr>
            <a:r>
              <a:rPr lang="en-US" sz="1600" b="1" u="sng" dirty="0" smtClean="0"/>
              <a:t>PARSE VAR</a:t>
            </a:r>
            <a:r>
              <a:rPr lang="en-US" sz="1600" dirty="0" smtClean="0"/>
              <a:t> InVar Out1Var Out2Var Out3Var</a:t>
            </a:r>
          </a:p>
          <a:p>
            <a:pPr>
              <a:buNone/>
            </a:pPr>
            <a:endParaRPr lang="en-US" sz="1600" dirty="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Syntax and its examples</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cxnSp>
        <p:nvCxnSpPr>
          <p:cNvPr id="6" name="Straight Arrow Connector 5"/>
          <p:cNvCxnSpPr/>
          <p:nvPr/>
        </p:nvCxnSpPr>
        <p:spPr>
          <a:xfrm>
            <a:off x="914400" y="17526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0" y="15240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 is  used to display the message/Information on screen</a:t>
            </a:r>
            <a:endParaRPr lang="en-US" sz="1100" b="1" dirty="0">
              <a:solidFill>
                <a:schemeClr val="tx1"/>
              </a:solidFill>
            </a:endParaRPr>
          </a:p>
        </p:txBody>
      </p:sp>
      <p:cxnSp>
        <p:nvCxnSpPr>
          <p:cNvPr id="11" name="Straight Arrow Connector 10"/>
          <p:cNvCxnSpPr/>
          <p:nvPr/>
        </p:nvCxnSpPr>
        <p:spPr>
          <a:xfrm>
            <a:off x="1981200" y="2667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90800" y="2514600"/>
            <a:ext cx="3352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First_Name is the variable name, where as you can use PULL key word to store the value into the First_Name.</a:t>
            </a:r>
          </a:p>
          <a:p>
            <a:r>
              <a:rPr lang="en-US" sz="1100" b="1" dirty="0" smtClean="0">
                <a:solidFill>
                  <a:schemeClr val="tx1"/>
                </a:solidFill>
              </a:rPr>
              <a:t>Note : value will be taken in UPPER case in this scenario</a:t>
            </a:r>
            <a:endParaRPr lang="en-US" sz="1100" b="1" dirty="0">
              <a:solidFill>
                <a:schemeClr val="tx1"/>
              </a:solidFill>
            </a:endParaRPr>
          </a:p>
        </p:txBody>
      </p:sp>
      <p:cxnSp>
        <p:nvCxnSpPr>
          <p:cNvPr id="17" name="Straight Arrow Connector 16"/>
          <p:cNvCxnSpPr/>
          <p:nvPr/>
        </p:nvCxnSpPr>
        <p:spPr>
          <a:xfrm>
            <a:off x="4267200" y="5334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800600" y="51816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Where as InVar, Out1Var, Out2Var, Out3Var are the variables</a:t>
            </a:r>
            <a:endParaRPr lang="en-US" sz="1100"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400" dirty="0" smtClean="0"/>
              <a:t>ADDRESS TSO </a:t>
            </a:r>
          </a:p>
          <a:p>
            <a:pPr>
              <a:buNone/>
            </a:pPr>
            <a:r>
              <a:rPr lang="en-US" sz="1400" dirty="0" smtClean="0"/>
              <a:t>"DELETE" OUTPUT </a:t>
            </a:r>
          </a:p>
          <a:p>
            <a:pPr>
              <a:buNone/>
            </a:pPr>
            <a:r>
              <a:rPr lang="en-US" sz="1400" dirty="0" smtClean="0"/>
              <a:t>"ALLOC FI(DDRPTOUT) DA("OUTPUT") NEW", </a:t>
            </a:r>
          </a:p>
          <a:p>
            <a:pPr>
              <a:buNone/>
            </a:pPr>
            <a:r>
              <a:rPr lang="en-US" sz="1400" dirty="0" smtClean="0"/>
              <a:t>"SPACE(10,5) CYLINDERS UNIT(SYSDA)</a:t>
            </a:r>
          </a:p>
          <a:p>
            <a:pPr>
              <a:buNone/>
            </a:pPr>
            <a:r>
              <a:rPr lang="en-US" sz="1400" dirty="0" smtClean="0"/>
              <a:t>LRECL(144) RECFM(F)" </a:t>
            </a:r>
          </a:p>
          <a:p>
            <a:pPr>
              <a:buNone/>
            </a:pPr>
            <a:endParaRPr lang="en-US" sz="1400" dirty="0" smtClean="0"/>
          </a:p>
          <a:p>
            <a:pPr>
              <a:buNone/>
            </a:pPr>
            <a:r>
              <a:rPr lang="en-US" sz="1400" b="1" dirty="0" smtClean="0"/>
              <a:t>To read PS file : </a:t>
            </a:r>
          </a:p>
          <a:p>
            <a:pPr>
              <a:buNone/>
            </a:pPr>
            <a:endParaRPr lang="en-US" sz="1400" dirty="0" smtClean="0"/>
          </a:p>
          <a:p>
            <a:pPr>
              <a:buNone/>
            </a:pPr>
            <a:r>
              <a:rPr lang="en-US" sz="1400" dirty="0" smtClean="0"/>
              <a:t>"EXECIO * DISKR DDIN (STEM TEMP1. FINIS " </a:t>
            </a:r>
          </a:p>
          <a:p>
            <a:pPr>
              <a:buNone/>
            </a:pPr>
            <a:r>
              <a:rPr lang="en-US" sz="1400" dirty="0" smtClean="0"/>
              <a:t>"FREE FI(DDIN)" </a:t>
            </a:r>
          </a:p>
          <a:p>
            <a:pPr>
              <a:buNone/>
            </a:pPr>
            <a:endParaRPr lang="en-US" sz="1400" b="1" dirty="0" smtClean="0"/>
          </a:p>
          <a:p>
            <a:pPr>
              <a:buNone/>
            </a:pPr>
            <a:r>
              <a:rPr lang="en-US" sz="1400" b="1" dirty="0" smtClean="0"/>
              <a:t>To Write record into the file</a:t>
            </a:r>
          </a:p>
          <a:p>
            <a:pPr>
              <a:buNone/>
            </a:pPr>
            <a:endParaRPr lang="en-US" sz="1400" dirty="0" smtClean="0"/>
          </a:p>
          <a:p>
            <a:pPr>
              <a:buNone/>
            </a:pPr>
            <a:r>
              <a:rPr lang="en-US" sz="1400" dirty="0" smtClean="0"/>
              <a:t>"ALLOC FI(DDOUT) DA("DSN2") SHR"                              </a:t>
            </a:r>
          </a:p>
          <a:p>
            <a:pPr>
              <a:buNone/>
            </a:pPr>
            <a:r>
              <a:rPr lang="en-US" sz="1400" dirty="0" smtClean="0"/>
              <a:t>"EXECIO "K" DISKW DDOUT (STEM OUTREC. FINIS "                 </a:t>
            </a:r>
          </a:p>
          <a:p>
            <a:pPr>
              <a:buNone/>
            </a:pPr>
            <a:r>
              <a:rPr lang="en-US" sz="1400" dirty="0" smtClean="0"/>
              <a:t>"FREE FI(DDOUT)"                                              </a:t>
            </a:r>
          </a:p>
          <a:p>
            <a:pPr>
              <a:buNone/>
            </a:pPr>
            <a:endParaRPr lang="en-US" sz="1400" dirty="0" smtClean="0"/>
          </a:p>
          <a:p>
            <a:pPr>
              <a:buNone/>
            </a:pPr>
            <a:endParaRPr lang="en-US" sz="1400" dirty="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Syntax top define &amp; Read PS file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77500" lnSpcReduction="20000"/>
          </a:bodyPr>
          <a:lstStyle/>
          <a:p>
            <a:pPr>
              <a:buNone/>
            </a:pPr>
            <a:r>
              <a:rPr lang="en-US" sz="2200" dirty="0" smtClean="0"/>
              <a:t>)ATTR </a:t>
            </a:r>
          </a:p>
          <a:p>
            <a:pPr>
              <a:buNone/>
            </a:pPr>
            <a:r>
              <a:rPr lang="en-US" sz="2200" dirty="0" smtClean="0"/>
              <a:t>$ TYPE(TEXT) COLOR(TURQ) </a:t>
            </a:r>
          </a:p>
          <a:p>
            <a:pPr>
              <a:buNone/>
            </a:pPr>
            <a:r>
              <a:rPr lang="en-US" sz="2200" dirty="0" smtClean="0"/>
              <a:t>% TYPE(TEXT) INTENS(HIGH) SKIP(ON) COLOR(GREEN) </a:t>
            </a:r>
          </a:p>
          <a:p>
            <a:pPr>
              <a:buNone/>
            </a:pPr>
            <a:r>
              <a:rPr lang="en-US" sz="2200" dirty="0" smtClean="0"/>
              <a:t>£ TYPE(TEXT) COLOR(GREEN) </a:t>
            </a:r>
          </a:p>
          <a:p>
            <a:pPr>
              <a:buNone/>
            </a:pPr>
            <a:r>
              <a:rPr lang="en-US" sz="2200" dirty="0" smtClean="0"/>
              <a:t>¬ TYPE(TEXT) COLOR(TURQ) HILITE(REVERSE) </a:t>
            </a:r>
          </a:p>
          <a:p>
            <a:pPr>
              <a:buNone/>
            </a:pPr>
            <a:r>
              <a:rPr lang="en-US" sz="2200" dirty="0" smtClean="0"/>
              <a:t># TYPE(TEXT) COLOR(WHITE) SKIP(ON) </a:t>
            </a:r>
          </a:p>
          <a:p>
            <a:pPr>
              <a:buNone/>
            </a:pPr>
            <a:r>
              <a:rPr lang="en-US" sz="2200" dirty="0" smtClean="0"/>
              <a:t>_ TYPE(INPUT) COLOR(WHITE) HILITE(USCORE) </a:t>
            </a:r>
          </a:p>
          <a:p>
            <a:pPr>
              <a:buNone/>
            </a:pPr>
            <a:r>
              <a:rPr lang="en-US" sz="2200" dirty="0" smtClean="0"/>
              <a:t>+ TYPE(OUTPUT) COLOR(WHITE) </a:t>
            </a:r>
          </a:p>
          <a:p>
            <a:pPr>
              <a:buNone/>
            </a:pPr>
            <a:r>
              <a:rPr lang="en-US" sz="2200" dirty="0" smtClean="0"/>
              <a:t>)BODY LMSG(MESG) </a:t>
            </a:r>
          </a:p>
          <a:p>
            <a:pPr>
              <a:buNone/>
            </a:pPr>
            <a:r>
              <a:rPr lang="en-US" sz="2200" dirty="0" smtClean="0"/>
              <a:t>$'-------------------------¬SHARED SERVICES DIRECTLINE GROUP$-----------</a:t>
            </a:r>
          </a:p>
          <a:p>
            <a:pPr>
              <a:buNone/>
            </a:pPr>
            <a:r>
              <a:rPr lang="en-US" sz="2200" dirty="0" smtClean="0"/>
              <a:t>$| $ JMRDUMP TOOL# </a:t>
            </a:r>
          </a:p>
          <a:p>
            <a:pPr>
              <a:buNone/>
            </a:pPr>
            <a:r>
              <a:rPr lang="en-US" sz="2200" dirty="0" smtClean="0"/>
              <a:t>$| $DATE:+ZDA</a:t>
            </a:r>
          </a:p>
          <a:p>
            <a:pPr>
              <a:buNone/>
            </a:pPr>
            <a:r>
              <a:rPr lang="en-US" sz="2200" dirty="0" smtClean="0"/>
              <a:t>$| $TIME:+ZTI</a:t>
            </a:r>
          </a:p>
          <a:p>
            <a:pPr>
              <a:buNone/>
            </a:pPr>
            <a:r>
              <a:rPr lang="en-US" sz="2200" dirty="0" smtClean="0"/>
              <a:t>$.----------------------------------------------------------------------</a:t>
            </a:r>
          </a:p>
          <a:p>
            <a:pPr>
              <a:buNone/>
            </a:pPr>
            <a:r>
              <a:rPr lang="en-US" sz="2200" dirty="0" smtClean="0"/>
              <a:t>£ COMMAND:_ZCMD </a:t>
            </a:r>
          </a:p>
          <a:p>
            <a:pPr>
              <a:buNone/>
            </a:pPr>
            <a:r>
              <a:rPr lang="en-US" sz="2200" dirty="0" smtClean="0"/>
              <a:t>£ </a:t>
            </a:r>
          </a:p>
          <a:p>
            <a:pPr>
              <a:buNone/>
            </a:pPr>
            <a:endParaRPr lang="en-US" dirty="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Panel Design</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normAutofit fontScale="47500" lnSpcReduction="20000"/>
          </a:bodyPr>
          <a:lstStyle/>
          <a:p>
            <a:pPr>
              <a:buNone/>
            </a:pPr>
            <a:endParaRPr lang="en-US" dirty="0" smtClean="0"/>
          </a:p>
          <a:p>
            <a:pPr>
              <a:buNone/>
            </a:pPr>
            <a:r>
              <a:rPr lang="en-US" dirty="0" smtClean="0"/>
              <a:t>£ </a:t>
            </a:r>
          </a:p>
          <a:p>
            <a:pPr>
              <a:buNone/>
            </a:pPr>
            <a:r>
              <a:rPr lang="en-US" dirty="0" smtClean="0"/>
              <a:t>£ OPTION:_Z# £PLEASE SELECT ONE OF THE BELOW OPTION FOR ACTION :x </a:t>
            </a:r>
          </a:p>
          <a:p>
            <a:pPr>
              <a:buNone/>
            </a:pPr>
            <a:r>
              <a:rPr lang="en-US" dirty="0" smtClean="0"/>
              <a:t>£ #1 ==&gt; SUBMIT FILE COPY JOB FOR TODAY </a:t>
            </a:r>
          </a:p>
          <a:p>
            <a:pPr>
              <a:buNone/>
            </a:pPr>
            <a:r>
              <a:rPr lang="en-US" dirty="0" smtClean="0"/>
              <a:t>£ #2 ==&gt; VERIFT THE SEEDING FILE </a:t>
            </a:r>
          </a:p>
          <a:p>
            <a:pPr>
              <a:buNone/>
            </a:pPr>
            <a:r>
              <a:rPr lang="en-US" dirty="0" smtClean="0"/>
              <a:t>                                                                        </a:t>
            </a:r>
          </a:p>
          <a:p>
            <a:pPr>
              <a:buNone/>
            </a:pPr>
            <a:r>
              <a:rPr lang="en-US" dirty="0" smtClean="0"/>
              <a:t>$.----------------------------------------------------------------------</a:t>
            </a:r>
          </a:p>
          <a:p>
            <a:pPr>
              <a:buNone/>
            </a:pPr>
            <a:r>
              <a:rPr lang="en-US" dirty="0" smtClean="0"/>
              <a:t>                                                                        </a:t>
            </a:r>
          </a:p>
          <a:p>
            <a:pPr>
              <a:buNone/>
            </a:pPr>
            <a:r>
              <a:rPr lang="en-US" dirty="0" smtClean="0"/>
              <a:t>    ENTER ==&gt; PROCEED PF3 ==&gt; EXIT </a:t>
            </a:r>
          </a:p>
          <a:p>
            <a:pPr>
              <a:buNone/>
            </a:pPr>
            <a:r>
              <a:rPr lang="en-US" dirty="0" smtClean="0"/>
              <a:t>  +Z </a:t>
            </a:r>
          </a:p>
          <a:p>
            <a:pPr>
              <a:buNone/>
            </a:pPr>
            <a:r>
              <a:rPr lang="en-US" dirty="0" smtClean="0"/>
              <a:t>    ENTER ==&gt; PROCEED PF3 ==&gt; EXIT </a:t>
            </a:r>
          </a:p>
          <a:p>
            <a:pPr>
              <a:buNone/>
            </a:pPr>
            <a:r>
              <a:rPr lang="en-US" dirty="0" smtClean="0"/>
              <a:t>)INIT </a:t>
            </a:r>
          </a:p>
          <a:p>
            <a:pPr>
              <a:buNone/>
            </a:pPr>
            <a:r>
              <a:rPr lang="en-US" dirty="0" smtClean="0"/>
              <a:t> .ZVARS = 'OPTION MESG' </a:t>
            </a:r>
          </a:p>
          <a:p>
            <a:pPr>
              <a:buNone/>
            </a:pPr>
            <a:r>
              <a:rPr lang="en-US" dirty="0" smtClean="0"/>
              <a:t> .CURSOR = OPTION </a:t>
            </a:r>
          </a:p>
          <a:p>
            <a:pPr>
              <a:buNone/>
            </a:pPr>
            <a:r>
              <a:rPr lang="en-US" dirty="0" smtClean="0"/>
              <a:t>)PROC </a:t>
            </a:r>
          </a:p>
          <a:p>
            <a:pPr>
              <a:buNone/>
            </a:pPr>
            <a:r>
              <a:rPr lang="en-US" dirty="0" smtClean="0"/>
              <a:t>VER(&amp;OPTION,NB,LIST,1,2,MSG=ABEND001) </a:t>
            </a:r>
          </a:p>
          <a:p>
            <a:pPr>
              <a:buNone/>
            </a:pPr>
            <a:r>
              <a:rPr lang="en-US" dirty="0" smtClean="0"/>
              <a:t>&amp;KPRESS = .PFKEY </a:t>
            </a:r>
          </a:p>
          <a:p>
            <a:pPr>
              <a:buNone/>
            </a:pPr>
            <a:r>
              <a:rPr lang="en-US" dirty="0" smtClean="0"/>
              <a:t>)END </a:t>
            </a:r>
          </a:p>
          <a:p>
            <a:endParaRPr lang="en-US" dirty="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Autofit/>
          </a:bodyPr>
          <a:lstStyle/>
          <a:p>
            <a:pPr>
              <a:buNone/>
            </a:pPr>
            <a:r>
              <a:rPr lang="en-US" sz="1400" dirty="0" smtClean="0"/>
              <a:t>/* REXX */ </a:t>
            </a:r>
          </a:p>
          <a:p>
            <a:pPr>
              <a:buNone/>
            </a:pPr>
            <a:r>
              <a:rPr lang="en-US" sz="1400" dirty="0" smtClean="0"/>
              <a:t>ADDRESS ISPEXEC "VGET (ZPF01) PROFILE" </a:t>
            </a:r>
          </a:p>
          <a:p>
            <a:pPr>
              <a:buNone/>
            </a:pPr>
            <a:r>
              <a:rPr lang="en-US" sz="1400" dirty="0" smtClean="0"/>
              <a:t>SPF01 = ZPF01 </a:t>
            </a:r>
          </a:p>
          <a:p>
            <a:pPr>
              <a:buNone/>
            </a:pPr>
            <a:r>
              <a:rPr lang="en-US" sz="1400" dirty="0" smtClean="0"/>
              <a:t>ZPF01 = '' </a:t>
            </a:r>
          </a:p>
          <a:p>
            <a:pPr>
              <a:buNone/>
            </a:pPr>
            <a:r>
              <a:rPr lang="en-US" sz="1400" dirty="0" smtClean="0"/>
              <a:t>ADDRESS ISPEXEC "VPUT (ZPF01) PROFILE" </a:t>
            </a:r>
          </a:p>
          <a:p>
            <a:pPr>
              <a:buNone/>
            </a:pPr>
            <a:r>
              <a:rPr lang="en-US" sz="1400" dirty="0" smtClean="0"/>
              <a:t>USERID = USERID() </a:t>
            </a:r>
          </a:p>
          <a:p>
            <a:pPr>
              <a:buNone/>
            </a:pPr>
            <a:r>
              <a:rPr lang="en-US" sz="1400" dirty="0" smtClean="0"/>
              <a:t>STAT = MSG('OFF') </a:t>
            </a:r>
          </a:p>
          <a:p>
            <a:pPr>
              <a:buNone/>
            </a:pPr>
            <a:r>
              <a:rPr lang="en-US" sz="1400" dirty="0" smtClean="0"/>
              <a:t>USERID = USERID() </a:t>
            </a:r>
          </a:p>
          <a:p>
            <a:pPr>
              <a:buNone/>
            </a:pPr>
            <a:r>
              <a:rPr lang="en-US" sz="1400" dirty="0" smtClean="0"/>
              <a:t>ERRLN = ' ' </a:t>
            </a:r>
          </a:p>
          <a:p>
            <a:pPr>
              <a:buNone/>
            </a:pPr>
            <a:r>
              <a:rPr lang="en-US" sz="1400" dirty="0" smtClean="0"/>
              <a:t>BEGIN: </a:t>
            </a:r>
          </a:p>
          <a:p>
            <a:pPr>
              <a:buNone/>
            </a:pPr>
            <a:r>
              <a:rPr lang="en-US" sz="1400" dirty="0" smtClean="0"/>
              <a:t>CURS = 'INPDS1' </a:t>
            </a:r>
          </a:p>
          <a:p>
            <a:pPr>
              <a:buNone/>
            </a:pPr>
            <a:r>
              <a:rPr lang="en-US" sz="1400" dirty="0" smtClean="0"/>
              <a:t>"ISPEXEC VPUT (CURS) SHARED" </a:t>
            </a:r>
          </a:p>
          <a:p>
            <a:pPr>
              <a:buNone/>
            </a:pPr>
            <a:r>
              <a:rPr lang="en-US" sz="1400" dirty="0" smtClean="0"/>
              <a:t>ADDRESS ISPEXEC /* PANEL &amp; ERROR MESSAGE LIBRARY */ </a:t>
            </a:r>
          </a:p>
          <a:p>
            <a:pPr>
              <a:buNone/>
            </a:pPr>
            <a:r>
              <a:rPr lang="en-US" sz="1400" dirty="0" smtClean="0"/>
              <a:t>     "LIBDEF ISPPLIB DATASET ID('TTLU.BHSO.JCL.ASGNMNT')" </a:t>
            </a:r>
          </a:p>
          <a:p>
            <a:pPr>
              <a:buNone/>
            </a:pPr>
            <a:r>
              <a:rPr lang="en-US" sz="1400" dirty="0" smtClean="0"/>
              <a:t>     "ISPEXEC LIBDEF ISPMLIB DATASET ID('TTLU.BHSO.JCL.ASGNMNT')" </a:t>
            </a:r>
          </a:p>
          <a:p>
            <a:pPr>
              <a:buNone/>
            </a:pPr>
            <a:r>
              <a:rPr lang="en-US" sz="1400" dirty="0" smtClean="0"/>
              <a:t>ADDRESS ISPEXEC "DISPLAY PANEL(FLEPANEL) CURSOR(CURS)" </a:t>
            </a:r>
          </a:p>
          <a:p>
            <a:pPr>
              <a:buNone/>
            </a:pPr>
            <a:r>
              <a:rPr lang="en-US" sz="1400" dirty="0" smtClean="0"/>
              <a:t>IF RC = 8 THEN EXIT </a:t>
            </a:r>
          </a:p>
          <a:p>
            <a:pPr>
              <a:buNone/>
            </a:pPr>
            <a:r>
              <a:rPr lang="en-US" sz="1400" dirty="0" smtClean="0"/>
              <a:t>DROP MESG </a:t>
            </a:r>
          </a:p>
          <a:p>
            <a:pPr>
              <a:buNone/>
            </a:pPr>
            <a:r>
              <a:rPr lang="en-US" sz="1200" dirty="0" smtClean="0"/>
              <a:t>                                                                        </a:t>
            </a:r>
          </a:p>
        </p:txBody>
      </p:sp>
      <p:sp>
        <p:nvSpPr>
          <p:cNvPr id="5" name="Rectangle 4"/>
          <p:cNvSpPr/>
          <p:nvPr/>
        </p:nvSpPr>
        <p:spPr>
          <a:xfrm>
            <a:off x="1447800" y="681335"/>
            <a:ext cx="64770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How to Display Panel thru Rexx </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buNone/>
            </a:pPr>
            <a:r>
              <a:rPr lang="en-US" sz="1400" dirty="0" smtClean="0"/>
              <a:t>/* PANEL VALIDATION STARTS FROM HERE */ </a:t>
            </a:r>
          </a:p>
          <a:p>
            <a:pPr>
              <a:buNone/>
            </a:pPr>
            <a:r>
              <a:rPr lang="en-US" sz="1400" dirty="0" smtClean="0"/>
              <a:t>IF KPRESS = PF03 THEN DO /* EXIT THE PROGRAM */</a:t>
            </a:r>
          </a:p>
          <a:p>
            <a:pPr>
              <a:buNone/>
            </a:pPr>
            <a:r>
              <a:rPr lang="en-US" sz="1400" dirty="0" smtClean="0"/>
              <a:t>   CALL EVAC </a:t>
            </a:r>
          </a:p>
          <a:p>
            <a:pPr>
              <a:buNone/>
            </a:pPr>
            <a:r>
              <a:rPr lang="en-US" sz="1400" dirty="0" smtClean="0"/>
              <a:t>END </a:t>
            </a:r>
          </a:p>
          <a:p>
            <a:pPr>
              <a:buNone/>
            </a:pPr>
            <a:r>
              <a:rPr lang="en-US" sz="1400" dirty="0" smtClean="0"/>
              <a:t>CALL SUBJCL </a:t>
            </a:r>
          </a:p>
          <a:p>
            <a:pPr>
              <a:buNone/>
            </a:pPr>
            <a:r>
              <a:rPr lang="en-US" sz="1400" dirty="0" smtClean="0"/>
              <a:t>SIGNAL BEGIN </a:t>
            </a:r>
          </a:p>
          <a:p>
            <a:pPr>
              <a:buNone/>
            </a:pPr>
            <a:r>
              <a:rPr lang="en-US" sz="1400" dirty="0" smtClean="0"/>
              <a:t>EVAC: </a:t>
            </a:r>
          </a:p>
          <a:p>
            <a:pPr>
              <a:buNone/>
            </a:pPr>
            <a:r>
              <a:rPr lang="en-US" sz="1400" dirty="0" smtClean="0"/>
              <a:t>ADDRESS ISPEXEC "LIBDEF ISPPLIB" /* DEALLOCATE THE PANEL LIB */</a:t>
            </a:r>
          </a:p>
          <a:p>
            <a:pPr>
              <a:buNone/>
            </a:pPr>
            <a:r>
              <a:rPr lang="en-US" sz="1400" dirty="0" smtClean="0"/>
              <a:t>ZPF01 = SPF01 /* SET PF KEYS BACK */</a:t>
            </a:r>
          </a:p>
          <a:p>
            <a:pPr>
              <a:buNone/>
            </a:pPr>
            <a:r>
              <a:rPr lang="en-US" sz="1400" dirty="0" smtClean="0"/>
              <a:t>ADDRESS ISPEXEC "VPUT (ZPF01) PROFILE" </a:t>
            </a:r>
          </a:p>
          <a:p>
            <a:pPr>
              <a:buNone/>
            </a:pPr>
            <a:r>
              <a:rPr lang="en-US" sz="1400" dirty="0" smtClean="0"/>
              <a:t>EXIT </a:t>
            </a:r>
          </a:p>
          <a:p>
            <a:pPr>
              <a:buNone/>
            </a:pPr>
            <a:r>
              <a:rPr lang="en-US" sz="1400" dirty="0" smtClean="0"/>
              <a:t>SUBJCL: </a:t>
            </a:r>
          </a:p>
          <a:p>
            <a:pPr>
              <a:buNone/>
            </a:pPr>
            <a:r>
              <a:rPr lang="en-US" sz="1400" dirty="0" smtClean="0"/>
              <a:t>ADDRESS TSO </a:t>
            </a:r>
          </a:p>
          <a:p>
            <a:pPr>
              <a:buNone/>
            </a:pPr>
            <a:r>
              <a:rPr lang="en-US" sz="1400" dirty="0" smtClean="0"/>
              <a:t>DSN4 = 'TTLU.BHSO.JCL.ASGNMNT'||'('COPYJOB')' </a:t>
            </a:r>
          </a:p>
          <a:p>
            <a:pPr>
              <a:buNone/>
            </a:pPr>
            <a:r>
              <a:rPr lang="en-US" sz="1400" dirty="0" smtClean="0"/>
              <a:t>DSN2 = "'"DSN4"'" </a:t>
            </a:r>
          </a:p>
          <a:p>
            <a:pPr>
              <a:buNone/>
            </a:pPr>
            <a:r>
              <a:rPr lang="en-US" sz="1400" dirty="0" smtClean="0"/>
              <a:t> IF OPTION = 1 THEN DO </a:t>
            </a:r>
          </a:p>
          <a:p>
            <a:pPr>
              <a:buNone/>
            </a:pPr>
            <a:r>
              <a:rPr lang="en-US" sz="1400" dirty="0" smtClean="0"/>
              <a:t>    "SUBMIT "DSN2 </a:t>
            </a:r>
          </a:p>
          <a:p>
            <a:pPr>
              <a:buNone/>
            </a:pPr>
            <a:r>
              <a:rPr lang="en-US" sz="1400" dirty="0" smtClean="0"/>
              <a:t>    SAY "TTLUBHSO JOB SUBMITTED" </a:t>
            </a:r>
          </a:p>
          <a:p>
            <a:pPr>
              <a:buNone/>
            </a:pPr>
            <a:r>
              <a:rPr lang="en-US" sz="1400" dirty="0" smtClean="0"/>
              <a:t> END </a:t>
            </a:r>
          </a:p>
          <a:p>
            <a:pPr>
              <a:buNone/>
            </a:pPr>
            <a:endParaRPr lang="en-US" sz="1400" dirty="0" smtClean="0"/>
          </a:p>
          <a:p>
            <a:pPr>
              <a:buNone/>
            </a:pPr>
            <a:endParaRPr lang="en-US" sz="1400" dirty="0" smtClean="0"/>
          </a:p>
        </p:txBody>
      </p:sp>
      <p:sp>
        <p:nvSpPr>
          <p:cNvPr id="4" name="Rectangle 3"/>
          <p:cNvSpPr/>
          <p:nvPr/>
        </p:nvSpPr>
        <p:spPr>
          <a:xfrm>
            <a:off x="1447800" y="681335"/>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dirty="0" smtClean="0"/>
          </a:p>
          <a:p>
            <a:pPr>
              <a:buNone/>
            </a:pPr>
            <a:r>
              <a:rPr lang="en-US" sz="2000" dirty="0" smtClean="0"/>
              <a:t> IF OPTION = 2 THEN DO </a:t>
            </a:r>
          </a:p>
          <a:p>
            <a:pPr>
              <a:buNone/>
            </a:pPr>
            <a:r>
              <a:rPr lang="en-US" sz="2000" dirty="0" smtClean="0"/>
              <a:t>    OUTPUT = 'TTLU.BHSO.MR.REPORT' </a:t>
            </a:r>
          </a:p>
          <a:p>
            <a:pPr>
              <a:buNone/>
            </a:pPr>
            <a:r>
              <a:rPr lang="en-US" sz="2000" dirty="0" smtClean="0"/>
              <a:t>    "ISPEXEC VIEW DATASET('"OUTPUT"')" </a:t>
            </a:r>
          </a:p>
          <a:p>
            <a:pPr>
              <a:buNone/>
            </a:pPr>
            <a:r>
              <a:rPr lang="en-US" sz="2000" dirty="0" smtClean="0"/>
              <a:t> END </a:t>
            </a:r>
          </a:p>
          <a:p>
            <a:pPr>
              <a:buNone/>
            </a:pPr>
            <a:r>
              <a:rPr lang="en-US" sz="2000" dirty="0" smtClean="0"/>
              <a:t>RETURN </a:t>
            </a:r>
          </a:p>
          <a:p>
            <a:pPr>
              <a:buNone/>
            </a:pPr>
            <a:endParaRPr lang="en-US" dirty="0" smtClean="0"/>
          </a:p>
          <a:p>
            <a:endParaRPr lang="en-US" dirty="0"/>
          </a:p>
        </p:txBody>
      </p:sp>
      <p:sp>
        <p:nvSpPr>
          <p:cNvPr id="5" name="Rectangle 4"/>
          <p:cNvSpPr/>
          <p:nvPr/>
        </p:nvSpPr>
        <p:spPr>
          <a:xfrm>
            <a:off x="1447800" y="681335"/>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pPr>
              <a:buNone/>
            </a:pPr>
            <a:r>
              <a:rPr lang="en-US" sz="1200" dirty="0" smtClean="0"/>
              <a:t>/* REXX */ </a:t>
            </a:r>
          </a:p>
          <a:p>
            <a:pPr>
              <a:buNone/>
            </a:pPr>
            <a:r>
              <a:rPr lang="en-US" sz="1200" dirty="0" smtClean="0"/>
              <a:t>ARG ELEMENT OUTRPT </a:t>
            </a:r>
          </a:p>
          <a:p>
            <a:pPr>
              <a:buNone/>
            </a:pPr>
            <a:r>
              <a:rPr lang="en-US" sz="1200" dirty="0" smtClean="0"/>
              <a:t>INPDSN = ELEMENT </a:t>
            </a:r>
          </a:p>
          <a:p>
            <a:pPr>
              <a:buNone/>
            </a:pPr>
            <a:r>
              <a:rPr lang="en-US" sz="1200" dirty="0" smtClean="0"/>
              <a:t>OUTPUT = "'" || OUTRPT || "'" </a:t>
            </a:r>
          </a:p>
          <a:p>
            <a:pPr>
              <a:buNone/>
            </a:pPr>
            <a:r>
              <a:rPr lang="en-US" sz="1200" dirty="0" smtClean="0"/>
              <a:t>ADDRESS TSO </a:t>
            </a:r>
          </a:p>
          <a:p>
            <a:pPr>
              <a:buNone/>
            </a:pPr>
            <a:r>
              <a:rPr lang="en-US" sz="1200" dirty="0" smtClean="0"/>
              <a:t>"DELETE" OUTPUT </a:t>
            </a:r>
          </a:p>
          <a:p>
            <a:pPr>
              <a:buNone/>
            </a:pPr>
            <a:r>
              <a:rPr lang="en-US" sz="1200" dirty="0" smtClean="0"/>
              <a:t>"ALLOC FI(DDRPTOUT) DA("OUTPUT") NEW", </a:t>
            </a:r>
          </a:p>
          <a:p>
            <a:pPr>
              <a:buNone/>
            </a:pPr>
            <a:r>
              <a:rPr lang="en-US" sz="1200" dirty="0" smtClean="0"/>
              <a:t>"SPACE(10,5) CYLINDERS UNIT(SYSDA) LRECL(144) RECFM(F)" </a:t>
            </a:r>
          </a:p>
          <a:p>
            <a:pPr>
              <a:buNone/>
            </a:pPr>
            <a:r>
              <a:rPr lang="en-US" sz="1200" dirty="0" smtClean="0"/>
              <a:t>IF RC\=0 THEN </a:t>
            </a:r>
          </a:p>
          <a:p>
            <a:pPr>
              <a:buNone/>
            </a:pPr>
            <a:r>
              <a:rPr lang="en-US" sz="1200" dirty="0" smtClean="0"/>
              <a:t>   EXIT(12) </a:t>
            </a:r>
          </a:p>
          <a:p>
            <a:pPr>
              <a:buNone/>
            </a:pPr>
            <a:r>
              <a:rPr lang="en-US" sz="1200" dirty="0" smtClean="0"/>
              <a:t>"FREE FI(DDRPTOUT)" </a:t>
            </a:r>
          </a:p>
          <a:p>
            <a:pPr>
              <a:buNone/>
            </a:pPr>
            <a:r>
              <a:rPr lang="en-US" sz="1200" dirty="0" smtClean="0"/>
              <a:t>CALL OUTTRAP(OFF) </a:t>
            </a:r>
          </a:p>
          <a:p>
            <a:pPr>
              <a:buNone/>
            </a:pPr>
            <a:r>
              <a:rPr lang="en-US" sz="1200" dirty="0" smtClean="0"/>
              <a:t>SAY 'PROCESSING.......' </a:t>
            </a:r>
          </a:p>
          <a:p>
            <a:pPr>
              <a:buNone/>
            </a:pPr>
            <a:r>
              <a:rPr lang="en-US" sz="1200" dirty="0" smtClean="0"/>
              <a:t>DS1 = INPDSN </a:t>
            </a:r>
          </a:p>
          <a:p>
            <a:pPr>
              <a:buNone/>
            </a:pPr>
            <a:r>
              <a:rPr lang="en-US" sz="1200" dirty="0" smtClean="0"/>
              <a:t>DSN2 = "'"DS1"'" </a:t>
            </a:r>
          </a:p>
          <a:p>
            <a:pPr>
              <a:buNone/>
            </a:pPr>
            <a:r>
              <a:rPr lang="en-US" sz="1200" dirty="0" smtClean="0"/>
              <a:t>"ALLOC FI(DDIN) DA("DSN2") SHR" </a:t>
            </a:r>
          </a:p>
          <a:p>
            <a:pPr>
              <a:buNone/>
            </a:pPr>
            <a:r>
              <a:rPr lang="en-US" sz="1200" dirty="0" smtClean="0"/>
              <a:t>"EXECIO * DISKR DDIN (STEM TEMP1. FINIS " </a:t>
            </a:r>
          </a:p>
          <a:p>
            <a:pPr>
              <a:buNone/>
            </a:pPr>
            <a:r>
              <a:rPr lang="en-US" sz="1200" dirty="0" smtClean="0"/>
              <a:t>"FREE FI(DDIN)" </a:t>
            </a:r>
          </a:p>
          <a:p>
            <a:pPr>
              <a:buNone/>
            </a:pPr>
            <a:r>
              <a:rPr lang="fr-FR" sz="1200" dirty="0" smtClean="0"/>
              <a:t>L = 0 </a:t>
            </a:r>
          </a:p>
          <a:p>
            <a:pPr>
              <a:buNone/>
            </a:pPr>
            <a:r>
              <a:rPr lang="fr-FR" sz="1200" dirty="0" smtClean="0"/>
              <a:t>DATE1 = DATE('S') </a:t>
            </a:r>
          </a:p>
          <a:p>
            <a:pPr>
              <a:buNone/>
            </a:pPr>
            <a:r>
              <a:rPr lang="fr-FR" sz="1200" dirty="0" smtClean="0"/>
              <a:t>CNT = 0 ; CNT1 = 0 ; CNT2 = 0 ; CNT3 = 0 </a:t>
            </a:r>
            <a:endParaRPr lang="en-US" sz="1200" dirty="0"/>
          </a:p>
        </p:txBody>
      </p:sp>
      <p:sp>
        <p:nvSpPr>
          <p:cNvPr id="5" name="Rectangle 4"/>
          <p:cNvSpPr/>
          <p:nvPr/>
        </p:nvSpPr>
        <p:spPr>
          <a:xfrm>
            <a:off x="1447800" y="681335"/>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Rexx Program</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lnSpcReduction="10000"/>
          </a:bodyPr>
          <a:lstStyle/>
          <a:p>
            <a:pPr>
              <a:buNone/>
            </a:pPr>
            <a:r>
              <a:rPr lang="en-US" sz="1200" dirty="0" smtClean="0"/>
              <a:t>DO K = 1 TO TEMP1.0 </a:t>
            </a:r>
          </a:p>
          <a:p>
            <a:pPr>
              <a:buNone/>
            </a:pPr>
            <a:r>
              <a:rPr lang="en-US" sz="1200" dirty="0" smtClean="0"/>
              <a:t>   DATE2 = SPACE(SUBSTR(TEMP1.K,32,8),0) </a:t>
            </a:r>
          </a:p>
          <a:p>
            <a:pPr>
              <a:buNone/>
            </a:pPr>
            <a:r>
              <a:rPr lang="en-US" sz="1200" dirty="0" smtClean="0"/>
              <a:t>   BRAND = SPACE(SUBSTR(TEMP1.K,1,3),0) </a:t>
            </a:r>
          </a:p>
          <a:p>
            <a:pPr>
              <a:buNone/>
            </a:pPr>
            <a:r>
              <a:rPr lang="en-US" sz="1200" dirty="0" smtClean="0"/>
              <a:t>   IF (BRAND = 'CHU' &amp; CNT = 0 ) THEN DO </a:t>
            </a:r>
          </a:p>
          <a:p>
            <a:pPr>
              <a:buNone/>
            </a:pPr>
            <a:r>
              <a:rPr lang="en-US" sz="1200" dirty="0" smtClean="0"/>
              <a:t>      CNT = CNT + 1 </a:t>
            </a:r>
          </a:p>
          <a:p>
            <a:pPr>
              <a:buNone/>
            </a:pPr>
            <a:endParaRPr lang="en-US" sz="1200" dirty="0" smtClean="0"/>
          </a:p>
          <a:p>
            <a:pPr>
              <a:buNone/>
            </a:pPr>
            <a:r>
              <a:rPr lang="en-US" sz="1200" dirty="0" smtClean="0"/>
              <a:t>      IF (DATE1 = DATE2) THEN DO </a:t>
            </a:r>
          </a:p>
          <a:p>
            <a:pPr>
              <a:buNone/>
            </a:pPr>
            <a:endParaRPr lang="en-US" sz="1200" dirty="0" smtClean="0"/>
          </a:p>
          <a:p>
            <a:pPr>
              <a:buNone/>
            </a:pPr>
            <a:r>
              <a:rPr lang="en-US" sz="1200" dirty="0" smtClean="0"/>
              <a:t>        L = L + 1 </a:t>
            </a:r>
          </a:p>
          <a:p>
            <a:pPr>
              <a:buNone/>
            </a:pPr>
            <a:r>
              <a:rPr lang="en-US" sz="1200" dirty="0" smtClean="0"/>
              <a:t>        OUTREC.L = "MR SEEDING IS DONE FOR CHURCHIL, DONT WORRY !!!" </a:t>
            </a:r>
          </a:p>
          <a:p>
            <a:pPr>
              <a:buNone/>
            </a:pPr>
            <a:r>
              <a:rPr lang="en-US" sz="1200" dirty="0" smtClean="0"/>
              <a:t>     END </a:t>
            </a:r>
          </a:p>
          <a:p>
            <a:pPr>
              <a:buNone/>
            </a:pPr>
            <a:r>
              <a:rPr lang="en-US" sz="1200" dirty="0" smtClean="0"/>
              <a:t>     ELSE DO </a:t>
            </a:r>
          </a:p>
          <a:p>
            <a:pPr>
              <a:buNone/>
            </a:pPr>
            <a:r>
              <a:rPr lang="en-US" sz="1200" dirty="0" smtClean="0"/>
              <a:t>        L = L + 1 </a:t>
            </a:r>
          </a:p>
          <a:p>
            <a:pPr>
              <a:buNone/>
            </a:pPr>
            <a:r>
              <a:rPr lang="en-US" sz="1200" dirty="0" smtClean="0"/>
              <a:t>        OUTREC.L = "NEED TO WORRY !!! MR SEEDING IS NOT DONE FOR CHU." </a:t>
            </a:r>
          </a:p>
          <a:p>
            <a:pPr>
              <a:buNone/>
            </a:pPr>
            <a:r>
              <a:rPr lang="en-US" sz="1200" dirty="0" smtClean="0"/>
              <a:t>     END </a:t>
            </a:r>
          </a:p>
          <a:p>
            <a:pPr>
              <a:buNone/>
            </a:pPr>
            <a:r>
              <a:rPr lang="en-US" sz="1200" dirty="0" smtClean="0"/>
              <a:t>  END </a:t>
            </a:r>
          </a:p>
          <a:p>
            <a:pPr>
              <a:buNone/>
            </a:pPr>
            <a:r>
              <a:rPr lang="en-US" sz="1200" dirty="0" smtClean="0"/>
              <a:t>  IF (BRAND = 'DLI' &amp; CNT1 = 0 ) THEN DO </a:t>
            </a:r>
          </a:p>
          <a:p>
            <a:pPr>
              <a:buNone/>
            </a:pPr>
            <a:r>
              <a:rPr lang="en-US" sz="1200" dirty="0" smtClean="0"/>
              <a:t>     CNT1 = CNT1 + 1 </a:t>
            </a:r>
          </a:p>
          <a:p>
            <a:pPr>
              <a:buNone/>
            </a:pPr>
            <a:r>
              <a:rPr lang="en-US" sz="1200" dirty="0" smtClean="0"/>
              <a:t>     IF (DATE1 = DATE2) THEN DO </a:t>
            </a:r>
          </a:p>
          <a:p>
            <a:pPr>
              <a:buNone/>
            </a:pPr>
            <a:r>
              <a:rPr lang="en-US" sz="1200" dirty="0" smtClean="0"/>
              <a:t>        L = L + 1 </a:t>
            </a:r>
          </a:p>
          <a:p>
            <a:pPr>
              <a:buNone/>
            </a:pPr>
            <a:r>
              <a:rPr lang="en-US" sz="1200" dirty="0" smtClean="0"/>
              <a:t>        OUTREC.L = "MR SEEDING IS DONE FOR DIRECTLINE, DONT WORRY !!!" </a:t>
            </a:r>
          </a:p>
          <a:p>
            <a:pPr>
              <a:buNone/>
            </a:pPr>
            <a:r>
              <a:rPr lang="en-US" sz="1200" dirty="0" smtClean="0"/>
              <a:t>     END </a:t>
            </a:r>
          </a:p>
          <a:p>
            <a:pPr>
              <a:buNone/>
            </a:pPr>
            <a:r>
              <a:rPr lang="en-US" sz="1200" dirty="0" smtClean="0"/>
              <a:t>     ELSE DO </a:t>
            </a:r>
            <a:endParaRPr lang="en-US" sz="1200" dirty="0"/>
          </a:p>
        </p:txBody>
      </p:sp>
      <p:sp>
        <p:nvSpPr>
          <p:cNvPr id="5" name="Rectangle 4"/>
          <p:cNvSpPr/>
          <p:nvPr/>
        </p:nvSpPr>
        <p:spPr>
          <a:xfrm>
            <a:off x="1447800" y="681335"/>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cap="none"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lnSpcReduction="10000"/>
          </a:bodyPr>
          <a:lstStyle/>
          <a:p>
            <a:pPr>
              <a:buNone/>
            </a:pPr>
            <a:r>
              <a:rPr lang="en-US" sz="1200" dirty="0" smtClean="0"/>
              <a:t>        L = L + 1 </a:t>
            </a:r>
          </a:p>
          <a:p>
            <a:pPr>
              <a:buNone/>
            </a:pPr>
            <a:r>
              <a:rPr lang="en-US" sz="1200" dirty="0" smtClean="0"/>
              <a:t>        OUTREC.L = "NEED TO WORRY !!! MR SEEDING IS NOT DONE FOR DLI." </a:t>
            </a:r>
          </a:p>
          <a:p>
            <a:pPr>
              <a:buNone/>
            </a:pPr>
            <a:endParaRPr lang="en-US" sz="1200" dirty="0" smtClean="0"/>
          </a:p>
          <a:p>
            <a:pPr>
              <a:buNone/>
            </a:pPr>
            <a:r>
              <a:rPr lang="en-US" sz="1200" dirty="0" smtClean="0"/>
              <a:t>     END </a:t>
            </a:r>
          </a:p>
          <a:p>
            <a:pPr>
              <a:buNone/>
            </a:pPr>
            <a:r>
              <a:rPr lang="en-US" sz="1200" dirty="0" smtClean="0"/>
              <a:t>  END </a:t>
            </a:r>
          </a:p>
          <a:p>
            <a:pPr>
              <a:buNone/>
            </a:pPr>
            <a:r>
              <a:rPr lang="en-US" sz="1200" dirty="0" smtClean="0"/>
              <a:t>  IF (BRAND = 'PRU' &amp; CNT2 = 0 ) THEN DO </a:t>
            </a:r>
          </a:p>
          <a:p>
            <a:pPr>
              <a:buNone/>
            </a:pPr>
            <a:r>
              <a:rPr lang="en-US" sz="1200" dirty="0" smtClean="0"/>
              <a:t>     CNT2 = CNT2 + 1 </a:t>
            </a:r>
          </a:p>
          <a:p>
            <a:pPr>
              <a:buNone/>
            </a:pPr>
            <a:r>
              <a:rPr lang="en-US" sz="1200" dirty="0" smtClean="0"/>
              <a:t>     IF (DATE1 = DATE2) THEN DO </a:t>
            </a:r>
          </a:p>
          <a:p>
            <a:pPr>
              <a:buNone/>
            </a:pPr>
            <a:r>
              <a:rPr lang="en-US" sz="1200" dirty="0" smtClean="0"/>
              <a:t>        L = L + 1 </a:t>
            </a:r>
          </a:p>
          <a:p>
            <a:pPr>
              <a:buNone/>
            </a:pPr>
            <a:r>
              <a:rPr lang="en-US" sz="1200" dirty="0" smtClean="0"/>
              <a:t>        OUTREC.L = "MR SEEDING IS DONE FOR PRUDENTIAL, DONT WORRY !!!"</a:t>
            </a:r>
          </a:p>
          <a:p>
            <a:pPr>
              <a:buNone/>
            </a:pPr>
            <a:r>
              <a:rPr lang="en-US" sz="1200" dirty="0" smtClean="0"/>
              <a:t>     END </a:t>
            </a:r>
          </a:p>
          <a:p>
            <a:pPr>
              <a:buNone/>
            </a:pPr>
            <a:r>
              <a:rPr lang="en-US" sz="1200" dirty="0" smtClean="0"/>
              <a:t>     ELSE DO </a:t>
            </a:r>
          </a:p>
          <a:p>
            <a:pPr>
              <a:buNone/>
            </a:pPr>
            <a:r>
              <a:rPr lang="en-US" sz="1200" dirty="0" smtClean="0"/>
              <a:t>        L = L + 1 </a:t>
            </a:r>
          </a:p>
          <a:p>
            <a:pPr>
              <a:buNone/>
            </a:pPr>
            <a:r>
              <a:rPr lang="en-US" sz="1200" dirty="0" smtClean="0"/>
              <a:t>        OUTREC.L = "NEED TO WORRY !!! MR SEEDING IS NOT DONE FOR PRU."</a:t>
            </a:r>
          </a:p>
          <a:p>
            <a:pPr>
              <a:buNone/>
            </a:pPr>
            <a:r>
              <a:rPr lang="en-US" sz="1200" dirty="0" smtClean="0"/>
              <a:t>     END </a:t>
            </a:r>
          </a:p>
          <a:p>
            <a:pPr>
              <a:buNone/>
            </a:pPr>
            <a:r>
              <a:rPr lang="en-US" sz="1200" dirty="0" smtClean="0"/>
              <a:t>  END </a:t>
            </a:r>
          </a:p>
          <a:p>
            <a:pPr>
              <a:buNone/>
            </a:pPr>
            <a:r>
              <a:rPr lang="en-US" sz="1200" dirty="0" smtClean="0"/>
              <a:t>  IF (BRAND = 'UKI' &amp; CNT3 = 0 ) THEN DO </a:t>
            </a:r>
          </a:p>
          <a:p>
            <a:pPr>
              <a:buNone/>
            </a:pPr>
            <a:r>
              <a:rPr lang="en-US" sz="1200" dirty="0" smtClean="0"/>
              <a:t>     CNT3 = CNT2 + 1 </a:t>
            </a:r>
          </a:p>
          <a:p>
            <a:pPr>
              <a:buNone/>
            </a:pPr>
            <a:r>
              <a:rPr lang="en-US" sz="1200" dirty="0" smtClean="0"/>
              <a:t>     IF (DATE1 = DATE2) THEN DO </a:t>
            </a:r>
          </a:p>
          <a:p>
            <a:pPr>
              <a:buNone/>
            </a:pPr>
            <a:r>
              <a:rPr lang="en-US" sz="1200" dirty="0" smtClean="0"/>
              <a:t>        L = L + 1 </a:t>
            </a:r>
          </a:p>
          <a:p>
            <a:pPr>
              <a:buNone/>
            </a:pPr>
            <a:r>
              <a:rPr lang="en-US" sz="1200" dirty="0" smtClean="0"/>
              <a:t>         OUTREC.L = "MR SEEDING IS DONE FOR PRUDENTIAL, DONT WORRY !!!" </a:t>
            </a:r>
          </a:p>
          <a:p>
            <a:pPr>
              <a:buNone/>
            </a:pPr>
            <a:r>
              <a:rPr lang="en-US" sz="1200" dirty="0" smtClean="0"/>
              <a:t>      END </a:t>
            </a:r>
          </a:p>
        </p:txBody>
      </p:sp>
      <p:sp>
        <p:nvSpPr>
          <p:cNvPr id="5" name="Rectangle 4"/>
          <p:cNvSpPr/>
          <p:nvPr/>
        </p:nvSpPr>
        <p:spPr>
          <a:xfrm>
            <a:off x="1447800" y="681335"/>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pPr>
              <a:buNone/>
            </a:pPr>
            <a:r>
              <a:rPr lang="en-US" sz="1200" dirty="0" smtClean="0"/>
              <a:t>      ELSE DO </a:t>
            </a:r>
          </a:p>
          <a:p>
            <a:pPr>
              <a:buNone/>
            </a:pPr>
            <a:r>
              <a:rPr lang="en-US" sz="1200" dirty="0" smtClean="0"/>
              <a:t>         L = L + 1 </a:t>
            </a:r>
          </a:p>
          <a:p>
            <a:pPr>
              <a:buNone/>
            </a:pPr>
            <a:r>
              <a:rPr lang="en-US" sz="1200" dirty="0" smtClean="0"/>
              <a:t>         OUTREC.L = "NEED TO WORRY !!! MR SEEDING IS NOT DONE FOR UKI." </a:t>
            </a:r>
          </a:p>
          <a:p>
            <a:pPr>
              <a:buNone/>
            </a:pPr>
            <a:r>
              <a:rPr lang="en-US" sz="1200" dirty="0" smtClean="0"/>
              <a:t>      END </a:t>
            </a:r>
          </a:p>
          <a:p>
            <a:pPr>
              <a:buNone/>
            </a:pPr>
            <a:r>
              <a:rPr lang="en-US" sz="1200" dirty="0" smtClean="0"/>
              <a:t>   END </a:t>
            </a:r>
          </a:p>
          <a:p>
            <a:pPr>
              <a:buNone/>
            </a:pPr>
            <a:r>
              <a:rPr lang="en-US" sz="1200" dirty="0" smtClean="0"/>
              <a:t>END </a:t>
            </a:r>
          </a:p>
          <a:p>
            <a:pPr>
              <a:buNone/>
            </a:pPr>
            <a:r>
              <a:rPr lang="en-US" sz="1200" dirty="0" smtClean="0"/>
              <a:t>      "ALLOC FI(DDRPT) DA("OUTPUT") SHR" </a:t>
            </a:r>
          </a:p>
          <a:p>
            <a:pPr>
              <a:buNone/>
            </a:pPr>
            <a:r>
              <a:rPr lang="en-US" sz="1200" dirty="0" smtClean="0"/>
              <a:t>      "EXECIO " L " DISKW DDRPT (STEM OUTREC. FINIS " </a:t>
            </a:r>
          </a:p>
          <a:p>
            <a:pPr>
              <a:buNone/>
            </a:pPr>
            <a:r>
              <a:rPr lang="en-US" sz="1200" dirty="0" smtClean="0"/>
              <a:t>      "FREE FI(DDRPT)" </a:t>
            </a:r>
          </a:p>
          <a:p>
            <a:pPr>
              <a:buNone/>
            </a:pPr>
            <a:r>
              <a:rPr lang="en-US" sz="1200" dirty="0" smtClean="0"/>
              <a:t>RETURN </a:t>
            </a:r>
          </a:p>
          <a:p>
            <a:pPr>
              <a:buNone/>
            </a:pPr>
            <a:r>
              <a:rPr lang="en-US" sz="1200" dirty="0" smtClean="0"/>
              <a:t>       </a:t>
            </a:r>
          </a:p>
        </p:txBody>
      </p:sp>
      <p:sp>
        <p:nvSpPr>
          <p:cNvPr id="5" name="Rectangle 4"/>
          <p:cNvSpPr/>
          <p:nvPr/>
        </p:nvSpPr>
        <p:spPr>
          <a:xfrm>
            <a:off x="1447800" y="681335"/>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600" dirty="0" smtClean="0"/>
              <a:t>Invar</a:t>
            </a:r>
          </a:p>
          <a:p>
            <a:pPr>
              <a:buNone/>
            </a:pPr>
            <a:r>
              <a:rPr lang="en-US" sz="1600" dirty="0" smtClean="0"/>
              <a:t>Out1Var</a:t>
            </a:r>
          </a:p>
          <a:p>
            <a:pPr>
              <a:buNone/>
            </a:pPr>
            <a:r>
              <a:rPr lang="en-US" sz="1600" dirty="0" smtClean="0"/>
              <a:t>Out2Var</a:t>
            </a:r>
          </a:p>
          <a:p>
            <a:pPr>
              <a:buNone/>
            </a:pPr>
            <a:r>
              <a:rPr lang="en-US" sz="1600" dirty="0" smtClean="0"/>
              <a:t>Out3var </a:t>
            </a:r>
          </a:p>
          <a:p>
            <a:pPr>
              <a:buNone/>
            </a:pPr>
            <a:endParaRPr lang="en-US" sz="1600" dirty="0" smtClean="0"/>
          </a:p>
          <a:p>
            <a:pPr>
              <a:buNone/>
            </a:pPr>
            <a:r>
              <a:rPr lang="en-US" sz="1600" dirty="0" smtClean="0"/>
              <a:t>PARSE VAR InVar Out1Var “,” Out2Var</a:t>
            </a:r>
          </a:p>
          <a:p>
            <a:pPr>
              <a:buNone/>
            </a:pPr>
            <a:r>
              <a:rPr lang="en-US" sz="1600" dirty="0" smtClean="0"/>
              <a:t>Where as </a:t>
            </a:r>
          </a:p>
          <a:p>
            <a:pPr>
              <a:buNone/>
            </a:pPr>
            <a:r>
              <a:rPr lang="en-US" sz="1600" dirty="0" smtClean="0"/>
              <a:t>InVar = Input variable which contains input string</a:t>
            </a:r>
          </a:p>
          <a:p>
            <a:pPr>
              <a:buNone/>
            </a:pPr>
            <a:r>
              <a:rPr lang="en-US" sz="1600" dirty="0" smtClean="0"/>
              <a:t>Out1Var = Get Everything before first comma</a:t>
            </a:r>
          </a:p>
          <a:p>
            <a:pPr>
              <a:buNone/>
            </a:pPr>
            <a:r>
              <a:rPr lang="en-US" sz="1600" dirty="0" smtClean="0"/>
              <a:t>Out2Var = Get Everything after first comma</a:t>
            </a:r>
          </a:p>
          <a:p>
            <a:pPr>
              <a:buNone/>
            </a:pPr>
            <a:r>
              <a:rPr lang="en-US" sz="1600" dirty="0" smtClean="0"/>
              <a:t>E.G </a:t>
            </a:r>
          </a:p>
          <a:p>
            <a:pPr>
              <a:buNone/>
            </a:pPr>
            <a:r>
              <a:rPr lang="en-US" sz="1600" dirty="0" smtClean="0"/>
              <a:t>IF A = “123456789ABCDEFGHIJ”</a:t>
            </a:r>
          </a:p>
          <a:p>
            <a:pPr>
              <a:buNone/>
            </a:pPr>
            <a:r>
              <a:rPr lang="en-US" sz="1600" dirty="0" smtClean="0"/>
              <a:t>PARSE VAR A 3 B 8 C</a:t>
            </a:r>
          </a:p>
          <a:p>
            <a:pPr>
              <a:buNone/>
            </a:pPr>
            <a:r>
              <a:rPr lang="en-US" sz="1600" dirty="0" smtClean="0"/>
              <a:t>A = ’12’ B = ‘34567’ C=‘89ABCDEFGHIJ’</a:t>
            </a:r>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cxnSp>
        <p:nvCxnSpPr>
          <p:cNvPr id="6" name="Straight Arrow Connector 5"/>
          <p:cNvCxnSpPr/>
          <p:nvPr/>
        </p:nvCxnSpPr>
        <p:spPr>
          <a:xfrm>
            <a:off x="990600" y="17526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84144" y="1566204"/>
            <a:ext cx="2286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String to be Split</a:t>
            </a:r>
            <a:endParaRPr lang="en-US" sz="1100" b="1" dirty="0">
              <a:solidFill>
                <a:schemeClr val="tx1"/>
              </a:solidFill>
            </a:endParaRPr>
          </a:p>
        </p:txBody>
      </p:sp>
      <p:cxnSp>
        <p:nvCxnSpPr>
          <p:cNvPr id="10" name="Straight Arrow Connector 9"/>
          <p:cNvCxnSpPr/>
          <p:nvPr/>
        </p:nvCxnSpPr>
        <p:spPr>
          <a:xfrm>
            <a:off x="1259056" y="206326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0" y="1876864"/>
            <a:ext cx="2438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 will store first word of the Invar</a:t>
            </a:r>
            <a:endParaRPr lang="en-US" sz="1100" b="1" dirty="0">
              <a:solidFill>
                <a:schemeClr val="tx1"/>
              </a:solidFill>
            </a:endParaRPr>
          </a:p>
        </p:txBody>
      </p:sp>
      <p:cxnSp>
        <p:nvCxnSpPr>
          <p:cNvPr id="12" name="Straight Arrow Connector 11"/>
          <p:cNvCxnSpPr/>
          <p:nvPr/>
        </p:nvCxnSpPr>
        <p:spPr>
          <a:xfrm>
            <a:off x="1242640" y="2328204"/>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69584" y="2141808"/>
            <a:ext cx="2438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 will store second word of the Invar</a:t>
            </a:r>
            <a:endParaRPr lang="en-US" sz="1100" b="1" dirty="0">
              <a:solidFill>
                <a:schemeClr val="tx1"/>
              </a:solidFill>
            </a:endParaRPr>
          </a:p>
        </p:txBody>
      </p:sp>
      <p:cxnSp>
        <p:nvCxnSpPr>
          <p:cNvPr id="14" name="Straight Arrow Connector 13"/>
          <p:cNvCxnSpPr/>
          <p:nvPr/>
        </p:nvCxnSpPr>
        <p:spPr>
          <a:xfrm>
            <a:off x="1226224" y="2624796"/>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53168" y="2438400"/>
            <a:ext cx="2438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 will store all rest word of the Invar</a:t>
            </a:r>
            <a:endParaRPr lang="en-US" sz="1100"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600" dirty="0" smtClean="0"/>
              <a:t>Syntax :</a:t>
            </a:r>
          </a:p>
          <a:p>
            <a:pPr>
              <a:buNone/>
            </a:pPr>
            <a:r>
              <a:rPr lang="en-US" sz="1600" b="1" u="sng" dirty="0" smtClean="0"/>
              <a:t>1 : SUBSTR(Variable Name, Starting position, length)</a:t>
            </a:r>
          </a:p>
          <a:p>
            <a:pPr>
              <a:buNone/>
            </a:pPr>
            <a:r>
              <a:rPr lang="en-US" sz="1600" dirty="0" smtClean="0"/>
              <a:t>E.G</a:t>
            </a:r>
          </a:p>
          <a:p>
            <a:pPr>
              <a:buNone/>
            </a:pPr>
            <a:r>
              <a:rPr lang="en-US" sz="1600" dirty="0" smtClean="0"/>
              <a:t>A = “My Name is Satish”</a:t>
            </a:r>
          </a:p>
          <a:p>
            <a:pPr>
              <a:buNone/>
            </a:pPr>
            <a:r>
              <a:rPr lang="en-US" sz="1600" dirty="0" smtClean="0"/>
              <a:t>B = SUBSTR(A,1,8)</a:t>
            </a:r>
          </a:p>
          <a:p>
            <a:pPr>
              <a:buNone/>
            </a:pPr>
            <a:r>
              <a:rPr lang="en-US" sz="1600" dirty="0" smtClean="0"/>
              <a:t>C = SUBSTR(A,4,4)</a:t>
            </a:r>
          </a:p>
          <a:p>
            <a:pPr>
              <a:buNone/>
            </a:pPr>
            <a:r>
              <a:rPr lang="en-US" sz="1600" dirty="0" smtClean="0"/>
              <a:t>D = SUBSTR(A,11,6)</a:t>
            </a:r>
          </a:p>
          <a:p>
            <a:pPr>
              <a:buNone/>
            </a:pPr>
            <a:r>
              <a:rPr lang="en-US" sz="1600" dirty="0" smtClean="0"/>
              <a:t>Say B                                 Output is : “My Name “ </a:t>
            </a:r>
          </a:p>
          <a:p>
            <a:pPr>
              <a:buNone/>
            </a:pPr>
            <a:r>
              <a:rPr lang="en-US" sz="1600" dirty="0" smtClean="0"/>
              <a:t>Say C                                 Output is : “Name”</a:t>
            </a:r>
          </a:p>
          <a:p>
            <a:pPr>
              <a:buNone/>
            </a:pPr>
            <a:r>
              <a:rPr lang="en-US" sz="1600" dirty="0" smtClean="0"/>
              <a:t>Say D                                 Output is : “Satish”</a:t>
            </a:r>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String Manipulation</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cxnSp>
        <p:nvCxnSpPr>
          <p:cNvPr id="17" name="Straight Arrow Connector 16"/>
          <p:cNvCxnSpPr/>
          <p:nvPr/>
        </p:nvCxnSpPr>
        <p:spPr>
          <a:xfrm>
            <a:off x="1066800" y="41148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00796" y="4710332"/>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092588" y="4421948"/>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600" dirty="0" smtClean="0"/>
              <a:t>Syntax :</a:t>
            </a:r>
          </a:p>
          <a:p>
            <a:pPr>
              <a:buNone/>
            </a:pPr>
            <a:r>
              <a:rPr lang="en-US" sz="1600" b="1" u="sng" dirty="0" smtClean="0"/>
              <a:t>2 : REVERSE(String Name)</a:t>
            </a:r>
          </a:p>
          <a:p>
            <a:pPr>
              <a:buNone/>
            </a:pPr>
            <a:r>
              <a:rPr lang="en-US" sz="1600" dirty="0" smtClean="0"/>
              <a:t>E.g.</a:t>
            </a:r>
          </a:p>
          <a:p>
            <a:pPr>
              <a:buNone/>
            </a:pPr>
            <a:r>
              <a:rPr lang="en-US" sz="1600" dirty="0" smtClean="0"/>
              <a:t>A = “Satish”</a:t>
            </a:r>
          </a:p>
          <a:p>
            <a:pPr>
              <a:buNone/>
            </a:pPr>
            <a:r>
              <a:rPr lang="en-US" sz="1600" dirty="0" smtClean="0"/>
              <a:t>B = REVERSE(A)</a:t>
            </a:r>
          </a:p>
          <a:p>
            <a:pPr>
              <a:buNone/>
            </a:pPr>
            <a:r>
              <a:rPr lang="en-US" sz="1600" dirty="0" smtClean="0"/>
              <a:t>Say B                                 Output is : “</a:t>
            </a:r>
            <a:r>
              <a:rPr lang="en-US" sz="1600" dirty="0" err="1" smtClean="0"/>
              <a:t>shitas</a:t>
            </a:r>
            <a:r>
              <a:rPr lang="en-US" sz="1600" dirty="0" smtClean="0"/>
              <a:t> “ </a:t>
            </a:r>
          </a:p>
          <a:p>
            <a:pPr>
              <a:buNone/>
            </a:pPr>
            <a:r>
              <a:rPr lang="en-US" sz="1600" b="1" u="sng" dirty="0" smtClean="0"/>
              <a:t>3 : Right(String, Length, Pad)</a:t>
            </a:r>
          </a:p>
          <a:p>
            <a:pPr>
              <a:buNone/>
            </a:pPr>
            <a:r>
              <a:rPr lang="en-US" sz="1600" dirty="0" smtClean="0"/>
              <a:t>E.g.</a:t>
            </a:r>
          </a:p>
          <a:p>
            <a:pPr>
              <a:buNone/>
            </a:pPr>
            <a:r>
              <a:rPr lang="en-US" sz="1600" dirty="0" smtClean="0"/>
              <a:t>RIGHT('</a:t>
            </a:r>
            <a:r>
              <a:rPr lang="en-US" sz="1600" dirty="0" err="1" smtClean="0"/>
              <a:t>abc</a:t>
            </a:r>
            <a:r>
              <a:rPr lang="en-US" sz="1600" dirty="0" smtClean="0"/>
              <a:t> def',8)  	‘c def' </a:t>
            </a:r>
          </a:p>
          <a:p>
            <a:pPr>
              <a:buNone/>
            </a:pPr>
            <a:r>
              <a:rPr lang="en-US" sz="1600" dirty="0" smtClean="0"/>
              <a:t>RIGHT('12',5,'0') 	'00012‘</a:t>
            </a:r>
          </a:p>
          <a:p>
            <a:pPr>
              <a:buNone/>
            </a:pPr>
            <a:r>
              <a:rPr lang="en-US" sz="1600" b="1" u="sng" dirty="0" smtClean="0"/>
              <a:t>4 : LEFT(String, Length, Pad)</a:t>
            </a:r>
          </a:p>
          <a:p>
            <a:pPr>
              <a:buNone/>
            </a:pPr>
            <a:r>
              <a:rPr lang="en-US" sz="1600" dirty="0" smtClean="0"/>
              <a:t>E.g.</a:t>
            </a:r>
          </a:p>
          <a:p>
            <a:pPr>
              <a:buNone/>
            </a:pPr>
            <a:r>
              <a:rPr lang="en-US" sz="1600" dirty="0" smtClean="0"/>
              <a:t>LEFT('</a:t>
            </a:r>
            <a:r>
              <a:rPr lang="en-US" sz="1600" dirty="0" err="1" smtClean="0"/>
              <a:t>abc</a:t>
            </a:r>
            <a:r>
              <a:rPr lang="en-US" sz="1600" dirty="0" smtClean="0"/>
              <a:t> d',8) 	</a:t>
            </a:r>
            <a:r>
              <a:rPr lang="en-US" sz="1600" b="1" dirty="0" smtClean="0"/>
              <a:t>-&gt;</a:t>
            </a:r>
            <a:r>
              <a:rPr lang="en-US" sz="1600" dirty="0" smtClean="0"/>
              <a:t> '</a:t>
            </a:r>
            <a:r>
              <a:rPr lang="en-US" sz="1600" dirty="0" err="1" smtClean="0"/>
              <a:t>abc</a:t>
            </a:r>
            <a:r>
              <a:rPr lang="en-US" sz="1600" dirty="0" smtClean="0"/>
              <a:t> d ' </a:t>
            </a:r>
          </a:p>
          <a:p>
            <a:pPr>
              <a:buNone/>
            </a:pPr>
            <a:r>
              <a:rPr lang="en-US" sz="1600" dirty="0" smtClean="0"/>
              <a:t>LEFT('</a:t>
            </a:r>
            <a:r>
              <a:rPr lang="en-US" sz="1600" dirty="0" err="1" smtClean="0"/>
              <a:t>abc</a:t>
            </a:r>
            <a:r>
              <a:rPr lang="en-US" sz="1600" dirty="0" smtClean="0"/>
              <a:t> d',8,'.') 	</a:t>
            </a:r>
            <a:r>
              <a:rPr lang="en-US" sz="1600" b="1" dirty="0" smtClean="0"/>
              <a:t>-&gt;</a:t>
            </a:r>
            <a:r>
              <a:rPr lang="en-US" sz="1600" dirty="0" smtClean="0"/>
              <a:t> '</a:t>
            </a:r>
            <a:r>
              <a:rPr lang="en-US" sz="1600" dirty="0" err="1" smtClean="0"/>
              <a:t>abc</a:t>
            </a:r>
            <a:r>
              <a:rPr lang="en-US" sz="1600" dirty="0" smtClean="0"/>
              <a:t> d...' </a:t>
            </a:r>
          </a:p>
          <a:p>
            <a:pPr>
              <a:buNone/>
            </a:pPr>
            <a:r>
              <a:rPr lang="en-US" sz="1600" dirty="0" smtClean="0"/>
              <a:t>LEFT('</a:t>
            </a:r>
            <a:r>
              <a:rPr lang="en-US" sz="1600" dirty="0" err="1" smtClean="0"/>
              <a:t>abc</a:t>
            </a:r>
            <a:r>
              <a:rPr lang="en-US" sz="1600" dirty="0" smtClean="0"/>
              <a:t> def',7) 	</a:t>
            </a:r>
            <a:r>
              <a:rPr lang="en-US" sz="1600" b="1" dirty="0" smtClean="0"/>
              <a:t>-&gt;</a:t>
            </a:r>
            <a:r>
              <a:rPr lang="en-US" sz="1600" dirty="0" smtClean="0"/>
              <a:t> '</a:t>
            </a:r>
            <a:r>
              <a:rPr lang="en-US" sz="1600" dirty="0" err="1" smtClean="0"/>
              <a:t>abc</a:t>
            </a:r>
            <a:r>
              <a:rPr lang="en-US" sz="1600" dirty="0" smtClean="0"/>
              <a:t> de' </a:t>
            </a:r>
          </a:p>
          <a:p>
            <a:pPr>
              <a:buNone/>
            </a:pPr>
            <a:endParaRPr lang="en-US" sz="1600" dirty="0" smtClean="0"/>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cxnSp>
        <p:nvCxnSpPr>
          <p:cNvPr id="8" name="Straight Arrow Connector 7"/>
          <p:cNvCxnSpPr/>
          <p:nvPr/>
        </p:nvCxnSpPr>
        <p:spPr>
          <a:xfrm>
            <a:off x="990600" y="3248464"/>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4114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1200" y="4419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600" dirty="0" smtClean="0"/>
              <a:t>Syntax :</a:t>
            </a:r>
          </a:p>
          <a:p>
            <a:pPr>
              <a:buNone/>
            </a:pPr>
            <a:r>
              <a:rPr lang="en-US" sz="1600" b="1" u="sng" dirty="0" smtClean="0"/>
              <a:t>5 : OVERLAY(New String, </a:t>
            </a:r>
            <a:r>
              <a:rPr lang="en-US" sz="1600" b="1" u="sng" dirty="0" err="1" smtClean="0"/>
              <a:t>Trageted</a:t>
            </a:r>
            <a:r>
              <a:rPr lang="en-US" sz="1600" b="1" u="sng" dirty="0" smtClean="0"/>
              <a:t> </a:t>
            </a:r>
            <a:r>
              <a:rPr lang="en-US" sz="1600" b="1" u="sng" dirty="0" err="1" smtClean="0"/>
              <a:t>variable,Starting</a:t>
            </a:r>
            <a:r>
              <a:rPr lang="en-US" sz="1600" b="1" u="sng" dirty="0" smtClean="0"/>
              <a:t> Pos, Length)</a:t>
            </a:r>
          </a:p>
          <a:p>
            <a:pPr>
              <a:buNone/>
            </a:pPr>
            <a:r>
              <a:rPr lang="en-US" sz="1600" dirty="0" smtClean="0"/>
              <a:t>E.g.</a:t>
            </a:r>
          </a:p>
          <a:p>
            <a:pPr>
              <a:buNone/>
            </a:pPr>
            <a:r>
              <a:rPr lang="en-US" sz="1600" dirty="0" smtClean="0"/>
              <a:t>A = “Satish                                       Bhalekar”</a:t>
            </a:r>
          </a:p>
          <a:p>
            <a:pPr>
              <a:buNone/>
            </a:pPr>
            <a:r>
              <a:rPr lang="en-US" sz="1600" dirty="0" smtClean="0"/>
              <a:t>A = Overlay(“Mohan”,A,8,5)</a:t>
            </a:r>
          </a:p>
          <a:p>
            <a:pPr>
              <a:buNone/>
            </a:pPr>
            <a:r>
              <a:rPr lang="en-US" sz="1600" dirty="0" smtClean="0"/>
              <a:t>B= Overlay(“Aatish”,A,1,6)</a:t>
            </a:r>
          </a:p>
          <a:p>
            <a:pPr>
              <a:buNone/>
            </a:pPr>
            <a:r>
              <a:rPr lang="en-US" sz="1600" dirty="0" smtClean="0"/>
              <a:t>Say A                                 Output is : “Satish Mohan   Bhalekar“ </a:t>
            </a:r>
          </a:p>
          <a:p>
            <a:pPr>
              <a:buNone/>
            </a:pPr>
            <a:r>
              <a:rPr lang="en-US" sz="1600" dirty="0" smtClean="0"/>
              <a:t>Say B                                 Output is : “</a:t>
            </a:r>
            <a:r>
              <a:rPr lang="en-US" sz="1600" dirty="0" err="1" smtClean="0"/>
              <a:t>Aatish</a:t>
            </a:r>
            <a:r>
              <a:rPr lang="en-US" sz="1600" dirty="0" smtClean="0"/>
              <a:t>                 Bhalekar“ </a:t>
            </a:r>
          </a:p>
          <a:p>
            <a:pPr>
              <a:buNone/>
            </a:pPr>
            <a:endParaRPr lang="en-US" sz="1600" dirty="0" smtClean="0"/>
          </a:p>
          <a:p>
            <a:pPr>
              <a:buNone/>
            </a:pPr>
            <a:r>
              <a:rPr lang="en-US" sz="1600" b="1" u="sng" dirty="0" smtClean="0"/>
              <a:t>6 : POS(“String to be </a:t>
            </a:r>
            <a:r>
              <a:rPr lang="en-US" sz="1600" b="1" u="sng" dirty="0" err="1" smtClean="0"/>
              <a:t>search”,Variable</a:t>
            </a:r>
            <a:r>
              <a:rPr lang="en-US" sz="1600" b="1" u="sng" dirty="0" smtClean="0"/>
              <a:t>)</a:t>
            </a:r>
          </a:p>
          <a:p>
            <a:pPr>
              <a:buNone/>
            </a:pPr>
            <a:r>
              <a:rPr lang="en-US" sz="1600" dirty="0" smtClean="0"/>
              <a:t>E.g.</a:t>
            </a:r>
          </a:p>
          <a:p>
            <a:pPr>
              <a:buNone/>
            </a:pPr>
            <a:r>
              <a:rPr lang="en-US" sz="1600" dirty="0" smtClean="0"/>
              <a:t>A = “SATISH Bhalekar”</a:t>
            </a:r>
          </a:p>
          <a:p>
            <a:pPr>
              <a:buNone/>
            </a:pPr>
            <a:r>
              <a:rPr lang="en-US" sz="1600" dirty="0" smtClean="0"/>
              <a:t>B = POS(“A”,A)</a:t>
            </a:r>
          </a:p>
          <a:p>
            <a:pPr>
              <a:buNone/>
            </a:pPr>
            <a:r>
              <a:rPr lang="en-US" sz="1600" dirty="0" smtClean="0"/>
              <a:t>Say B   It will return the value 2</a:t>
            </a:r>
          </a:p>
          <a:p>
            <a:pPr>
              <a:buNone/>
            </a:pPr>
            <a:endParaRPr lang="en-US" sz="1600" dirty="0" smtClean="0"/>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Continue….</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endParaRPr lang="en-US" sz="1600" dirty="0" smtClean="0"/>
          </a:p>
          <a:p>
            <a:pPr>
              <a:buNone/>
            </a:pPr>
            <a:r>
              <a:rPr lang="en-US" sz="1600" dirty="0" smtClean="0"/>
              <a:t>Here in Rexx array will be called as STEM, means whatever is the variable define to store the array</a:t>
            </a:r>
          </a:p>
          <a:p>
            <a:pPr>
              <a:buNone/>
            </a:pPr>
            <a:r>
              <a:rPr lang="en-US" sz="1600" dirty="0" smtClean="0"/>
              <a:t>value is called as STEM variable.</a:t>
            </a:r>
          </a:p>
          <a:p>
            <a:pPr>
              <a:buNone/>
            </a:pPr>
            <a:endParaRPr lang="en-US" sz="1600" dirty="0" smtClean="0"/>
          </a:p>
          <a:p>
            <a:pPr>
              <a:buNone/>
            </a:pPr>
            <a:r>
              <a:rPr lang="en-US" sz="1600" dirty="0" smtClean="0"/>
              <a:t>Var.=‘’</a:t>
            </a:r>
          </a:p>
          <a:p>
            <a:pPr>
              <a:buNone/>
            </a:pPr>
            <a:r>
              <a:rPr lang="en-US" sz="1600" dirty="0" smtClean="0"/>
              <a:t>Var.1 = “Satish”</a:t>
            </a:r>
          </a:p>
          <a:p>
            <a:pPr>
              <a:buNone/>
            </a:pPr>
            <a:r>
              <a:rPr lang="en-US" sz="1600" dirty="0" smtClean="0"/>
              <a:t>Var.2 = “Mohan”</a:t>
            </a:r>
          </a:p>
          <a:p>
            <a:pPr>
              <a:buNone/>
            </a:pPr>
            <a:r>
              <a:rPr lang="en-US" sz="1600" dirty="0" smtClean="0"/>
              <a:t>Var.3 = “Bhalekar”</a:t>
            </a:r>
          </a:p>
          <a:p>
            <a:pPr>
              <a:buNone/>
            </a:pPr>
            <a:r>
              <a:rPr lang="en-US" sz="1600" dirty="0" smtClean="0"/>
              <a:t>And so on</a:t>
            </a:r>
          </a:p>
          <a:p>
            <a:pPr>
              <a:buNone/>
            </a:pPr>
            <a:r>
              <a:rPr lang="en-US" sz="1600" dirty="0" smtClean="0"/>
              <a:t>You can display array value as mentioned below</a:t>
            </a:r>
          </a:p>
          <a:p>
            <a:pPr>
              <a:buNone/>
            </a:pPr>
            <a:r>
              <a:rPr lang="en-US" sz="1600" dirty="0" smtClean="0"/>
              <a:t>Do I = 1 to 3</a:t>
            </a:r>
          </a:p>
          <a:p>
            <a:pPr>
              <a:buNone/>
            </a:pPr>
            <a:r>
              <a:rPr lang="en-US" sz="1600" dirty="0" smtClean="0"/>
              <a:t>      Say </a:t>
            </a:r>
            <a:r>
              <a:rPr lang="en-US" sz="1600" dirty="0" err="1" smtClean="0"/>
              <a:t>Var.I</a:t>
            </a:r>
            <a:endParaRPr lang="en-US" sz="1600" dirty="0" smtClean="0"/>
          </a:p>
          <a:p>
            <a:pPr>
              <a:buNone/>
            </a:pPr>
            <a:r>
              <a:rPr lang="en-US" sz="1600" dirty="0" smtClean="0"/>
              <a:t>End</a:t>
            </a:r>
          </a:p>
          <a:p>
            <a:pPr>
              <a:buNone/>
            </a:pPr>
            <a:endParaRPr lang="en-US" sz="1600" dirty="0" smtClean="0"/>
          </a:p>
          <a:p>
            <a:pPr>
              <a:buNone/>
            </a:pPr>
            <a:endParaRPr lang="en-US" sz="1600" dirty="0" smtClean="0"/>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Array</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endParaRPr lang="en-US" sz="1600" dirty="0" smtClean="0"/>
          </a:p>
          <a:p>
            <a:pPr>
              <a:buNone/>
            </a:pPr>
            <a:r>
              <a:rPr lang="en-US" sz="1600" dirty="0" smtClean="0"/>
              <a:t>1 : Write a REXX program to compare two string and if both are same then display some relevant </a:t>
            </a:r>
          </a:p>
          <a:p>
            <a:pPr>
              <a:buNone/>
            </a:pPr>
            <a:r>
              <a:rPr lang="en-US" sz="1600" dirty="0" smtClean="0"/>
              <a:t>Messages.</a:t>
            </a:r>
          </a:p>
          <a:p>
            <a:pPr>
              <a:buNone/>
            </a:pPr>
            <a:r>
              <a:rPr lang="en-US" sz="1600" dirty="0" smtClean="0"/>
              <a:t>2 : Write a REXX program which will take the below input from user and create the </a:t>
            </a:r>
            <a:r>
              <a:rPr lang="en-US" sz="1600" dirty="0" err="1" smtClean="0"/>
              <a:t>userid</a:t>
            </a:r>
            <a:r>
              <a:rPr lang="en-US" sz="1600" dirty="0" smtClean="0"/>
              <a:t> and </a:t>
            </a:r>
          </a:p>
          <a:p>
            <a:pPr>
              <a:buNone/>
            </a:pPr>
            <a:r>
              <a:rPr lang="en-US" sz="1600" dirty="0" smtClean="0"/>
              <a:t>display it on screen.</a:t>
            </a:r>
          </a:p>
          <a:p>
            <a:pPr>
              <a:buNone/>
            </a:pPr>
            <a:r>
              <a:rPr lang="en-US" sz="1600" dirty="0" smtClean="0"/>
              <a:t>Step 1 : Ask user to provide his first name</a:t>
            </a:r>
          </a:p>
          <a:p>
            <a:pPr>
              <a:buNone/>
            </a:pPr>
            <a:r>
              <a:rPr lang="en-US" sz="1600" dirty="0" smtClean="0"/>
              <a:t>Step 2 : Ask user to provide his middle name</a:t>
            </a:r>
          </a:p>
          <a:p>
            <a:pPr>
              <a:buNone/>
            </a:pPr>
            <a:r>
              <a:rPr lang="en-US" sz="1600" dirty="0" smtClean="0"/>
              <a:t>Step 3 : Ask user to provide his last name</a:t>
            </a:r>
          </a:p>
          <a:p>
            <a:pPr>
              <a:buNone/>
            </a:pPr>
            <a:r>
              <a:rPr lang="en-US" sz="1600" dirty="0" smtClean="0"/>
              <a:t>Step 4 : Take the 1</a:t>
            </a:r>
            <a:r>
              <a:rPr lang="en-US" sz="1600" baseline="30000" dirty="0" smtClean="0"/>
              <a:t>st</a:t>
            </a:r>
            <a:r>
              <a:rPr lang="en-US" sz="1600" dirty="0" smtClean="0"/>
              <a:t> char of first name, first char of middle name and concatenate it with last </a:t>
            </a:r>
          </a:p>
          <a:p>
            <a:pPr>
              <a:buNone/>
            </a:pPr>
            <a:r>
              <a:rPr lang="en-US" sz="1600" dirty="0" smtClean="0"/>
              <a:t>	       name. And store it in another variable.</a:t>
            </a:r>
          </a:p>
          <a:p>
            <a:pPr>
              <a:buNone/>
            </a:pPr>
            <a:r>
              <a:rPr lang="en-US" sz="1600" dirty="0" smtClean="0"/>
              <a:t>Step 5 : If my stored variable length is more than 9 character then display only first 9 char else display as it. Also display the length of new variable.</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Assignment</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983163"/>
          </a:xfrm>
        </p:spPr>
        <p:txBody>
          <a:bodyPr>
            <a:noAutofit/>
          </a:bodyPr>
          <a:lstStyle/>
          <a:p>
            <a:pPr>
              <a:buNone/>
            </a:pPr>
            <a:r>
              <a:rPr lang="en-US" sz="1600" dirty="0" smtClean="0"/>
              <a:t>/*REXX*/</a:t>
            </a:r>
          </a:p>
          <a:p>
            <a:pPr>
              <a:buNone/>
            </a:pPr>
            <a:r>
              <a:rPr lang="en-US" sz="1600" dirty="0" smtClean="0"/>
              <a:t>     LOGINID. = ' '</a:t>
            </a:r>
          </a:p>
          <a:p>
            <a:pPr>
              <a:buNone/>
            </a:pPr>
            <a:r>
              <a:rPr lang="en-US" sz="1600" dirty="0" smtClean="0"/>
              <a:t>	     SAY 'ENTER YOUR FIRST NAME'</a:t>
            </a:r>
          </a:p>
          <a:p>
            <a:pPr>
              <a:buNone/>
            </a:pPr>
            <a:r>
              <a:rPr lang="en-US" sz="1600" dirty="0" smtClean="0"/>
              <a:t>	     PULL LOGINID.1</a:t>
            </a:r>
          </a:p>
          <a:p>
            <a:pPr>
              <a:buNone/>
            </a:pPr>
            <a:r>
              <a:rPr lang="en-US" sz="1600" dirty="0" smtClean="0"/>
              <a:t>	     SAY 'ENTER YOUR MIDDLE NAME'</a:t>
            </a:r>
          </a:p>
          <a:p>
            <a:pPr>
              <a:buNone/>
            </a:pPr>
            <a:r>
              <a:rPr lang="en-US" sz="1600" dirty="0" smtClean="0"/>
              <a:t>	     PULL LOGINID.2</a:t>
            </a:r>
          </a:p>
          <a:p>
            <a:pPr>
              <a:buNone/>
            </a:pPr>
            <a:r>
              <a:rPr lang="en-US" sz="1600" dirty="0" smtClean="0"/>
              <a:t>	     SAY 'ENTER YOUR LAST NAME'</a:t>
            </a:r>
          </a:p>
          <a:p>
            <a:pPr>
              <a:buNone/>
            </a:pPr>
            <a:r>
              <a:rPr lang="en-US" sz="1600" dirty="0" smtClean="0"/>
              <a:t>	     PULL LOGINID.3</a:t>
            </a:r>
          </a:p>
          <a:p>
            <a:pPr>
              <a:buNone/>
            </a:pPr>
            <a:r>
              <a:rPr lang="en-US" sz="1600" dirty="0" smtClean="0"/>
              <a:t>	     LOGINID.4 = SUBSTR(LOGINID.1,1,1)||SUBSTR(LOGINID.2,1,1)||LOGINID.3</a:t>
            </a:r>
          </a:p>
          <a:p>
            <a:pPr>
              <a:buNone/>
            </a:pPr>
            <a:r>
              <a:rPr lang="en-US" sz="1600" dirty="0" smtClean="0"/>
              <a:t>	     SAY " : " LOGINID.4</a:t>
            </a:r>
          </a:p>
          <a:p>
            <a:pPr>
              <a:buNone/>
            </a:pPr>
            <a:r>
              <a:rPr lang="en-US" sz="1600" dirty="0" smtClean="0"/>
              <a:t>	     L = LENGTH(LOGINID.4)</a:t>
            </a:r>
          </a:p>
          <a:p>
            <a:pPr>
              <a:buNone/>
            </a:pPr>
            <a:r>
              <a:rPr lang="en-US" sz="1600" dirty="0" smtClean="0"/>
              <a:t>	     IF L &gt; 9 THEN DO</a:t>
            </a:r>
          </a:p>
          <a:p>
            <a:pPr>
              <a:buNone/>
            </a:pPr>
            <a:r>
              <a:rPr lang="en-US" sz="1600" dirty="0" smtClean="0"/>
              <a:t>	   	  LOGINID.4 = SUBSTR(LOGINID.4,1,9)</a:t>
            </a:r>
          </a:p>
          <a:p>
            <a:pPr>
              <a:buNone/>
            </a:pPr>
            <a:r>
              <a:rPr lang="en-US" sz="1600" dirty="0" smtClean="0"/>
              <a:t>	     END</a:t>
            </a:r>
          </a:p>
          <a:p>
            <a:pPr>
              <a:buNone/>
            </a:pPr>
            <a:r>
              <a:rPr lang="en-US" sz="1600" dirty="0" smtClean="0"/>
              <a:t>	     ELSE</a:t>
            </a:r>
          </a:p>
          <a:p>
            <a:pPr>
              <a:buNone/>
            </a:pPr>
            <a:r>
              <a:rPr lang="en-US" sz="1600" dirty="0" smtClean="0"/>
              <a:t>		     LOGINID.4 = LOGINID.4</a:t>
            </a:r>
          </a:p>
          <a:p>
            <a:pPr>
              <a:buNone/>
            </a:pPr>
            <a:r>
              <a:rPr lang="en-US" sz="1600" dirty="0" smtClean="0"/>
              <a:t>	     SAY "YOUR LOGIN ID IS:"||LOGINID.4 "ITS LENGHTH IS " ||LENGTH(LOGINID.4)</a:t>
            </a:r>
          </a:p>
          <a:p>
            <a:pPr>
              <a:buNone/>
            </a:pPr>
            <a:endParaRPr lang="en-US" sz="1600" dirty="0" smtClean="0"/>
          </a:p>
        </p:txBody>
      </p:sp>
      <p:sp>
        <p:nvSpPr>
          <p:cNvPr id="4" name="Rectangle 3"/>
          <p:cNvSpPr/>
          <p:nvPr/>
        </p:nvSpPr>
        <p:spPr>
          <a:xfrm>
            <a:off x="1905000" y="228600"/>
            <a:ext cx="4648200"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chemeClr val="bg1">
                    <a:lumMod val="95000"/>
                  </a:schemeClr>
                </a:solidFill>
                <a:effectLst>
                  <a:outerShdw blurRad="76200" dist="50800" dir="5400000" algn="tl" rotWithShape="0">
                    <a:srgbClr val="000000">
                      <a:alpha val="65000"/>
                    </a:srgbClr>
                  </a:outerShdw>
                </a:effectLst>
              </a:rPr>
              <a:t>Array</a:t>
            </a:r>
            <a:endParaRPr lang="en-US" sz="2400" b="1" spc="50" dirty="0">
              <a:ln w="11430"/>
              <a:solidFill>
                <a:schemeClr val="bg1">
                  <a:lumMod val="95000"/>
                </a:schemeClr>
              </a:soli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cstate="print"/>
          <a:srcRect/>
          <a:stretch>
            <a:fillRect/>
          </a:stretch>
        </p:blipFill>
        <p:spPr bwMode="auto">
          <a:xfrm>
            <a:off x="0" y="6381750"/>
            <a:ext cx="148590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10546</TotalTime>
  <Words>1774</Words>
  <Application>Microsoft Office PowerPoint</Application>
  <PresentationFormat>On-screen Show (4:3)</PresentationFormat>
  <Paragraphs>516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saborase</dc:creator>
  <cp:lastModifiedBy>sbhaleka</cp:lastModifiedBy>
  <cp:revision>445</cp:revision>
  <dcterms:created xsi:type="dcterms:W3CDTF">2015-08-22T18:36:56Z</dcterms:created>
  <dcterms:modified xsi:type="dcterms:W3CDTF">2017-03-09T06:18:29Z</dcterms:modified>
</cp:coreProperties>
</file>