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83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38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0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5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39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77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37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2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6D95A-3BFD-4F7B-B4FF-936498F26BA4}" type="datetimeFigureOut">
              <a:rPr lang="fr-FR" smtClean="0"/>
              <a:t>21/06/2021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D226-4DA8-4D4E-8E54-2C3685243C1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ction Button: Custom 43">
            <a:hlinkClick r:id="" action="ppaction://noaction" highlightClick="1"/>
          </p:cNvPr>
          <p:cNvSpPr/>
          <p:nvPr/>
        </p:nvSpPr>
        <p:spPr>
          <a:xfrm>
            <a:off x="-29294" y="20964"/>
            <a:ext cx="9133767" cy="6837036"/>
          </a:xfrm>
          <a:prstGeom prst="actionButtonBlank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ction Button: Custom 36">
            <a:hlinkClick r:id="" action="ppaction://noaction" highlightClick="1"/>
          </p:cNvPr>
          <p:cNvSpPr/>
          <p:nvPr/>
        </p:nvSpPr>
        <p:spPr>
          <a:xfrm>
            <a:off x="361642" y="289313"/>
            <a:ext cx="8386635" cy="6279374"/>
          </a:xfrm>
          <a:prstGeom prst="actionButtonBlank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ction Button: Custom 25">
            <a:hlinkClick r:id="" action="ppaction://noaction" highlightClick="1"/>
          </p:cNvPr>
          <p:cNvSpPr/>
          <p:nvPr/>
        </p:nvSpPr>
        <p:spPr>
          <a:xfrm>
            <a:off x="-15439" y="0"/>
            <a:ext cx="9159439" cy="6858000"/>
          </a:xfrm>
          <a:prstGeom prst="actionButtonBlank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107721" y="289313"/>
            <a:ext cx="8868865" cy="6387464"/>
          </a:xfrm>
          <a:prstGeom prst="roundRect">
            <a:avLst/>
          </a:prstGeom>
          <a:blipFill dpi="0" rotWithShape="1">
            <a:blip r:embed="rId2"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43486" y="740659"/>
            <a:ext cx="3197008" cy="6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2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Certificat 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55524" y="1446389"/>
            <a:ext cx="3320038" cy="706265"/>
            <a:chOff x="962464" y="1462089"/>
            <a:chExt cx="3320038" cy="706265"/>
          </a:xfrm>
        </p:grpSpPr>
        <p:sp>
          <p:nvSpPr>
            <p:cNvPr id="5" name="Rectangle 218"/>
            <p:cNvSpPr>
              <a:spLocks noChangeArrowheads="1"/>
            </p:cNvSpPr>
            <p:nvPr/>
          </p:nvSpPr>
          <p:spPr bwMode="auto">
            <a:xfrm>
              <a:off x="962464" y="1462089"/>
              <a:ext cx="2945307" cy="6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4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de réussi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219"/>
            <p:cNvSpPr>
              <a:spLocks noChangeArrowheads="1"/>
            </p:cNvSpPr>
            <p:nvPr/>
          </p:nvSpPr>
          <p:spPr bwMode="auto">
            <a:xfrm>
              <a:off x="3487863" y="1473980"/>
              <a:ext cx="794639" cy="694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4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ea typeface="Calibri" panose="020F0502020204030204" pitchFamily="34" charset="0"/>
                </a:rPr>
                <a:t>te</a:t>
              </a:r>
              <a:r>
                <a:rPr kumimoji="0" lang="fr-FR" altLang="fr-FR" sz="4200" b="1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083115" y="2614613"/>
            <a:ext cx="1279594" cy="3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1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Ruban</a:t>
            </a:r>
            <a:endParaRPr kumimoji="0" lang="en-US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241990" y="2614613"/>
            <a:ext cx="94882" cy="3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327715" y="2614613"/>
            <a:ext cx="1327035" cy="396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400" b="1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JOSEPH</a:t>
            </a:r>
            <a:endParaRPr kumimoji="0" lang="en-US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83114" y="3027363"/>
            <a:ext cx="1736875" cy="23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né(e) le 11/09/1990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083114" y="3656013"/>
            <a:ext cx="3000655" cy="23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validé et obtenu le certificat :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083114" y="3906838"/>
            <a:ext cx="4380403" cy="29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 la base du HTML et CSS sur Android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83114" y="4748213"/>
            <a:ext cx="1054249" cy="1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0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Rban JOSEPH</a:t>
            </a:r>
            <a:endParaRPr kumimoji="0" lang="en-US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37202" y="4748213"/>
            <a:ext cx="45719" cy="1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083115" y="4924425"/>
            <a:ext cx="2303534" cy="3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Developpeur et fondateur</a:t>
            </a:r>
            <a:endParaRPr kumimoji="0" lang="fr-FR" alt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De FTECH PLUS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15" y="5594350"/>
            <a:ext cx="1423236" cy="3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898964" y="6132513"/>
            <a:ext cx="2700194" cy="16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Certificat n° 772 - Délivré le 21 juin 2021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751" y="609600"/>
            <a:ext cx="0" cy="606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752" y="6338887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362" y="609600"/>
            <a:ext cx="0" cy="606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-610751" y="609601"/>
            <a:ext cx="45719" cy="18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rgbClr val="003668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392355" y="3963878"/>
            <a:ext cx="3266868" cy="1548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dirty="0">
                <a:solidFill>
                  <a:srgbClr val="0070C0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</a:rPr>
              <a:t>FTECH</a:t>
            </a:r>
            <a:r>
              <a:rPr lang="en-US" sz="4800" dirty="0">
                <a:solidFill>
                  <a:srgbClr val="000000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</a:rPr>
              <a:t> </a:t>
            </a:r>
            <a:r>
              <a:rPr lang="en-US" sz="4800" dirty="0">
                <a:solidFill>
                  <a:srgbClr val="00B0F0"/>
                </a:solidFill>
                <a:effectLst/>
                <a:latin typeface="Impact" panose="020B0806030902050204" pitchFamily="34" charset="0"/>
                <a:ea typeface="Calibri" panose="020F0502020204030204" pitchFamily="34" charset="0"/>
              </a:rPr>
              <a:t>PLUS</a:t>
            </a:r>
            <a:endParaRPr lang="fr-FR" sz="1100" dirty="0">
              <a:solidFill>
                <a:srgbClr val="00B0F0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90949" y="152400"/>
            <a:ext cx="7590589" cy="366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2965816" y="3063305"/>
            <a:ext cx="7590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-13305" y="20964"/>
            <a:ext cx="349091" cy="6804543"/>
            <a:chOff x="-13305" y="20964"/>
            <a:chExt cx="349091" cy="6804543"/>
          </a:xfrm>
        </p:grpSpPr>
        <p:sp>
          <p:nvSpPr>
            <p:cNvPr id="32" name="Isosceles Triangle 31"/>
            <p:cNvSpPr/>
            <p:nvPr/>
          </p:nvSpPr>
          <p:spPr>
            <a:xfrm rot="5400000">
              <a:off x="-87945" y="10927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Isosceles Triangle 45"/>
            <p:cNvSpPr/>
            <p:nvPr/>
          </p:nvSpPr>
          <p:spPr>
            <a:xfrm rot="16200000" flipH="1">
              <a:off x="-100127" y="579785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Isosceles Triangle 46"/>
            <p:cNvSpPr/>
            <p:nvPr/>
          </p:nvSpPr>
          <p:spPr>
            <a:xfrm rot="5400000">
              <a:off x="-74273" y="102318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Isosceles Triangle 47"/>
            <p:cNvSpPr/>
            <p:nvPr/>
          </p:nvSpPr>
          <p:spPr>
            <a:xfrm rot="16200000" flipH="1">
              <a:off x="-86455" y="1493695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89435" y="1897563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Isosceles Triangle 49"/>
            <p:cNvSpPr/>
            <p:nvPr/>
          </p:nvSpPr>
          <p:spPr>
            <a:xfrm rot="16200000" flipH="1">
              <a:off x="-101617" y="2368072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-75763" y="2811473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Isosceles Triangle 51"/>
            <p:cNvSpPr/>
            <p:nvPr/>
          </p:nvSpPr>
          <p:spPr>
            <a:xfrm rot="16200000" flipH="1">
              <a:off x="-87945" y="3281982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Isosceles Triangle 52"/>
            <p:cNvSpPr/>
            <p:nvPr/>
          </p:nvSpPr>
          <p:spPr>
            <a:xfrm rot="5400000">
              <a:off x="-88110" y="3713250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Isosceles Triangle 53"/>
            <p:cNvSpPr/>
            <p:nvPr/>
          </p:nvSpPr>
          <p:spPr>
            <a:xfrm rot="16200000" flipH="1">
              <a:off x="-100292" y="4183759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-74438" y="4627160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Isosceles Triangle 55"/>
            <p:cNvSpPr/>
            <p:nvPr/>
          </p:nvSpPr>
          <p:spPr>
            <a:xfrm rot="16200000" flipH="1">
              <a:off x="-86620" y="5097669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Isosceles Triangle 56"/>
            <p:cNvSpPr/>
            <p:nvPr/>
          </p:nvSpPr>
          <p:spPr>
            <a:xfrm rot="5400000">
              <a:off x="-89600" y="5501537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Isosceles Triangle 57"/>
            <p:cNvSpPr/>
            <p:nvPr/>
          </p:nvSpPr>
          <p:spPr>
            <a:xfrm rot="16200000" flipH="1">
              <a:off x="-87927" y="597204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-89783" y="6415447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 61"/>
          <p:cNvGrpSpPr/>
          <p:nvPr/>
        </p:nvGrpSpPr>
        <p:grpSpPr>
          <a:xfrm flipH="1">
            <a:off x="8771507" y="-27"/>
            <a:ext cx="349091" cy="6804543"/>
            <a:chOff x="-13305" y="20964"/>
            <a:chExt cx="349091" cy="6804543"/>
          </a:xfrm>
        </p:grpSpPr>
        <p:sp>
          <p:nvSpPr>
            <p:cNvPr id="63" name="Isosceles Triangle 62"/>
            <p:cNvSpPr/>
            <p:nvPr/>
          </p:nvSpPr>
          <p:spPr>
            <a:xfrm rot="5400000">
              <a:off x="-87945" y="10927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Isosceles Triangle 63"/>
            <p:cNvSpPr/>
            <p:nvPr/>
          </p:nvSpPr>
          <p:spPr>
            <a:xfrm rot="16200000" flipH="1">
              <a:off x="-100127" y="579785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-74273" y="102318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Isosceles Triangle 65"/>
            <p:cNvSpPr/>
            <p:nvPr/>
          </p:nvSpPr>
          <p:spPr>
            <a:xfrm rot="16200000" flipH="1">
              <a:off x="-86455" y="1493695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-89435" y="1897563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Isosceles Triangle 67"/>
            <p:cNvSpPr/>
            <p:nvPr/>
          </p:nvSpPr>
          <p:spPr>
            <a:xfrm rot="16200000" flipH="1">
              <a:off x="-101617" y="2368072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Isosceles Triangle 68"/>
            <p:cNvSpPr/>
            <p:nvPr/>
          </p:nvSpPr>
          <p:spPr>
            <a:xfrm rot="5400000">
              <a:off x="-75763" y="2811473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Isosceles Triangle 69"/>
            <p:cNvSpPr/>
            <p:nvPr/>
          </p:nvSpPr>
          <p:spPr>
            <a:xfrm rot="16200000" flipH="1">
              <a:off x="-87945" y="3281982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-88110" y="3713250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Isosceles Triangle 71"/>
            <p:cNvSpPr/>
            <p:nvPr/>
          </p:nvSpPr>
          <p:spPr>
            <a:xfrm rot="16200000" flipH="1">
              <a:off x="-100292" y="4183759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Isosceles Triangle 72"/>
            <p:cNvSpPr/>
            <p:nvPr/>
          </p:nvSpPr>
          <p:spPr>
            <a:xfrm rot="5400000">
              <a:off x="-74438" y="4627160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Isosceles Triangle 73"/>
            <p:cNvSpPr/>
            <p:nvPr/>
          </p:nvSpPr>
          <p:spPr>
            <a:xfrm rot="16200000" flipH="1">
              <a:off x="-86620" y="5097669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-89600" y="5501537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Isosceles Triangle 75"/>
            <p:cNvSpPr/>
            <p:nvPr/>
          </p:nvSpPr>
          <p:spPr>
            <a:xfrm rot="16200000" flipH="1">
              <a:off x="-87927" y="5972046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Isosceles Triangle 76"/>
            <p:cNvSpPr/>
            <p:nvPr/>
          </p:nvSpPr>
          <p:spPr>
            <a:xfrm rot="5400000">
              <a:off x="-89783" y="6415447"/>
              <a:ext cx="498372" cy="32174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40375" y="-16851"/>
            <a:ext cx="8634086" cy="306165"/>
            <a:chOff x="240375" y="-16851"/>
            <a:chExt cx="8634086" cy="306165"/>
          </a:xfrm>
        </p:grpSpPr>
        <p:grpSp>
          <p:nvGrpSpPr>
            <p:cNvPr id="78" name="Group 77"/>
            <p:cNvGrpSpPr/>
            <p:nvPr/>
          </p:nvGrpSpPr>
          <p:grpSpPr>
            <a:xfrm rot="5400000">
              <a:off x="3497765" y="-3257840"/>
              <a:ext cx="289764" cy="6804543"/>
              <a:chOff x="-13305" y="20964"/>
              <a:chExt cx="349091" cy="6804543"/>
            </a:xfrm>
          </p:grpSpPr>
          <p:sp>
            <p:nvSpPr>
              <p:cNvPr id="79" name="Isosceles Triangle 78"/>
              <p:cNvSpPr/>
              <p:nvPr/>
            </p:nvSpPr>
            <p:spPr>
              <a:xfrm rot="5400000">
                <a:off x="-87945" y="10927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Isosceles Triangle 79"/>
              <p:cNvSpPr/>
              <p:nvPr/>
            </p:nvSpPr>
            <p:spPr>
              <a:xfrm rot="16200000" flipH="1">
                <a:off x="-100127" y="579785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" name="Isosceles Triangle 80"/>
              <p:cNvSpPr/>
              <p:nvPr/>
            </p:nvSpPr>
            <p:spPr>
              <a:xfrm rot="5400000">
                <a:off x="-74273" y="102318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 flipH="1">
                <a:off x="-86455" y="1493695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Isosceles Triangle 82"/>
              <p:cNvSpPr/>
              <p:nvPr/>
            </p:nvSpPr>
            <p:spPr>
              <a:xfrm rot="5400000">
                <a:off x="-89435" y="1897563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Isosceles Triangle 83"/>
              <p:cNvSpPr/>
              <p:nvPr/>
            </p:nvSpPr>
            <p:spPr>
              <a:xfrm rot="16200000" flipH="1">
                <a:off x="-101617" y="2368072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Isosceles Triangle 84"/>
              <p:cNvSpPr/>
              <p:nvPr/>
            </p:nvSpPr>
            <p:spPr>
              <a:xfrm rot="5400000">
                <a:off x="-75763" y="2811473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Isosceles Triangle 85"/>
              <p:cNvSpPr/>
              <p:nvPr/>
            </p:nvSpPr>
            <p:spPr>
              <a:xfrm rot="16200000" flipH="1">
                <a:off x="-87945" y="3281982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7" name="Isosceles Triangle 86"/>
              <p:cNvSpPr/>
              <p:nvPr/>
            </p:nvSpPr>
            <p:spPr>
              <a:xfrm rot="5400000">
                <a:off x="-88110" y="3713250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8" name="Isosceles Triangle 87"/>
              <p:cNvSpPr/>
              <p:nvPr/>
            </p:nvSpPr>
            <p:spPr>
              <a:xfrm rot="16200000" flipH="1">
                <a:off x="-100292" y="4183759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Isosceles Triangle 88"/>
              <p:cNvSpPr/>
              <p:nvPr/>
            </p:nvSpPr>
            <p:spPr>
              <a:xfrm rot="5400000">
                <a:off x="-74438" y="4627160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Isosceles Triangle 89"/>
              <p:cNvSpPr/>
              <p:nvPr/>
            </p:nvSpPr>
            <p:spPr>
              <a:xfrm rot="16200000" flipH="1">
                <a:off x="-86620" y="5097669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5400000">
                <a:off x="-89600" y="5501537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Isosceles Triangle 91"/>
              <p:cNvSpPr/>
              <p:nvPr/>
            </p:nvSpPr>
            <p:spPr>
              <a:xfrm rot="16200000" flipH="1">
                <a:off x="-87927" y="597204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Isosceles Triangle 92"/>
              <p:cNvSpPr/>
              <p:nvPr/>
            </p:nvSpPr>
            <p:spPr>
              <a:xfrm rot="5400000">
                <a:off x="-89783" y="6415447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4" name="Isosceles Triangle 93"/>
            <p:cNvSpPr/>
            <p:nvPr/>
          </p:nvSpPr>
          <p:spPr>
            <a:xfrm rot="10800000">
              <a:off x="8376089" y="-16851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Isosceles Triangle 94"/>
            <p:cNvSpPr/>
            <p:nvPr/>
          </p:nvSpPr>
          <p:spPr>
            <a:xfrm flipH="1">
              <a:off x="7905580" y="-13107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Isosceles Triangle 95"/>
            <p:cNvSpPr/>
            <p:nvPr/>
          </p:nvSpPr>
          <p:spPr>
            <a:xfrm rot="10800000">
              <a:off x="7462179" y="-5502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Isosceles Triangle 96"/>
            <p:cNvSpPr/>
            <p:nvPr/>
          </p:nvSpPr>
          <p:spPr>
            <a:xfrm flipH="1">
              <a:off x="6991670" y="-15614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9" name="Group 98"/>
          <p:cNvGrpSpPr/>
          <p:nvPr/>
        </p:nvGrpSpPr>
        <p:grpSpPr>
          <a:xfrm flipV="1">
            <a:off x="254957" y="6576329"/>
            <a:ext cx="8634086" cy="250895"/>
            <a:chOff x="240375" y="-450"/>
            <a:chExt cx="8634086" cy="289764"/>
          </a:xfrm>
        </p:grpSpPr>
        <p:grpSp>
          <p:nvGrpSpPr>
            <p:cNvPr id="100" name="Group 99"/>
            <p:cNvGrpSpPr/>
            <p:nvPr/>
          </p:nvGrpSpPr>
          <p:grpSpPr>
            <a:xfrm rot="5400000">
              <a:off x="3497765" y="-3257840"/>
              <a:ext cx="289764" cy="6804543"/>
              <a:chOff x="-13305" y="20964"/>
              <a:chExt cx="349091" cy="6804543"/>
            </a:xfrm>
          </p:grpSpPr>
          <p:sp>
            <p:nvSpPr>
              <p:cNvPr id="105" name="Isosceles Triangle 104"/>
              <p:cNvSpPr/>
              <p:nvPr/>
            </p:nvSpPr>
            <p:spPr>
              <a:xfrm rot="5400000">
                <a:off x="-87945" y="10927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Isosceles Triangle 105"/>
              <p:cNvSpPr/>
              <p:nvPr/>
            </p:nvSpPr>
            <p:spPr>
              <a:xfrm rot="16200000" flipH="1">
                <a:off x="-100127" y="579785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 rot="5400000">
                <a:off x="-74273" y="102318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 rot="16200000" flipH="1">
                <a:off x="-86455" y="1493695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Isosceles Triangle 108"/>
              <p:cNvSpPr/>
              <p:nvPr/>
            </p:nvSpPr>
            <p:spPr>
              <a:xfrm rot="5400000">
                <a:off x="-89435" y="1897563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Isosceles Triangle 109"/>
              <p:cNvSpPr/>
              <p:nvPr/>
            </p:nvSpPr>
            <p:spPr>
              <a:xfrm rot="16200000" flipH="1">
                <a:off x="-101617" y="2368072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Isosceles Triangle 110"/>
              <p:cNvSpPr/>
              <p:nvPr/>
            </p:nvSpPr>
            <p:spPr>
              <a:xfrm rot="5400000">
                <a:off x="-75763" y="2811473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Isosceles Triangle 111"/>
              <p:cNvSpPr/>
              <p:nvPr/>
            </p:nvSpPr>
            <p:spPr>
              <a:xfrm rot="16200000" flipH="1">
                <a:off x="-87945" y="3281982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Isosceles Triangle 112"/>
              <p:cNvSpPr/>
              <p:nvPr/>
            </p:nvSpPr>
            <p:spPr>
              <a:xfrm rot="5400000">
                <a:off x="-88110" y="3713250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 rot="16200000" flipH="1">
                <a:off x="-100292" y="4183759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Isosceles Triangle 114"/>
              <p:cNvSpPr/>
              <p:nvPr/>
            </p:nvSpPr>
            <p:spPr>
              <a:xfrm rot="5400000">
                <a:off x="-74438" y="4627160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Isosceles Triangle 115"/>
              <p:cNvSpPr/>
              <p:nvPr/>
            </p:nvSpPr>
            <p:spPr>
              <a:xfrm rot="16200000" flipH="1">
                <a:off x="-86620" y="5097669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 rot="5400000">
                <a:off x="-89600" y="5501537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Isosceles Triangle 117"/>
              <p:cNvSpPr/>
              <p:nvPr/>
            </p:nvSpPr>
            <p:spPr>
              <a:xfrm rot="16200000" flipH="1">
                <a:off x="-87927" y="5972046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 rot="5400000">
                <a:off x="-89783" y="6415447"/>
                <a:ext cx="498372" cy="321747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1" name="Isosceles Triangle 100"/>
            <p:cNvSpPr/>
            <p:nvPr/>
          </p:nvSpPr>
          <p:spPr>
            <a:xfrm rot="10800000">
              <a:off x="8376089" y="10859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Isosceles Triangle 101"/>
            <p:cNvSpPr/>
            <p:nvPr/>
          </p:nvSpPr>
          <p:spPr>
            <a:xfrm flipH="1">
              <a:off x="7905580" y="2894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Isosceles Triangle 102"/>
            <p:cNvSpPr/>
            <p:nvPr/>
          </p:nvSpPr>
          <p:spPr>
            <a:xfrm rot="10800000">
              <a:off x="7462179" y="8353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Isosceles Triangle 103"/>
            <p:cNvSpPr/>
            <p:nvPr/>
          </p:nvSpPr>
          <p:spPr>
            <a:xfrm flipH="1">
              <a:off x="6991670" y="387"/>
              <a:ext cx="498372" cy="267067"/>
            </a:xfrm>
            <a:prstGeom prst="triangl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67" name="Picture 3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719" y="-7822"/>
            <a:ext cx="9269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ounded Rectangle 28"/>
          <p:cNvSpPr/>
          <p:nvPr/>
        </p:nvSpPr>
        <p:spPr>
          <a:xfrm>
            <a:off x="5685330" y="1981488"/>
            <a:ext cx="2752079" cy="2222951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1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53</Words>
  <Application>Microsoft Office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zsolitude</dc:creator>
  <cp:lastModifiedBy>zsolitude</cp:lastModifiedBy>
  <cp:revision>3</cp:revision>
  <dcterms:created xsi:type="dcterms:W3CDTF">2021-06-21T20:54:09Z</dcterms:created>
  <dcterms:modified xsi:type="dcterms:W3CDTF">2021-06-21T21:21:12Z</dcterms:modified>
</cp:coreProperties>
</file>