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56D"/>
    <a:srgbClr val="EAEAEA"/>
    <a:srgbClr val="645857"/>
    <a:srgbClr val="614C47"/>
    <a:srgbClr val="BC8571"/>
    <a:srgbClr val="6B6564"/>
    <a:srgbClr val="898582"/>
    <a:srgbClr val="404447"/>
    <a:srgbClr val="9D908D"/>
    <a:srgbClr val="F3F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54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7711-5D6B-4F49-9932-95925D672F8E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34C6-84CD-4D53-93FE-FC96237A45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47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7711-5D6B-4F49-9932-95925D672F8E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34C6-84CD-4D53-93FE-FC96237A45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86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7711-5D6B-4F49-9932-95925D672F8E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34C6-84CD-4D53-93FE-FC96237A45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72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7711-5D6B-4F49-9932-95925D672F8E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34C6-84CD-4D53-93FE-FC96237A45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79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7711-5D6B-4F49-9932-95925D672F8E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34C6-84CD-4D53-93FE-FC96237A45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8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7711-5D6B-4F49-9932-95925D672F8E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34C6-84CD-4D53-93FE-FC96237A45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6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7711-5D6B-4F49-9932-95925D672F8E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34C6-84CD-4D53-93FE-FC96237A45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76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7711-5D6B-4F49-9932-95925D672F8E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34C6-84CD-4D53-93FE-FC96237A45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22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7711-5D6B-4F49-9932-95925D672F8E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34C6-84CD-4D53-93FE-FC96237A45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0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7711-5D6B-4F49-9932-95925D672F8E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34C6-84CD-4D53-93FE-FC96237A45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71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7711-5D6B-4F49-9932-95925D672F8E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34C6-84CD-4D53-93FE-FC96237A45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86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D7711-5D6B-4F49-9932-95925D672F8E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934C6-84CD-4D53-93FE-FC96237A45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87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0" y="0"/>
            <a:ext cx="12192000" cy="6858000"/>
          </a:xfrm>
          <a:prstGeom prst="actionButtonBlank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20931" y="-12358"/>
            <a:ext cx="4761246" cy="2673893"/>
          </a:xfrm>
          <a:custGeom>
            <a:avLst/>
            <a:gdLst>
              <a:gd name="connsiteX0" fmla="*/ 0 w 4942702"/>
              <a:gd name="connsiteY0" fmla="*/ 0 h 2940908"/>
              <a:gd name="connsiteX1" fmla="*/ 4942702 w 4942702"/>
              <a:gd name="connsiteY1" fmla="*/ 0 h 2940908"/>
              <a:gd name="connsiteX2" fmla="*/ 4942702 w 4942702"/>
              <a:gd name="connsiteY2" fmla="*/ 2940908 h 2940908"/>
              <a:gd name="connsiteX3" fmla="*/ 0 w 4942702"/>
              <a:gd name="connsiteY3" fmla="*/ 2940908 h 2940908"/>
              <a:gd name="connsiteX4" fmla="*/ 0 w 4942702"/>
              <a:gd name="connsiteY4" fmla="*/ 0 h 2940908"/>
              <a:gd name="connsiteX0" fmla="*/ 642552 w 4942702"/>
              <a:gd name="connsiteY0" fmla="*/ 0 h 3076832"/>
              <a:gd name="connsiteX1" fmla="*/ 4942702 w 4942702"/>
              <a:gd name="connsiteY1" fmla="*/ 135924 h 3076832"/>
              <a:gd name="connsiteX2" fmla="*/ 4942702 w 4942702"/>
              <a:gd name="connsiteY2" fmla="*/ 3076832 h 3076832"/>
              <a:gd name="connsiteX3" fmla="*/ 0 w 4942702"/>
              <a:gd name="connsiteY3" fmla="*/ 3076832 h 3076832"/>
              <a:gd name="connsiteX4" fmla="*/ 642552 w 4942702"/>
              <a:gd name="connsiteY4" fmla="*/ 0 h 3076832"/>
              <a:gd name="connsiteX0" fmla="*/ 642552 w 4942702"/>
              <a:gd name="connsiteY0" fmla="*/ 0 h 3076832"/>
              <a:gd name="connsiteX1" fmla="*/ 1594021 w 4942702"/>
              <a:gd name="connsiteY1" fmla="*/ 12357 h 3076832"/>
              <a:gd name="connsiteX2" fmla="*/ 4942702 w 4942702"/>
              <a:gd name="connsiteY2" fmla="*/ 3076832 h 3076832"/>
              <a:gd name="connsiteX3" fmla="*/ 0 w 4942702"/>
              <a:gd name="connsiteY3" fmla="*/ 3076832 h 3076832"/>
              <a:gd name="connsiteX4" fmla="*/ 642552 w 4942702"/>
              <a:gd name="connsiteY4" fmla="*/ 0 h 3076832"/>
              <a:gd name="connsiteX0" fmla="*/ 642552 w 4633783"/>
              <a:gd name="connsiteY0" fmla="*/ 0 h 3076832"/>
              <a:gd name="connsiteX1" fmla="*/ 1594021 w 4633783"/>
              <a:gd name="connsiteY1" fmla="*/ 12357 h 3076832"/>
              <a:gd name="connsiteX2" fmla="*/ 4633783 w 4633783"/>
              <a:gd name="connsiteY2" fmla="*/ 1359243 h 3076832"/>
              <a:gd name="connsiteX3" fmla="*/ 0 w 4633783"/>
              <a:gd name="connsiteY3" fmla="*/ 3076832 h 3076832"/>
              <a:gd name="connsiteX4" fmla="*/ 642552 w 4633783"/>
              <a:gd name="connsiteY4" fmla="*/ 0 h 3076832"/>
              <a:gd name="connsiteX0" fmla="*/ 784438 w 4775669"/>
              <a:gd name="connsiteY0" fmla="*/ 0 h 3076832"/>
              <a:gd name="connsiteX1" fmla="*/ 1735907 w 4775669"/>
              <a:gd name="connsiteY1" fmla="*/ 12357 h 3076832"/>
              <a:gd name="connsiteX2" fmla="*/ 4775669 w 4775669"/>
              <a:gd name="connsiteY2" fmla="*/ 1359243 h 3076832"/>
              <a:gd name="connsiteX3" fmla="*/ 141886 w 4775669"/>
              <a:gd name="connsiteY3" fmla="*/ 3076832 h 3076832"/>
              <a:gd name="connsiteX4" fmla="*/ 43033 w 4775669"/>
              <a:gd name="connsiteY4" fmla="*/ 407772 h 3076832"/>
              <a:gd name="connsiteX5" fmla="*/ 784438 w 4775669"/>
              <a:gd name="connsiteY5" fmla="*/ 0 h 3076832"/>
              <a:gd name="connsiteX0" fmla="*/ 929413 w 4920644"/>
              <a:gd name="connsiteY0" fmla="*/ 0 h 3079346"/>
              <a:gd name="connsiteX1" fmla="*/ 1880882 w 4920644"/>
              <a:gd name="connsiteY1" fmla="*/ 12357 h 3079346"/>
              <a:gd name="connsiteX2" fmla="*/ 4920644 w 4920644"/>
              <a:gd name="connsiteY2" fmla="*/ 1359243 h 3079346"/>
              <a:gd name="connsiteX3" fmla="*/ 286861 w 4920644"/>
              <a:gd name="connsiteY3" fmla="*/ 3076832 h 3079346"/>
              <a:gd name="connsiteX4" fmla="*/ 546354 w 4920644"/>
              <a:gd name="connsiteY4" fmla="*/ 1371599 h 3079346"/>
              <a:gd name="connsiteX5" fmla="*/ 188008 w 4920644"/>
              <a:gd name="connsiteY5" fmla="*/ 407772 h 3079346"/>
              <a:gd name="connsiteX6" fmla="*/ 929413 w 4920644"/>
              <a:gd name="connsiteY6" fmla="*/ 0 h 3079346"/>
              <a:gd name="connsiteX0" fmla="*/ 759492 w 4750723"/>
              <a:gd name="connsiteY0" fmla="*/ 0 h 2660313"/>
              <a:gd name="connsiteX1" fmla="*/ 1710961 w 4750723"/>
              <a:gd name="connsiteY1" fmla="*/ 12357 h 2660313"/>
              <a:gd name="connsiteX2" fmla="*/ 4750723 w 4750723"/>
              <a:gd name="connsiteY2" fmla="*/ 1359243 h 2660313"/>
              <a:gd name="connsiteX3" fmla="*/ 3033135 w 4750723"/>
              <a:gd name="connsiteY3" fmla="*/ 2656702 h 2660313"/>
              <a:gd name="connsiteX4" fmla="*/ 376433 w 4750723"/>
              <a:gd name="connsiteY4" fmla="*/ 1371599 h 2660313"/>
              <a:gd name="connsiteX5" fmla="*/ 18087 w 4750723"/>
              <a:gd name="connsiteY5" fmla="*/ 407772 h 2660313"/>
              <a:gd name="connsiteX6" fmla="*/ 759492 w 4750723"/>
              <a:gd name="connsiteY6" fmla="*/ 0 h 2660313"/>
              <a:gd name="connsiteX0" fmla="*/ 759492 w 4837220"/>
              <a:gd name="connsiteY0" fmla="*/ 0 h 2660313"/>
              <a:gd name="connsiteX1" fmla="*/ 1710961 w 4837220"/>
              <a:gd name="connsiteY1" fmla="*/ 12357 h 2660313"/>
              <a:gd name="connsiteX2" fmla="*/ 4837220 w 4837220"/>
              <a:gd name="connsiteY2" fmla="*/ 1421027 h 2660313"/>
              <a:gd name="connsiteX3" fmla="*/ 3033135 w 4837220"/>
              <a:gd name="connsiteY3" fmla="*/ 2656702 h 2660313"/>
              <a:gd name="connsiteX4" fmla="*/ 376433 w 4837220"/>
              <a:gd name="connsiteY4" fmla="*/ 1371599 h 2660313"/>
              <a:gd name="connsiteX5" fmla="*/ 18087 w 4837220"/>
              <a:gd name="connsiteY5" fmla="*/ 407772 h 2660313"/>
              <a:gd name="connsiteX6" fmla="*/ 759492 w 4837220"/>
              <a:gd name="connsiteY6" fmla="*/ 0 h 2660313"/>
              <a:gd name="connsiteX0" fmla="*/ 759492 w 4824863"/>
              <a:gd name="connsiteY0" fmla="*/ 0 h 2660313"/>
              <a:gd name="connsiteX1" fmla="*/ 1710961 w 4824863"/>
              <a:gd name="connsiteY1" fmla="*/ 12357 h 2660313"/>
              <a:gd name="connsiteX2" fmla="*/ 4824863 w 4824863"/>
              <a:gd name="connsiteY2" fmla="*/ 1408671 h 2660313"/>
              <a:gd name="connsiteX3" fmla="*/ 3033135 w 4824863"/>
              <a:gd name="connsiteY3" fmla="*/ 2656702 h 2660313"/>
              <a:gd name="connsiteX4" fmla="*/ 376433 w 4824863"/>
              <a:gd name="connsiteY4" fmla="*/ 1371599 h 2660313"/>
              <a:gd name="connsiteX5" fmla="*/ 18087 w 4824863"/>
              <a:gd name="connsiteY5" fmla="*/ 407772 h 2660313"/>
              <a:gd name="connsiteX6" fmla="*/ 759492 w 4824863"/>
              <a:gd name="connsiteY6" fmla="*/ 0 h 2660313"/>
              <a:gd name="connsiteX0" fmla="*/ 759492 w 4824863"/>
              <a:gd name="connsiteY0" fmla="*/ 0 h 2656702"/>
              <a:gd name="connsiteX1" fmla="*/ 1710961 w 4824863"/>
              <a:gd name="connsiteY1" fmla="*/ 12357 h 2656702"/>
              <a:gd name="connsiteX2" fmla="*/ 4824863 w 4824863"/>
              <a:gd name="connsiteY2" fmla="*/ 1408671 h 2656702"/>
              <a:gd name="connsiteX3" fmla="*/ 3033135 w 4824863"/>
              <a:gd name="connsiteY3" fmla="*/ 2656702 h 2656702"/>
              <a:gd name="connsiteX4" fmla="*/ 376433 w 4824863"/>
              <a:gd name="connsiteY4" fmla="*/ 1371599 h 2656702"/>
              <a:gd name="connsiteX5" fmla="*/ 18087 w 4824863"/>
              <a:gd name="connsiteY5" fmla="*/ 407772 h 2656702"/>
              <a:gd name="connsiteX6" fmla="*/ 759492 w 4824863"/>
              <a:gd name="connsiteY6" fmla="*/ 0 h 2656702"/>
              <a:gd name="connsiteX0" fmla="*/ 759492 w 4824863"/>
              <a:gd name="connsiteY0" fmla="*/ 0 h 2656702"/>
              <a:gd name="connsiteX1" fmla="*/ 1710961 w 4824863"/>
              <a:gd name="connsiteY1" fmla="*/ 12357 h 2656702"/>
              <a:gd name="connsiteX2" fmla="*/ 4824863 w 4824863"/>
              <a:gd name="connsiteY2" fmla="*/ 1408671 h 2656702"/>
              <a:gd name="connsiteX3" fmla="*/ 3033135 w 4824863"/>
              <a:gd name="connsiteY3" fmla="*/ 2656702 h 2656702"/>
              <a:gd name="connsiteX4" fmla="*/ 376433 w 4824863"/>
              <a:gd name="connsiteY4" fmla="*/ 1371599 h 2656702"/>
              <a:gd name="connsiteX5" fmla="*/ 18087 w 4824863"/>
              <a:gd name="connsiteY5" fmla="*/ 407772 h 2656702"/>
              <a:gd name="connsiteX6" fmla="*/ 759492 w 4824863"/>
              <a:gd name="connsiteY6" fmla="*/ 0 h 2656702"/>
              <a:gd name="connsiteX0" fmla="*/ 759492 w 4824863"/>
              <a:gd name="connsiteY0" fmla="*/ 0 h 2693772"/>
              <a:gd name="connsiteX1" fmla="*/ 1710961 w 4824863"/>
              <a:gd name="connsiteY1" fmla="*/ 12357 h 2693772"/>
              <a:gd name="connsiteX2" fmla="*/ 4824863 w 4824863"/>
              <a:gd name="connsiteY2" fmla="*/ 1408671 h 2693772"/>
              <a:gd name="connsiteX3" fmla="*/ 2983708 w 4824863"/>
              <a:gd name="connsiteY3" fmla="*/ 2693772 h 2693772"/>
              <a:gd name="connsiteX4" fmla="*/ 376433 w 4824863"/>
              <a:gd name="connsiteY4" fmla="*/ 1371599 h 2693772"/>
              <a:gd name="connsiteX5" fmla="*/ 18087 w 4824863"/>
              <a:gd name="connsiteY5" fmla="*/ 407772 h 2693772"/>
              <a:gd name="connsiteX6" fmla="*/ 759492 w 4824863"/>
              <a:gd name="connsiteY6" fmla="*/ 0 h 2693772"/>
              <a:gd name="connsiteX0" fmla="*/ 759492 w 4824863"/>
              <a:gd name="connsiteY0" fmla="*/ 0 h 2693772"/>
              <a:gd name="connsiteX1" fmla="*/ 1710961 w 4824863"/>
              <a:gd name="connsiteY1" fmla="*/ 12357 h 2693772"/>
              <a:gd name="connsiteX2" fmla="*/ 4824863 w 4824863"/>
              <a:gd name="connsiteY2" fmla="*/ 1396314 h 2693772"/>
              <a:gd name="connsiteX3" fmla="*/ 2983708 w 4824863"/>
              <a:gd name="connsiteY3" fmla="*/ 2693772 h 2693772"/>
              <a:gd name="connsiteX4" fmla="*/ 376433 w 4824863"/>
              <a:gd name="connsiteY4" fmla="*/ 1371599 h 2693772"/>
              <a:gd name="connsiteX5" fmla="*/ 18087 w 4824863"/>
              <a:gd name="connsiteY5" fmla="*/ 407772 h 2693772"/>
              <a:gd name="connsiteX6" fmla="*/ 759492 w 4824863"/>
              <a:gd name="connsiteY6" fmla="*/ 0 h 2693772"/>
              <a:gd name="connsiteX0" fmla="*/ 741405 w 4806776"/>
              <a:gd name="connsiteY0" fmla="*/ 0 h 2693772"/>
              <a:gd name="connsiteX1" fmla="*/ 1692874 w 4806776"/>
              <a:gd name="connsiteY1" fmla="*/ 12357 h 2693772"/>
              <a:gd name="connsiteX2" fmla="*/ 4806776 w 4806776"/>
              <a:gd name="connsiteY2" fmla="*/ 1396314 h 2693772"/>
              <a:gd name="connsiteX3" fmla="*/ 2965621 w 4806776"/>
              <a:gd name="connsiteY3" fmla="*/ 2693772 h 2693772"/>
              <a:gd name="connsiteX4" fmla="*/ 358346 w 4806776"/>
              <a:gd name="connsiteY4" fmla="*/ 1371599 h 2693772"/>
              <a:gd name="connsiteX5" fmla="*/ 0 w 4806776"/>
              <a:gd name="connsiteY5" fmla="*/ 407772 h 2693772"/>
              <a:gd name="connsiteX6" fmla="*/ 741405 w 4806776"/>
              <a:gd name="connsiteY6" fmla="*/ 0 h 2693772"/>
              <a:gd name="connsiteX0" fmla="*/ 741405 w 4759151"/>
              <a:gd name="connsiteY0" fmla="*/ 0 h 2693772"/>
              <a:gd name="connsiteX1" fmla="*/ 1692874 w 4759151"/>
              <a:gd name="connsiteY1" fmla="*/ 12357 h 2693772"/>
              <a:gd name="connsiteX2" fmla="*/ 4759151 w 4759151"/>
              <a:gd name="connsiteY2" fmla="*/ 1451083 h 2693772"/>
              <a:gd name="connsiteX3" fmla="*/ 2965621 w 4759151"/>
              <a:gd name="connsiteY3" fmla="*/ 2693772 h 2693772"/>
              <a:gd name="connsiteX4" fmla="*/ 358346 w 4759151"/>
              <a:gd name="connsiteY4" fmla="*/ 1371599 h 2693772"/>
              <a:gd name="connsiteX5" fmla="*/ 0 w 4759151"/>
              <a:gd name="connsiteY5" fmla="*/ 407772 h 2693772"/>
              <a:gd name="connsiteX6" fmla="*/ 741405 w 4759151"/>
              <a:gd name="connsiteY6" fmla="*/ 0 h 2693772"/>
              <a:gd name="connsiteX0" fmla="*/ 741405 w 4759151"/>
              <a:gd name="connsiteY0" fmla="*/ 0 h 2693772"/>
              <a:gd name="connsiteX1" fmla="*/ 1692874 w 4759151"/>
              <a:gd name="connsiteY1" fmla="*/ 12357 h 2693772"/>
              <a:gd name="connsiteX2" fmla="*/ 4730514 w 4759151"/>
              <a:gd name="connsiteY2" fmla="*/ 1338713 h 2693772"/>
              <a:gd name="connsiteX3" fmla="*/ 4759151 w 4759151"/>
              <a:gd name="connsiteY3" fmla="*/ 1451083 h 2693772"/>
              <a:gd name="connsiteX4" fmla="*/ 2965621 w 4759151"/>
              <a:gd name="connsiteY4" fmla="*/ 2693772 h 2693772"/>
              <a:gd name="connsiteX5" fmla="*/ 358346 w 4759151"/>
              <a:gd name="connsiteY5" fmla="*/ 1371599 h 2693772"/>
              <a:gd name="connsiteX6" fmla="*/ 0 w 4759151"/>
              <a:gd name="connsiteY6" fmla="*/ 407772 h 2693772"/>
              <a:gd name="connsiteX7" fmla="*/ 741405 w 4759151"/>
              <a:gd name="connsiteY7" fmla="*/ 0 h 2693772"/>
              <a:gd name="connsiteX0" fmla="*/ 741405 w 4759151"/>
              <a:gd name="connsiteY0" fmla="*/ 0 h 2693772"/>
              <a:gd name="connsiteX1" fmla="*/ 1692874 w 4759151"/>
              <a:gd name="connsiteY1" fmla="*/ 12357 h 2693772"/>
              <a:gd name="connsiteX2" fmla="*/ 4730514 w 4759151"/>
              <a:gd name="connsiteY2" fmla="*/ 1338713 h 2693772"/>
              <a:gd name="connsiteX3" fmla="*/ 4759151 w 4759151"/>
              <a:gd name="connsiteY3" fmla="*/ 1451083 h 2693772"/>
              <a:gd name="connsiteX4" fmla="*/ 2965621 w 4759151"/>
              <a:gd name="connsiteY4" fmla="*/ 2693772 h 2693772"/>
              <a:gd name="connsiteX5" fmla="*/ 358346 w 4759151"/>
              <a:gd name="connsiteY5" fmla="*/ 1371599 h 2693772"/>
              <a:gd name="connsiteX6" fmla="*/ 0 w 4759151"/>
              <a:gd name="connsiteY6" fmla="*/ 407772 h 2693772"/>
              <a:gd name="connsiteX7" fmla="*/ 741405 w 4759151"/>
              <a:gd name="connsiteY7" fmla="*/ 0 h 2693772"/>
              <a:gd name="connsiteX0" fmla="*/ 741405 w 4761246"/>
              <a:gd name="connsiteY0" fmla="*/ 0 h 2693772"/>
              <a:gd name="connsiteX1" fmla="*/ 1692874 w 4761246"/>
              <a:gd name="connsiteY1" fmla="*/ 12357 h 2693772"/>
              <a:gd name="connsiteX2" fmla="*/ 4730514 w 4761246"/>
              <a:gd name="connsiteY2" fmla="*/ 1338713 h 2693772"/>
              <a:gd name="connsiteX3" fmla="*/ 4759151 w 4761246"/>
              <a:gd name="connsiteY3" fmla="*/ 1451083 h 2693772"/>
              <a:gd name="connsiteX4" fmla="*/ 2965621 w 4761246"/>
              <a:gd name="connsiteY4" fmla="*/ 2693772 h 2693772"/>
              <a:gd name="connsiteX5" fmla="*/ 358346 w 4761246"/>
              <a:gd name="connsiteY5" fmla="*/ 1371599 h 2693772"/>
              <a:gd name="connsiteX6" fmla="*/ 0 w 4761246"/>
              <a:gd name="connsiteY6" fmla="*/ 407772 h 2693772"/>
              <a:gd name="connsiteX7" fmla="*/ 741405 w 4761246"/>
              <a:gd name="connsiteY7" fmla="*/ 0 h 2693772"/>
              <a:gd name="connsiteX0" fmla="*/ 741405 w 4761246"/>
              <a:gd name="connsiteY0" fmla="*/ 0 h 2650909"/>
              <a:gd name="connsiteX1" fmla="*/ 1692874 w 4761246"/>
              <a:gd name="connsiteY1" fmla="*/ 12357 h 2650909"/>
              <a:gd name="connsiteX2" fmla="*/ 4730514 w 4761246"/>
              <a:gd name="connsiteY2" fmla="*/ 1338713 h 2650909"/>
              <a:gd name="connsiteX3" fmla="*/ 4759151 w 4761246"/>
              <a:gd name="connsiteY3" fmla="*/ 1451083 h 2650909"/>
              <a:gd name="connsiteX4" fmla="*/ 3056108 w 4761246"/>
              <a:gd name="connsiteY4" fmla="*/ 2650909 h 2650909"/>
              <a:gd name="connsiteX5" fmla="*/ 358346 w 4761246"/>
              <a:gd name="connsiteY5" fmla="*/ 1371599 h 2650909"/>
              <a:gd name="connsiteX6" fmla="*/ 0 w 4761246"/>
              <a:gd name="connsiteY6" fmla="*/ 407772 h 2650909"/>
              <a:gd name="connsiteX7" fmla="*/ 741405 w 4761246"/>
              <a:gd name="connsiteY7" fmla="*/ 0 h 2650909"/>
              <a:gd name="connsiteX0" fmla="*/ 741405 w 4761246"/>
              <a:gd name="connsiteY0" fmla="*/ 0 h 2799355"/>
              <a:gd name="connsiteX1" fmla="*/ 1692874 w 4761246"/>
              <a:gd name="connsiteY1" fmla="*/ 12357 h 2799355"/>
              <a:gd name="connsiteX2" fmla="*/ 4730514 w 4761246"/>
              <a:gd name="connsiteY2" fmla="*/ 1338713 h 2799355"/>
              <a:gd name="connsiteX3" fmla="*/ 4759151 w 4761246"/>
              <a:gd name="connsiteY3" fmla="*/ 1451083 h 2799355"/>
              <a:gd name="connsiteX4" fmla="*/ 3056108 w 4761246"/>
              <a:gd name="connsiteY4" fmla="*/ 2650909 h 2799355"/>
              <a:gd name="connsiteX5" fmla="*/ 2875519 w 4761246"/>
              <a:gd name="connsiteY5" fmla="*/ 2648402 h 2799355"/>
              <a:gd name="connsiteX6" fmla="*/ 358346 w 4761246"/>
              <a:gd name="connsiteY6" fmla="*/ 1371599 h 2799355"/>
              <a:gd name="connsiteX7" fmla="*/ 0 w 4761246"/>
              <a:gd name="connsiteY7" fmla="*/ 407772 h 2799355"/>
              <a:gd name="connsiteX8" fmla="*/ 741405 w 4761246"/>
              <a:gd name="connsiteY8" fmla="*/ 0 h 2799355"/>
              <a:gd name="connsiteX0" fmla="*/ 741405 w 4761246"/>
              <a:gd name="connsiteY0" fmla="*/ 0 h 2728061"/>
              <a:gd name="connsiteX1" fmla="*/ 1692874 w 4761246"/>
              <a:gd name="connsiteY1" fmla="*/ 12357 h 2728061"/>
              <a:gd name="connsiteX2" fmla="*/ 4730514 w 4761246"/>
              <a:gd name="connsiteY2" fmla="*/ 1338713 h 2728061"/>
              <a:gd name="connsiteX3" fmla="*/ 4759151 w 4761246"/>
              <a:gd name="connsiteY3" fmla="*/ 1451083 h 2728061"/>
              <a:gd name="connsiteX4" fmla="*/ 3056108 w 4761246"/>
              <a:gd name="connsiteY4" fmla="*/ 2650909 h 2728061"/>
              <a:gd name="connsiteX5" fmla="*/ 2875519 w 4761246"/>
              <a:gd name="connsiteY5" fmla="*/ 2648402 h 2728061"/>
              <a:gd name="connsiteX6" fmla="*/ 358346 w 4761246"/>
              <a:gd name="connsiteY6" fmla="*/ 1371599 h 2728061"/>
              <a:gd name="connsiteX7" fmla="*/ 0 w 4761246"/>
              <a:gd name="connsiteY7" fmla="*/ 407772 h 2728061"/>
              <a:gd name="connsiteX8" fmla="*/ 741405 w 4761246"/>
              <a:gd name="connsiteY8" fmla="*/ 0 h 2728061"/>
              <a:gd name="connsiteX0" fmla="*/ 741405 w 4761246"/>
              <a:gd name="connsiteY0" fmla="*/ 0 h 2688105"/>
              <a:gd name="connsiteX1" fmla="*/ 1692874 w 4761246"/>
              <a:gd name="connsiteY1" fmla="*/ 12357 h 2688105"/>
              <a:gd name="connsiteX2" fmla="*/ 4730514 w 4761246"/>
              <a:gd name="connsiteY2" fmla="*/ 1338713 h 2688105"/>
              <a:gd name="connsiteX3" fmla="*/ 4759151 w 4761246"/>
              <a:gd name="connsiteY3" fmla="*/ 1451083 h 2688105"/>
              <a:gd name="connsiteX4" fmla="*/ 3056108 w 4761246"/>
              <a:gd name="connsiteY4" fmla="*/ 2650909 h 2688105"/>
              <a:gd name="connsiteX5" fmla="*/ 2875519 w 4761246"/>
              <a:gd name="connsiteY5" fmla="*/ 2648402 h 2688105"/>
              <a:gd name="connsiteX6" fmla="*/ 358346 w 4761246"/>
              <a:gd name="connsiteY6" fmla="*/ 1371599 h 2688105"/>
              <a:gd name="connsiteX7" fmla="*/ 0 w 4761246"/>
              <a:gd name="connsiteY7" fmla="*/ 407772 h 2688105"/>
              <a:gd name="connsiteX8" fmla="*/ 741405 w 4761246"/>
              <a:gd name="connsiteY8" fmla="*/ 0 h 2688105"/>
              <a:gd name="connsiteX0" fmla="*/ 741405 w 4761246"/>
              <a:gd name="connsiteY0" fmla="*/ 0 h 2667420"/>
              <a:gd name="connsiteX1" fmla="*/ 1692874 w 4761246"/>
              <a:gd name="connsiteY1" fmla="*/ 12357 h 2667420"/>
              <a:gd name="connsiteX2" fmla="*/ 4730514 w 4761246"/>
              <a:gd name="connsiteY2" fmla="*/ 1338713 h 2667420"/>
              <a:gd name="connsiteX3" fmla="*/ 4759151 w 4761246"/>
              <a:gd name="connsiteY3" fmla="*/ 1451083 h 2667420"/>
              <a:gd name="connsiteX4" fmla="*/ 3056108 w 4761246"/>
              <a:gd name="connsiteY4" fmla="*/ 2650909 h 2667420"/>
              <a:gd name="connsiteX5" fmla="*/ 2875519 w 4761246"/>
              <a:gd name="connsiteY5" fmla="*/ 2648402 h 2667420"/>
              <a:gd name="connsiteX6" fmla="*/ 358346 w 4761246"/>
              <a:gd name="connsiteY6" fmla="*/ 1371599 h 2667420"/>
              <a:gd name="connsiteX7" fmla="*/ 0 w 4761246"/>
              <a:gd name="connsiteY7" fmla="*/ 407772 h 2667420"/>
              <a:gd name="connsiteX8" fmla="*/ 741405 w 4761246"/>
              <a:gd name="connsiteY8" fmla="*/ 0 h 2667420"/>
              <a:gd name="connsiteX0" fmla="*/ 741405 w 4761246"/>
              <a:gd name="connsiteY0" fmla="*/ 0 h 2673893"/>
              <a:gd name="connsiteX1" fmla="*/ 1692874 w 4761246"/>
              <a:gd name="connsiteY1" fmla="*/ 12357 h 2673893"/>
              <a:gd name="connsiteX2" fmla="*/ 4730514 w 4761246"/>
              <a:gd name="connsiteY2" fmla="*/ 1338713 h 2673893"/>
              <a:gd name="connsiteX3" fmla="*/ 4759151 w 4761246"/>
              <a:gd name="connsiteY3" fmla="*/ 1451083 h 2673893"/>
              <a:gd name="connsiteX4" fmla="*/ 3056108 w 4761246"/>
              <a:gd name="connsiteY4" fmla="*/ 2650909 h 2673893"/>
              <a:gd name="connsiteX5" fmla="*/ 2875519 w 4761246"/>
              <a:gd name="connsiteY5" fmla="*/ 2648402 h 2673893"/>
              <a:gd name="connsiteX6" fmla="*/ 358346 w 4761246"/>
              <a:gd name="connsiteY6" fmla="*/ 1371599 h 2673893"/>
              <a:gd name="connsiteX7" fmla="*/ 0 w 4761246"/>
              <a:gd name="connsiteY7" fmla="*/ 407772 h 2673893"/>
              <a:gd name="connsiteX8" fmla="*/ 741405 w 4761246"/>
              <a:gd name="connsiteY8" fmla="*/ 0 h 267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61246" h="2673893">
                <a:moveTo>
                  <a:pt x="741405" y="0"/>
                </a:moveTo>
                <a:lnTo>
                  <a:pt x="1692874" y="12357"/>
                </a:lnTo>
                <a:cubicBezTo>
                  <a:pt x="2694308" y="481463"/>
                  <a:pt x="3729080" y="869607"/>
                  <a:pt x="4730514" y="1338713"/>
                </a:cubicBezTo>
                <a:cubicBezTo>
                  <a:pt x="4768635" y="1376170"/>
                  <a:pt x="4761511" y="1413626"/>
                  <a:pt x="4759151" y="1451083"/>
                </a:cubicBezTo>
                <a:lnTo>
                  <a:pt x="3056108" y="2650909"/>
                </a:lnTo>
                <a:cubicBezTo>
                  <a:pt x="2944576" y="2698460"/>
                  <a:pt x="2920334" y="2659214"/>
                  <a:pt x="2875519" y="2648402"/>
                </a:cubicBezTo>
                <a:cubicBezTo>
                  <a:pt x="2425892" y="2435184"/>
                  <a:pt x="839981" y="1731147"/>
                  <a:pt x="358346" y="1371599"/>
                </a:cubicBezTo>
                <a:cubicBezTo>
                  <a:pt x="341871" y="926756"/>
                  <a:pt x="232719" y="875268"/>
                  <a:pt x="0" y="407772"/>
                </a:cubicBezTo>
                <a:lnTo>
                  <a:pt x="74140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055708" y="450"/>
            <a:ext cx="4226011" cy="2458544"/>
          </a:xfrm>
          <a:custGeom>
            <a:avLst/>
            <a:gdLst>
              <a:gd name="connsiteX0" fmla="*/ 0 w 4497859"/>
              <a:gd name="connsiteY0" fmla="*/ 0 h 1618735"/>
              <a:gd name="connsiteX1" fmla="*/ 4497859 w 4497859"/>
              <a:gd name="connsiteY1" fmla="*/ 0 h 1618735"/>
              <a:gd name="connsiteX2" fmla="*/ 4497859 w 4497859"/>
              <a:gd name="connsiteY2" fmla="*/ 1618735 h 1618735"/>
              <a:gd name="connsiteX3" fmla="*/ 0 w 4497859"/>
              <a:gd name="connsiteY3" fmla="*/ 1618735 h 1618735"/>
              <a:gd name="connsiteX4" fmla="*/ 0 w 4497859"/>
              <a:gd name="connsiteY4" fmla="*/ 0 h 1618735"/>
              <a:gd name="connsiteX0" fmla="*/ 0 w 4497859"/>
              <a:gd name="connsiteY0" fmla="*/ 494271 h 2113006"/>
              <a:gd name="connsiteX1" fmla="*/ 1050324 w 4497859"/>
              <a:gd name="connsiteY1" fmla="*/ 0 h 2113006"/>
              <a:gd name="connsiteX2" fmla="*/ 4497859 w 4497859"/>
              <a:gd name="connsiteY2" fmla="*/ 2113006 h 2113006"/>
              <a:gd name="connsiteX3" fmla="*/ 0 w 4497859"/>
              <a:gd name="connsiteY3" fmla="*/ 2113006 h 2113006"/>
              <a:gd name="connsiteX4" fmla="*/ 0 w 4497859"/>
              <a:gd name="connsiteY4" fmla="*/ 494271 h 2113006"/>
              <a:gd name="connsiteX0" fmla="*/ 0 w 4497859"/>
              <a:gd name="connsiteY0" fmla="*/ 513742 h 2132477"/>
              <a:gd name="connsiteX1" fmla="*/ 1050324 w 4497859"/>
              <a:gd name="connsiteY1" fmla="*/ 19471 h 2132477"/>
              <a:gd name="connsiteX2" fmla="*/ 1248032 w 4497859"/>
              <a:gd name="connsiteY2" fmla="*/ 7115 h 2132477"/>
              <a:gd name="connsiteX3" fmla="*/ 4497859 w 4497859"/>
              <a:gd name="connsiteY3" fmla="*/ 2132477 h 2132477"/>
              <a:gd name="connsiteX4" fmla="*/ 0 w 4497859"/>
              <a:gd name="connsiteY4" fmla="*/ 2132477 h 2132477"/>
              <a:gd name="connsiteX5" fmla="*/ 0 w 4497859"/>
              <a:gd name="connsiteY5" fmla="*/ 513742 h 2132477"/>
              <a:gd name="connsiteX0" fmla="*/ 0 w 4263081"/>
              <a:gd name="connsiteY0" fmla="*/ 513742 h 2132477"/>
              <a:gd name="connsiteX1" fmla="*/ 1050324 w 4263081"/>
              <a:gd name="connsiteY1" fmla="*/ 19471 h 2132477"/>
              <a:gd name="connsiteX2" fmla="*/ 1248032 w 4263081"/>
              <a:gd name="connsiteY2" fmla="*/ 7115 h 2132477"/>
              <a:gd name="connsiteX3" fmla="*/ 4263081 w 4263081"/>
              <a:gd name="connsiteY3" fmla="*/ 1316931 h 2132477"/>
              <a:gd name="connsiteX4" fmla="*/ 0 w 4263081"/>
              <a:gd name="connsiteY4" fmla="*/ 2132477 h 2132477"/>
              <a:gd name="connsiteX5" fmla="*/ 0 w 4263081"/>
              <a:gd name="connsiteY5" fmla="*/ 513742 h 2132477"/>
              <a:gd name="connsiteX0" fmla="*/ 0 w 4263081"/>
              <a:gd name="connsiteY0" fmla="*/ 513742 h 2466110"/>
              <a:gd name="connsiteX1" fmla="*/ 1050324 w 4263081"/>
              <a:gd name="connsiteY1" fmla="*/ 19471 h 2466110"/>
              <a:gd name="connsiteX2" fmla="*/ 1248032 w 4263081"/>
              <a:gd name="connsiteY2" fmla="*/ 7115 h 2466110"/>
              <a:gd name="connsiteX3" fmla="*/ 4263081 w 4263081"/>
              <a:gd name="connsiteY3" fmla="*/ 1316931 h 2466110"/>
              <a:gd name="connsiteX4" fmla="*/ 2755556 w 4263081"/>
              <a:gd name="connsiteY4" fmla="*/ 2466110 h 2466110"/>
              <a:gd name="connsiteX5" fmla="*/ 0 w 4263081"/>
              <a:gd name="connsiteY5" fmla="*/ 513742 h 2466110"/>
              <a:gd name="connsiteX0" fmla="*/ 0 w 4263081"/>
              <a:gd name="connsiteY0" fmla="*/ 513742 h 2466110"/>
              <a:gd name="connsiteX1" fmla="*/ 1050324 w 4263081"/>
              <a:gd name="connsiteY1" fmla="*/ 19471 h 2466110"/>
              <a:gd name="connsiteX2" fmla="*/ 1248032 w 4263081"/>
              <a:gd name="connsiteY2" fmla="*/ 7115 h 2466110"/>
              <a:gd name="connsiteX3" fmla="*/ 4263081 w 4263081"/>
              <a:gd name="connsiteY3" fmla="*/ 1316931 h 2466110"/>
              <a:gd name="connsiteX4" fmla="*/ 2755556 w 4263081"/>
              <a:gd name="connsiteY4" fmla="*/ 2466110 h 2466110"/>
              <a:gd name="connsiteX5" fmla="*/ 185351 w 4263081"/>
              <a:gd name="connsiteY5" fmla="*/ 1242791 h 2466110"/>
              <a:gd name="connsiteX6" fmla="*/ 0 w 4263081"/>
              <a:gd name="connsiteY6" fmla="*/ 513742 h 2466110"/>
              <a:gd name="connsiteX0" fmla="*/ 0 w 4263081"/>
              <a:gd name="connsiteY0" fmla="*/ 513742 h 2466110"/>
              <a:gd name="connsiteX1" fmla="*/ 1050324 w 4263081"/>
              <a:gd name="connsiteY1" fmla="*/ 19471 h 2466110"/>
              <a:gd name="connsiteX2" fmla="*/ 1248032 w 4263081"/>
              <a:gd name="connsiteY2" fmla="*/ 7115 h 2466110"/>
              <a:gd name="connsiteX3" fmla="*/ 4263081 w 4263081"/>
              <a:gd name="connsiteY3" fmla="*/ 1316931 h 2466110"/>
              <a:gd name="connsiteX4" fmla="*/ 2755556 w 4263081"/>
              <a:gd name="connsiteY4" fmla="*/ 2466110 h 2466110"/>
              <a:gd name="connsiteX5" fmla="*/ 185351 w 4263081"/>
              <a:gd name="connsiteY5" fmla="*/ 1242791 h 2466110"/>
              <a:gd name="connsiteX6" fmla="*/ 0 w 4263081"/>
              <a:gd name="connsiteY6" fmla="*/ 513742 h 2466110"/>
              <a:gd name="connsiteX0" fmla="*/ 0 w 4263081"/>
              <a:gd name="connsiteY0" fmla="*/ 513742 h 2466110"/>
              <a:gd name="connsiteX1" fmla="*/ 1050324 w 4263081"/>
              <a:gd name="connsiteY1" fmla="*/ 19471 h 2466110"/>
              <a:gd name="connsiteX2" fmla="*/ 1248032 w 4263081"/>
              <a:gd name="connsiteY2" fmla="*/ 7115 h 2466110"/>
              <a:gd name="connsiteX3" fmla="*/ 4263081 w 4263081"/>
              <a:gd name="connsiteY3" fmla="*/ 1316931 h 2466110"/>
              <a:gd name="connsiteX4" fmla="*/ 2755556 w 4263081"/>
              <a:gd name="connsiteY4" fmla="*/ 2466110 h 2466110"/>
              <a:gd name="connsiteX5" fmla="*/ 185351 w 4263081"/>
              <a:gd name="connsiteY5" fmla="*/ 1242791 h 2466110"/>
              <a:gd name="connsiteX6" fmla="*/ 0 w 4263081"/>
              <a:gd name="connsiteY6" fmla="*/ 513742 h 2466110"/>
              <a:gd name="connsiteX0" fmla="*/ 0 w 4263081"/>
              <a:gd name="connsiteY0" fmla="*/ 513742 h 2466110"/>
              <a:gd name="connsiteX1" fmla="*/ 1050324 w 4263081"/>
              <a:gd name="connsiteY1" fmla="*/ 19471 h 2466110"/>
              <a:gd name="connsiteX2" fmla="*/ 1248032 w 4263081"/>
              <a:gd name="connsiteY2" fmla="*/ 7115 h 2466110"/>
              <a:gd name="connsiteX3" fmla="*/ 4263081 w 4263081"/>
              <a:gd name="connsiteY3" fmla="*/ 1316931 h 2466110"/>
              <a:gd name="connsiteX4" fmla="*/ 2755556 w 4263081"/>
              <a:gd name="connsiteY4" fmla="*/ 2466110 h 2466110"/>
              <a:gd name="connsiteX5" fmla="*/ 185351 w 4263081"/>
              <a:gd name="connsiteY5" fmla="*/ 1242791 h 2466110"/>
              <a:gd name="connsiteX6" fmla="*/ 0 w 4263081"/>
              <a:gd name="connsiteY6" fmla="*/ 513742 h 2466110"/>
              <a:gd name="connsiteX0" fmla="*/ 0 w 4263081"/>
              <a:gd name="connsiteY0" fmla="*/ 513742 h 2478466"/>
              <a:gd name="connsiteX1" fmla="*/ 1050324 w 4263081"/>
              <a:gd name="connsiteY1" fmla="*/ 19471 h 2478466"/>
              <a:gd name="connsiteX2" fmla="*/ 1248032 w 4263081"/>
              <a:gd name="connsiteY2" fmla="*/ 7115 h 2478466"/>
              <a:gd name="connsiteX3" fmla="*/ 4263081 w 4263081"/>
              <a:gd name="connsiteY3" fmla="*/ 1316931 h 2478466"/>
              <a:gd name="connsiteX4" fmla="*/ 2755556 w 4263081"/>
              <a:gd name="connsiteY4" fmla="*/ 2478466 h 2478466"/>
              <a:gd name="connsiteX5" fmla="*/ 185351 w 4263081"/>
              <a:gd name="connsiteY5" fmla="*/ 1242791 h 2478466"/>
              <a:gd name="connsiteX6" fmla="*/ 0 w 4263081"/>
              <a:gd name="connsiteY6" fmla="*/ 513742 h 2478466"/>
              <a:gd name="connsiteX0" fmla="*/ 0 w 4263081"/>
              <a:gd name="connsiteY0" fmla="*/ 513742 h 2466109"/>
              <a:gd name="connsiteX1" fmla="*/ 1050324 w 4263081"/>
              <a:gd name="connsiteY1" fmla="*/ 19471 h 2466109"/>
              <a:gd name="connsiteX2" fmla="*/ 1248032 w 4263081"/>
              <a:gd name="connsiteY2" fmla="*/ 7115 h 2466109"/>
              <a:gd name="connsiteX3" fmla="*/ 4263081 w 4263081"/>
              <a:gd name="connsiteY3" fmla="*/ 1316931 h 2466109"/>
              <a:gd name="connsiteX4" fmla="*/ 2718486 w 4263081"/>
              <a:gd name="connsiteY4" fmla="*/ 2466109 h 2466109"/>
              <a:gd name="connsiteX5" fmla="*/ 185351 w 4263081"/>
              <a:gd name="connsiteY5" fmla="*/ 1242791 h 2466109"/>
              <a:gd name="connsiteX6" fmla="*/ 0 w 4263081"/>
              <a:gd name="connsiteY6" fmla="*/ 513742 h 2466109"/>
              <a:gd name="connsiteX0" fmla="*/ 0 w 4226011"/>
              <a:gd name="connsiteY0" fmla="*/ 538456 h 2466109"/>
              <a:gd name="connsiteX1" fmla="*/ 1013254 w 4226011"/>
              <a:gd name="connsiteY1" fmla="*/ 19471 h 2466109"/>
              <a:gd name="connsiteX2" fmla="*/ 1210962 w 4226011"/>
              <a:gd name="connsiteY2" fmla="*/ 7115 h 2466109"/>
              <a:gd name="connsiteX3" fmla="*/ 4226011 w 4226011"/>
              <a:gd name="connsiteY3" fmla="*/ 1316931 h 2466109"/>
              <a:gd name="connsiteX4" fmla="*/ 2681416 w 4226011"/>
              <a:gd name="connsiteY4" fmla="*/ 2466109 h 2466109"/>
              <a:gd name="connsiteX5" fmla="*/ 148281 w 4226011"/>
              <a:gd name="connsiteY5" fmla="*/ 1242791 h 2466109"/>
              <a:gd name="connsiteX6" fmla="*/ 0 w 4226011"/>
              <a:gd name="connsiteY6" fmla="*/ 538456 h 2466109"/>
              <a:gd name="connsiteX0" fmla="*/ 0 w 4226011"/>
              <a:gd name="connsiteY0" fmla="*/ 539612 h 2467265"/>
              <a:gd name="connsiteX1" fmla="*/ 1063260 w 4226011"/>
              <a:gd name="connsiteY1" fmla="*/ 8721 h 2467265"/>
              <a:gd name="connsiteX2" fmla="*/ 1210962 w 4226011"/>
              <a:gd name="connsiteY2" fmla="*/ 8271 h 2467265"/>
              <a:gd name="connsiteX3" fmla="*/ 4226011 w 4226011"/>
              <a:gd name="connsiteY3" fmla="*/ 1318087 h 2467265"/>
              <a:gd name="connsiteX4" fmla="*/ 2681416 w 4226011"/>
              <a:gd name="connsiteY4" fmla="*/ 2467265 h 2467265"/>
              <a:gd name="connsiteX5" fmla="*/ 148281 w 4226011"/>
              <a:gd name="connsiteY5" fmla="*/ 1243947 h 2467265"/>
              <a:gd name="connsiteX6" fmla="*/ 0 w 4226011"/>
              <a:gd name="connsiteY6" fmla="*/ 539612 h 2467265"/>
              <a:gd name="connsiteX0" fmla="*/ 0 w 4226011"/>
              <a:gd name="connsiteY0" fmla="*/ 541398 h 2469051"/>
              <a:gd name="connsiteX1" fmla="*/ 1063260 w 4226011"/>
              <a:gd name="connsiteY1" fmla="*/ 10507 h 2469051"/>
              <a:gd name="connsiteX2" fmla="*/ 1210962 w 4226011"/>
              <a:gd name="connsiteY2" fmla="*/ 10057 h 2469051"/>
              <a:gd name="connsiteX3" fmla="*/ 4226011 w 4226011"/>
              <a:gd name="connsiteY3" fmla="*/ 1319873 h 2469051"/>
              <a:gd name="connsiteX4" fmla="*/ 2681416 w 4226011"/>
              <a:gd name="connsiteY4" fmla="*/ 2469051 h 2469051"/>
              <a:gd name="connsiteX5" fmla="*/ 148281 w 4226011"/>
              <a:gd name="connsiteY5" fmla="*/ 1245733 h 2469051"/>
              <a:gd name="connsiteX6" fmla="*/ 0 w 4226011"/>
              <a:gd name="connsiteY6" fmla="*/ 541398 h 2469051"/>
              <a:gd name="connsiteX0" fmla="*/ 0 w 4226011"/>
              <a:gd name="connsiteY0" fmla="*/ 531616 h 2459269"/>
              <a:gd name="connsiteX1" fmla="*/ 1063260 w 4226011"/>
              <a:gd name="connsiteY1" fmla="*/ 725 h 2459269"/>
              <a:gd name="connsiteX2" fmla="*/ 1210962 w 4226011"/>
              <a:gd name="connsiteY2" fmla="*/ 275 h 2459269"/>
              <a:gd name="connsiteX3" fmla="*/ 4226011 w 4226011"/>
              <a:gd name="connsiteY3" fmla="*/ 1310091 h 2459269"/>
              <a:gd name="connsiteX4" fmla="*/ 2681416 w 4226011"/>
              <a:gd name="connsiteY4" fmla="*/ 2459269 h 2459269"/>
              <a:gd name="connsiteX5" fmla="*/ 148281 w 4226011"/>
              <a:gd name="connsiteY5" fmla="*/ 1235951 h 2459269"/>
              <a:gd name="connsiteX6" fmla="*/ 0 w 4226011"/>
              <a:gd name="connsiteY6" fmla="*/ 531616 h 2459269"/>
              <a:gd name="connsiteX0" fmla="*/ 0 w 4226011"/>
              <a:gd name="connsiteY0" fmla="*/ 530891 h 2458544"/>
              <a:gd name="connsiteX1" fmla="*/ 1063260 w 4226011"/>
              <a:gd name="connsiteY1" fmla="*/ 0 h 2458544"/>
              <a:gd name="connsiteX2" fmla="*/ 1189531 w 4226011"/>
              <a:gd name="connsiteY2" fmla="*/ 6694 h 2458544"/>
              <a:gd name="connsiteX3" fmla="*/ 4226011 w 4226011"/>
              <a:gd name="connsiteY3" fmla="*/ 1309366 h 2458544"/>
              <a:gd name="connsiteX4" fmla="*/ 2681416 w 4226011"/>
              <a:gd name="connsiteY4" fmla="*/ 2458544 h 2458544"/>
              <a:gd name="connsiteX5" fmla="*/ 148281 w 4226011"/>
              <a:gd name="connsiteY5" fmla="*/ 1235226 h 2458544"/>
              <a:gd name="connsiteX6" fmla="*/ 0 w 4226011"/>
              <a:gd name="connsiteY6" fmla="*/ 530891 h 2458544"/>
              <a:gd name="connsiteX0" fmla="*/ 0 w 4226011"/>
              <a:gd name="connsiteY0" fmla="*/ 530891 h 2458544"/>
              <a:gd name="connsiteX1" fmla="*/ 1063260 w 4226011"/>
              <a:gd name="connsiteY1" fmla="*/ 0 h 2458544"/>
              <a:gd name="connsiteX2" fmla="*/ 1189531 w 4226011"/>
              <a:gd name="connsiteY2" fmla="*/ 6694 h 2458544"/>
              <a:gd name="connsiteX3" fmla="*/ 4226011 w 4226011"/>
              <a:gd name="connsiteY3" fmla="*/ 1309366 h 2458544"/>
              <a:gd name="connsiteX4" fmla="*/ 2681416 w 4226011"/>
              <a:gd name="connsiteY4" fmla="*/ 2458544 h 2458544"/>
              <a:gd name="connsiteX5" fmla="*/ 148281 w 4226011"/>
              <a:gd name="connsiteY5" fmla="*/ 1235226 h 2458544"/>
              <a:gd name="connsiteX6" fmla="*/ 0 w 4226011"/>
              <a:gd name="connsiteY6" fmla="*/ 530891 h 2458544"/>
              <a:gd name="connsiteX0" fmla="*/ 0 w 4226011"/>
              <a:gd name="connsiteY0" fmla="*/ 531241 h 2458894"/>
              <a:gd name="connsiteX1" fmla="*/ 1063260 w 4226011"/>
              <a:gd name="connsiteY1" fmla="*/ 350 h 2458894"/>
              <a:gd name="connsiteX2" fmla="*/ 1189531 w 4226011"/>
              <a:gd name="connsiteY2" fmla="*/ 7044 h 2458894"/>
              <a:gd name="connsiteX3" fmla="*/ 4226011 w 4226011"/>
              <a:gd name="connsiteY3" fmla="*/ 1309716 h 2458894"/>
              <a:gd name="connsiteX4" fmla="*/ 2681416 w 4226011"/>
              <a:gd name="connsiteY4" fmla="*/ 2458894 h 2458894"/>
              <a:gd name="connsiteX5" fmla="*/ 148281 w 4226011"/>
              <a:gd name="connsiteY5" fmla="*/ 1235576 h 2458894"/>
              <a:gd name="connsiteX6" fmla="*/ 0 w 4226011"/>
              <a:gd name="connsiteY6" fmla="*/ 531241 h 2458894"/>
              <a:gd name="connsiteX0" fmla="*/ 0 w 4226011"/>
              <a:gd name="connsiteY0" fmla="*/ 530891 h 2458544"/>
              <a:gd name="connsiteX1" fmla="*/ 1063260 w 4226011"/>
              <a:gd name="connsiteY1" fmla="*/ 0 h 2458544"/>
              <a:gd name="connsiteX2" fmla="*/ 1189531 w 4226011"/>
              <a:gd name="connsiteY2" fmla="*/ 6694 h 2458544"/>
              <a:gd name="connsiteX3" fmla="*/ 4226011 w 4226011"/>
              <a:gd name="connsiteY3" fmla="*/ 1309366 h 2458544"/>
              <a:gd name="connsiteX4" fmla="*/ 2681416 w 4226011"/>
              <a:gd name="connsiteY4" fmla="*/ 2458544 h 2458544"/>
              <a:gd name="connsiteX5" fmla="*/ 148281 w 4226011"/>
              <a:gd name="connsiteY5" fmla="*/ 1235226 h 2458544"/>
              <a:gd name="connsiteX6" fmla="*/ 0 w 4226011"/>
              <a:gd name="connsiteY6" fmla="*/ 530891 h 245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6011" h="2458544">
                <a:moveTo>
                  <a:pt x="0" y="530891"/>
                </a:moveTo>
                <a:lnTo>
                  <a:pt x="1063260" y="0"/>
                </a:lnTo>
                <a:cubicBezTo>
                  <a:pt x="1134118" y="5021"/>
                  <a:pt x="1135341" y="-3090"/>
                  <a:pt x="1189531" y="6694"/>
                </a:cubicBezTo>
                <a:lnTo>
                  <a:pt x="4226011" y="1309366"/>
                </a:lnTo>
                <a:lnTo>
                  <a:pt x="2681416" y="2458544"/>
                </a:lnTo>
                <a:cubicBezTo>
                  <a:pt x="1849395" y="2075484"/>
                  <a:pt x="1005016" y="1642999"/>
                  <a:pt x="148281" y="1235226"/>
                </a:cubicBezTo>
                <a:lnTo>
                  <a:pt x="0" y="5308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 14"/>
          <p:cNvGrpSpPr/>
          <p:nvPr/>
        </p:nvGrpSpPr>
        <p:grpSpPr>
          <a:xfrm>
            <a:off x="5419695" y="291150"/>
            <a:ext cx="2255770" cy="2115533"/>
            <a:chOff x="5419695" y="291150"/>
            <a:chExt cx="2255770" cy="2115533"/>
          </a:xfrm>
        </p:grpSpPr>
        <p:sp>
          <p:nvSpPr>
            <p:cNvPr id="8" name="Rectangle 7"/>
            <p:cNvSpPr/>
            <p:nvPr/>
          </p:nvSpPr>
          <p:spPr>
            <a:xfrm>
              <a:off x="5419695" y="291150"/>
              <a:ext cx="1781973" cy="2115533"/>
            </a:xfrm>
            <a:custGeom>
              <a:avLst/>
              <a:gdLst>
                <a:gd name="connsiteX0" fmla="*/ 0 w 1409700"/>
                <a:gd name="connsiteY0" fmla="*/ 0 h 1971674"/>
                <a:gd name="connsiteX1" fmla="*/ 1409700 w 1409700"/>
                <a:gd name="connsiteY1" fmla="*/ 0 h 1971674"/>
                <a:gd name="connsiteX2" fmla="*/ 1409700 w 1409700"/>
                <a:gd name="connsiteY2" fmla="*/ 1971674 h 1971674"/>
                <a:gd name="connsiteX3" fmla="*/ 0 w 1409700"/>
                <a:gd name="connsiteY3" fmla="*/ 1971674 h 1971674"/>
                <a:gd name="connsiteX4" fmla="*/ 0 w 1409700"/>
                <a:gd name="connsiteY4" fmla="*/ 0 h 1971674"/>
                <a:gd name="connsiteX0" fmla="*/ 0 w 1447800"/>
                <a:gd name="connsiteY0" fmla="*/ 0 h 1971674"/>
                <a:gd name="connsiteX1" fmla="*/ 1447800 w 1447800"/>
                <a:gd name="connsiteY1" fmla="*/ 104775 h 1971674"/>
                <a:gd name="connsiteX2" fmla="*/ 1409700 w 1447800"/>
                <a:gd name="connsiteY2" fmla="*/ 1971674 h 1971674"/>
                <a:gd name="connsiteX3" fmla="*/ 0 w 1447800"/>
                <a:gd name="connsiteY3" fmla="*/ 1971674 h 1971674"/>
                <a:gd name="connsiteX4" fmla="*/ 0 w 1447800"/>
                <a:gd name="connsiteY4" fmla="*/ 0 h 1971674"/>
                <a:gd name="connsiteX0" fmla="*/ 0 w 1447800"/>
                <a:gd name="connsiteY0" fmla="*/ 122880 h 2094554"/>
                <a:gd name="connsiteX1" fmla="*/ 1447800 w 1447800"/>
                <a:gd name="connsiteY1" fmla="*/ 227655 h 2094554"/>
                <a:gd name="connsiteX2" fmla="*/ 1409700 w 1447800"/>
                <a:gd name="connsiteY2" fmla="*/ 2094554 h 2094554"/>
                <a:gd name="connsiteX3" fmla="*/ 0 w 1447800"/>
                <a:gd name="connsiteY3" fmla="*/ 2094554 h 2094554"/>
                <a:gd name="connsiteX4" fmla="*/ 0 w 1447800"/>
                <a:gd name="connsiteY4" fmla="*/ 122880 h 2094554"/>
                <a:gd name="connsiteX0" fmla="*/ 0 w 1447800"/>
                <a:gd name="connsiteY0" fmla="*/ 162136 h 2133810"/>
                <a:gd name="connsiteX1" fmla="*/ 1447800 w 1447800"/>
                <a:gd name="connsiteY1" fmla="*/ 266911 h 2133810"/>
                <a:gd name="connsiteX2" fmla="*/ 1409700 w 1447800"/>
                <a:gd name="connsiteY2" fmla="*/ 2133810 h 2133810"/>
                <a:gd name="connsiteX3" fmla="*/ 0 w 1447800"/>
                <a:gd name="connsiteY3" fmla="*/ 2133810 h 2133810"/>
                <a:gd name="connsiteX4" fmla="*/ 0 w 1447800"/>
                <a:gd name="connsiteY4" fmla="*/ 162136 h 2133810"/>
                <a:gd name="connsiteX0" fmla="*/ 0 w 1447800"/>
                <a:gd name="connsiteY0" fmla="*/ 174713 h 2146387"/>
                <a:gd name="connsiteX1" fmla="*/ 1447800 w 1447800"/>
                <a:gd name="connsiteY1" fmla="*/ 279488 h 2146387"/>
                <a:gd name="connsiteX2" fmla="*/ 1409700 w 1447800"/>
                <a:gd name="connsiteY2" fmla="*/ 2146387 h 2146387"/>
                <a:gd name="connsiteX3" fmla="*/ 0 w 1447800"/>
                <a:gd name="connsiteY3" fmla="*/ 2146387 h 2146387"/>
                <a:gd name="connsiteX4" fmla="*/ 0 w 1447800"/>
                <a:gd name="connsiteY4" fmla="*/ 174713 h 2146387"/>
                <a:gd name="connsiteX0" fmla="*/ 152400 w 1600200"/>
                <a:gd name="connsiteY0" fmla="*/ 174713 h 2146387"/>
                <a:gd name="connsiteX1" fmla="*/ 1600200 w 1600200"/>
                <a:gd name="connsiteY1" fmla="*/ 279488 h 2146387"/>
                <a:gd name="connsiteX2" fmla="*/ 1562100 w 1600200"/>
                <a:gd name="connsiteY2" fmla="*/ 2146387 h 2146387"/>
                <a:gd name="connsiteX3" fmla="*/ 0 w 1600200"/>
                <a:gd name="connsiteY3" fmla="*/ 1870162 h 2146387"/>
                <a:gd name="connsiteX4" fmla="*/ 152400 w 1600200"/>
                <a:gd name="connsiteY4" fmla="*/ 174713 h 2146387"/>
                <a:gd name="connsiteX0" fmla="*/ 152400 w 1600200"/>
                <a:gd name="connsiteY0" fmla="*/ 174713 h 1955887"/>
                <a:gd name="connsiteX1" fmla="*/ 1600200 w 1600200"/>
                <a:gd name="connsiteY1" fmla="*/ 279488 h 1955887"/>
                <a:gd name="connsiteX2" fmla="*/ 1400175 w 1600200"/>
                <a:gd name="connsiteY2" fmla="*/ 1955887 h 1955887"/>
                <a:gd name="connsiteX3" fmla="*/ 0 w 1600200"/>
                <a:gd name="connsiteY3" fmla="*/ 1870162 h 1955887"/>
                <a:gd name="connsiteX4" fmla="*/ 152400 w 1600200"/>
                <a:gd name="connsiteY4" fmla="*/ 174713 h 1955887"/>
                <a:gd name="connsiteX0" fmla="*/ 152400 w 1600200"/>
                <a:gd name="connsiteY0" fmla="*/ 174713 h 2064702"/>
                <a:gd name="connsiteX1" fmla="*/ 1600200 w 1600200"/>
                <a:gd name="connsiteY1" fmla="*/ 279488 h 2064702"/>
                <a:gd name="connsiteX2" fmla="*/ 1400175 w 1600200"/>
                <a:gd name="connsiteY2" fmla="*/ 1955887 h 2064702"/>
                <a:gd name="connsiteX3" fmla="*/ 0 w 1600200"/>
                <a:gd name="connsiteY3" fmla="*/ 1870162 h 2064702"/>
                <a:gd name="connsiteX4" fmla="*/ 152400 w 1600200"/>
                <a:gd name="connsiteY4" fmla="*/ 174713 h 2064702"/>
                <a:gd name="connsiteX0" fmla="*/ 152400 w 1600200"/>
                <a:gd name="connsiteY0" fmla="*/ 174713 h 2125104"/>
                <a:gd name="connsiteX1" fmla="*/ 1600200 w 1600200"/>
                <a:gd name="connsiteY1" fmla="*/ 279488 h 2125104"/>
                <a:gd name="connsiteX2" fmla="*/ 1400175 w 1600200"/>
                <a:gd name="connsiteY2" fmla="*/ 1955887 h 2125104"/>
                <a:gd name="connsiteX3" fmla="*/ 0 w 1600200"/>
                <a:gd name="connsiteY3" fmla="*/ 1870162 h 2125104"/>
                <a:gd name="connsiteX4" fmla="*/ 152400 w 1600200"/>
                <a:gd name="connsiteY4" fmla="*/ 174713 h 2125104"/>
                <a:gd name="connsiteX0" fmla="*/ 152400 w 1600200"/>
                <a:gd name="connsiteY0" fmla="*/ 174713 h 2117950"/>
                <a:gd name="connsiteX1" fmla="*/ 1600200 w 1600200"/>
                <a:gd name="connsiteY1" fmla="*/ 279488 h 2117950"/>
                <a:gd name="connsiteX2" fmla="*/ 1400175 w 1600200"/>
                <a:gd name="connsiteY2" fmla="*/ 1955887 h 2117950"/>
                <a:gd name="connsiteX3" fmla="*/ 0 w 1600200"/>
                <a:gd name="connsiteY3" fmla="*/ 1851112 h 2117950"/>
                <a:gd name="connsiteX4" fmla="*/ 152400 w 1600200"/>
                <a:gd name="connsiteY4" fmla="*/ 174713 h 2117950"/>
                <a:gd name="connsiteX0" fmla="*/ 152400 w 1600200"/>
                <a:gd name="connsiteY0" fmla="*/ 174713 h 1969596"/>
                <a:gd name="connsiteX1" fmla="*/ 1600200 w 1600200"/>
                <a:gd name="connsiteY1" fmla="*/ 279488 h 1969596"/>
                <a:gd name="connsiteX2" fmla="*/ 1581150 w 1600200"/>
                <a:gd name="connsiteY2" fmla="*/ 1593937 h 1969596"/>
                <a:gd name="connsiteX3" fmla="*/ 0 w 1600200"/>
                <a:gd name="connsiteY3" fmla="*/ 1851112 h 1969596"/>
                <a:gd name="connsiteX4" fmla="*/ 152400 w 1600200"/>
                <a:gd name="connsiteY4" fmla="*/ 174713 h 1969596"/>
                <a:gd name="connsiteX0" fmla="*/ 180975 w 1628775"/>
                <a:gd name="connsiteY0" fmla="*/ 174713 h 1912446"/>
                <a:gd name="connsiteX1" fmla="*/ 1628775 w 1628775"/>
                <a:gd name="connsiteY1" fmla="*/ 279488 h 1912446"/>
                <a:gd name="connsiteX2" fmla="*/ 1609725 w 1628775"/>
                <a:gd name="connsiteY2" fmla="*/ 1593937 h 1912446"/>
                <a:gd name="connsiteX3" fmla="*/ 0 w 1628775"/>
                <a:gd name="connsiteY3" fmla="*/ 1774912 h 1912446"/>
                <a:gd name="connsiteX4" fmla="*/ 180975 w 1628775"/>
                <a:gd name="connsiteY4" fmla="*/ 174713 h 1912446"/>
                <a:gd name="connsiteX0" fmla="*/ 180975 w 1628775"/>
                <a:gd name="connsiteY0" fmla="*/ 174713 h 2078887"/>
                <a:gd name="connsiteX1" fmla="*/ 1628775 w 1628775"/>
                <a:gd name="connsiteY1" fmla="*/ 279488 h 2078887"/>
                <a:gd name="connsiteX2" fmla="*/ 1609725 w 1628775"/>
                <a:gd name="connsiteY2" fmla="*/ 1593937 h 2078887"/>
                <a:gd name="connsiteX3" fmla="*/ 0 w 1628775"/>
                <a:gd name="connsiteY3" fmla="*/ 1774912 h 2078887"/>
                <a:gd name="connsiteX4" fmla="*/ 180975 w 1628775"/>
                <a:gd name="connsiteY4" fmla="*/ 174713 h 2078887"/>
                <a:gd name="connsiteX0" fmla="*/ 180975 w 1628775"/>
                <a:gd name="connsiteY0" fmla="*/ 174713 h 2109664"/>
                <a:gd name="connsiteX1" fmla="*/ 1628775 w 1628775"/>
                <a:gd name="connsiteY1" fmla="*/ 279488 h 2109664"/>
                <a:gd name="connsiteX2" fmla="*/ 1609725 w 1628775"/>
                <a:gd name="connsiteY2" fmla="*/ 1593937 h 2109664"/>
                <a:gd name="connsiteX3" fmla="*/ 0 w 1628775"/>
                <a:gd name="connsiteY3" fmla="*/ 1774912 h 2109664"/>
                <a:gd name="connsiteX4" fmla="*/ 180975 w 1628775"/>
                <a:gd name="connsiteY4" fmla="*/ 174713 h 2109664"/>
                <a:gd name="connsiteX0" fmla="*/ 236796 w 1684596"/>
                <a:gd name="connsiteY0" fmla="*/ 174713 h 2109664"/>
                <a:gd name="connsiteX1" fmla="*/ 1684596 w 1684596"/>
                <a:gd name="connsiteY1" fmla="*/ 279488 h 2109664"/>
                <a:gd name="connsiteX2" fmla="*/ 1665546 w 1684596"/>
                <a:gd name="connsiteY2" fmla="*/ 1593937 h 2109664"/>
                <a:gd name="connsiteX3" fmla="*/ 55821 w 1684596"/>
                <a:gd name="connsiteY3" fmla="*/ 1774912 h 2109664"/>
                <a:gd name="connsiteX4" fmla="*/ 236796 w 1684596"/>
                <a:gd name="connsiteY4" fmla="*/ 174713 h 2109664"/>
                <a:gd name="connsiteX0" fmla="*/ 260633 w 1708433"/>
                <a:gd name="connsiteY0" fmla="*/ 174713 h 2109664"/>
                <a:gd name="connsiteX1" fmla="*/ 1708433 w 1708433"/>
                <a:gd name="connsiteY1" fmla="*/ 279488 h 2109664"/>
                <a:gd name="connsiteX2" fmla="*/ 1689383 w 1708433"/>
                <a:gd name="connsiteY2" fmla="*/ 1593937 h 2109664"/>
                <a:gd name="connsiteX3" fmla="*/ 79658 w 1708433"/>
                <a:gd name="connsiteY3" fmla="*/ 1774912 h 2109664"/>
                <a:gd name="connsiteX4" fmla="*/ 260633 w 1708433"/>
                <a:gd name="connsiteY4" fmla="*/ 174713 h 2109664"/>
                <a:gd name="connsiteX0" fmla="*/ 260633 w 1770010"/>
                <a:gd name="connsiteY0" fmla="*/ 174713 h 2109664"/>
                <a:gd name="connsiteX1" fmla="*/ 1708433 w 1770010"/>
                <a:gd name="connsiteY1" fmla="*/ 279488 h 2109664"/>
                <a:gd name="connsiteX2" fmla="*/ 1689383 w 1770010"/>
                <a:gd name="connsiteY2" fmla="*/ 1593937 h 2109664"/>
                <a:gd name="connsiteX3" fmla="*/ 79658 w 1770010"/>
                <a:gd name="connsiteY3" fmla="*/ 1774912 h 2109664"/>
                <a:gd name="connsiteX4" fmla="*/ 260633 w 1770010"/>
                <a:gd name="connsiteY4" fmla="*/ 174713 h 2109664"/>
                <a:gd name="connsiteX0" fmla="*/ 260633 w 1783332"/>
                <a:gd name="connsiteY0" fmla="*/ 174713 h 2109664"/>
                <a:gd name="connsiteX1" fmla="*/ 1708433 w 1783332"/>
                <a:gd name="connsiteY1" fmla="*/ 279488 h 2109664"/>
                <a:gd name="connsiteX2" fmla="*/ 1689383 w 1783332"/>
                <a:gd name="connsiteY2" fmla="*/ 1593937 h 2109664"/>
                <a:gd name="connsiteX3" fmla="*/ 79658 w 1783332"/>
                <a:gd name="connsiteY3" fmla="*/ 1774912 h 2109664"/>
                <a:gd name="connsiteX4" fmla="*/ 260633 w 1783332"/>
                <a:gd name="connsiteY4" fmla="*/ 174713 h 2109664"/>
                <a:gd name="connsiteX0" fmla="*/ 260633 w 1772719"/>
                <a:gd name="connsiteY0" fmla="*/ 174713 h 2104782"/>
                <a:gd name="connsiteX1" fmla="*/ 1708433 w 1772719"/>
                <a:gd name="connsiteY1" fmla="*/ 279488 h 2104782"/>
                <a:gd name="connsiteX2" fmla="*/ 1651283 w 1772719"/>
                <a:gd name="connsiteY2" fmla="*/ 1584412 h 2104782"/>
                <a:gd name="connsiteX3" fmla="*/ 79658 w 1772719"/>
                <a:gd name="connsiteY3" fmla="*/ 1774912 h 2104782"/>
                <a:gd name="connsiteX4" fmla="*/ 260633 w 1772719"/>
                <a:gd name="connsiteY4" fmla="*/ 174713 h 2104782"/>
                <a:gd name="connsiteX0" fmla="*/ 260633 w 1772719"/>
                <a:gd name="connsiteY0" fmla="*/ 174713 h 2097578"/>
                <a:gd name="connsiteX1" fmla="*/ 1708433 w 1772719"/>
                <a:gd name="connsiteY1" fmla="*/ 279488 h 2097578"/>
                <a:gd name="connsiteX2" fmla="*/ 1651283 w 1772719"/>
                <a:gd name="connsiteY2" fmla="*/ 1584412 h 2097578"/>
                <a:gd name="connsiteX3" fmla="*/ 79658 w 1772719"/>
                <a:gd name="connsiteY3" fmla="*/ 1774912 h 2097578"/>
                <a:gd name="connsiteX4" fmla="*/ 260633 w 1772719"/>
                <a:gd name="connsiteY4" fmla="*/ 174713 h 2097578"/>
                <a:gd name="connsiteX0" fmla="*/ 260633 w 1772719"/>
                <a:gd name="connsiteY0" fmla="*/ 174713 h 2097578"/>
                <a:gd name="connsiteX1" fmla="*/ 1708433 w 1772719"/>
                <a:gd name="connsiteY1" fmla="*/ 279488 h 2097578"/>
                <a:gd name="connsiteX2" fmla="*/ 1651283 w 1772719"/>
                <a:gd name="connsiteY2" fmla="*/ 1584412 h 2097578"/>
                <a:gd name="connsiteX3" fmla="*/ 79658 w 1772719"/>
                <a:gd name="connsiteY3" fmla="*/ 1774912 h 2097578"/>
                <a:gd name="connsiteX4" fmla="*/ 260633 w 1772719"/>
                <a:gd name="connsiteY4" fmla="*/ 174713 h 2097578"/>
                <a:gd name="connsiteX0" fmla="*/ 260633 w 1772719"/>
                <a:gd name="connsiteY0" fmla="*/ 174713 h 2119184"/>
                <a:gd name="connsiteX1" fmla="*/ 1708433 w 1772719"/>
                <a:gd name="connsiteY1" fmla="*/ 279488 h 2119184"/>
                <a:gd name="connsiteX2" fmla="*/ 1651283 w 1772719"/>
                <a:gd name="connsiteY2" fmla="*/ 1584412 h 2119184"/>
                <a:gd name="connsiteX3" fmla="*/ 79658 w 1772719"/>
                <a:gd name="connsiteY3" fmla="*/ 1774912 h 2119184"/>
                <a:gd name="connsiteX4" fmla="*/ 260633 w 1772719"/>
                <a:gd name="connsiteY4" fmla="*/ 174713 h 2119184"/>
                <a:gd name="connsiteX0" fmla="*/ 260633 w 1772719"/>
                <a:gd name="connsiteY0" fmla="*/ 210103 h 2095580"/>
                <a:gd name="connsiteX1" fmla="*/ 1708433 w 1772719"/>
                <a:gd name="connsiteY1" fmla="*/ 255884 h 2095580"/>
                <a:gd name="connsiteX2" fmla="*/ 1651283 w 1772719"/>
                <a:gd name="connsiteY2" fmla="*/ 1560808 h 2095580"/>
                <a:gd name="connsiteX3" fmla="*/ 79658 w 1772719"/>
                <a:gd name="connsiteY3" fmla="*/ 1751308 h 2095580"/>
                <a:gd name="connsiteX4" fmla="*/ 260633 w 1772719"/>
                <a:gd name="connsiteY4" fmla="*/ 210103 h 2095580"/>
                <a:gd name="connsiteX0" fmla="*/ 260633 w 1772719"/>
                <a:gd name="connsiteY0" fmla="*/ 242295 h 2127772"/>
                <a:gd name="connsiteX1" fmla="*/ 1708433 w 1772719"/>
                <a:gd name="connsiteY1" fmla="*/ 288076 h 2127772"/>
                <a:gd name="connsiteX2" fmla="*/ 1651283 w 1772719"/>
                <a:gd name="connsiteY2" fmla="*/ 1593000 h 2127772"/>
                <a:gd name="connsiteX3" fmla="*/ 79658 w 1772719"/>
                <a:gd name="connsiteY3" fmla="*/ 1783500 h 2127772"/>
                <a:gd name="connsiteX4" fmla="*/ 260633 w 1772719"/>
                <a:gd name="connsiteY4" fmla="*/ 242295 h 2127772"/>
                <a:gd name="connsiteX0" fmla="*/ 260633 w 1765354"/>
                <a:gd name="connsiteY0" fmla="*/ 225938 h 2111415"/>
                <a:gd name="connsiteX1" fmla="*/ 1698600 w 1765354"/>
                <a:gd name="connsiteY1" fmla="*/ 301216 h 2111415"/>
                <a:gd name="connsiteX2" fmla="*/ 1651283 w 1765354"/>
                <a:gd name="connsiteY2" fmla="*/ 1576643 h 2111415"/>
                <a:gd name="connsiteX3" fmla="*/ 79658 w 1765354"/>
                <a:gd name="connsiteY3" fmla="*/ 1767143 h 2111415"/>
                <a:gd name="connsiteX4" fmla="*/ 260633 w 1765354"/>
                <a:gd name="connsiteY4" fmla="*/ 225938 h 2111415"/>
                <a:gd name="connsiteX0" fmla="*/ 260633 w 1797036"/>
                <a:gd name="connsiteY0" fmla="*/ 225938 h 2111415"/>
                <a:gd name="connsiteX1" fmla="*/ 1698600 w 1797036"/>
                <a:gd name="connsiteY1" fmla="*/ 301216 h 2111415"/>
                <a:gd name="connsiteX2" fmla="*/ 1651283 w 1797036"/>
                <a:gd name="connsiteY2" fmla="*/ 1576643 h 2111415"/>
                <a:gd name="connsiteX3" fmla="*/ 79658 w 1797036"/>
                <a:gd name="connsiteY3" fmla="*/ 1767143 h 2111415"/>
                <a:gd name="connsiteX4" fmla="*/ 260633 w 1797036"/>
                <a:gd name="connsiteY4" fmla="*/ 225938 h 2111415"/>
                <a:gd name="connsiteX0" fmla="*/ 260633 w 1801009"/>
                <a:gd name="connsiteY0" fmla="*/ 225938 h 2109040"/>
                <a:gd name="connsiteX1" fmla="*/ 1698600 w 1801009"/>
                <a:gd name="connsiteY1" fmla="*/ 301216 h 2109040"/>
                <a:gd name="connsiteX2" fmla="*/ 1666032 w 1801009"/>
                <a:gd name="connsiteY2" fmla="*/ 1571727 h 2109040"/>
                <a:gd name="connsiteX3" fmla="*/ 79658 w 1801009"/>
                <a:gd name="connsiteY3" fmla="*/ 1767143 h 2109040"/>
                <a:gd name="connsiteX4" fmla="*/ 260633 w 1801009"/>
                <a:gd name="connsiteY4" fmla="*/ 225938 h 2109040"/>
                <a:gd name="connsiteX0" fmla="*/ 260633 w 1801009"/>
                <a:gd name="connsiteY0" fmla="*/ 225938 h 2109040"/>
                <a:gd name="connsiteX1" fmla="*/ 1698600 w 1801009"/>
                <a:gd name="connsiteY1" fmla="*/ 301216 h 2109040"/>
                <a:gd name="connsiteX2" fmla="*/ 1666032 w 1801009"/>
                <a:gd name="connsiteY2" fmla="*/ 1571727 h 2109040"/>
                <a:gd name="connsiteX3" fmla="*/ 79658 w 1801009"/>
                <a:gd name="connsiteY3" fmla="*/ 1767143 h 2109040"/>
                <a:gd name="connsiteX4" fmla="*/ 260633 w 1801009"/>
                <a:gd name="connsiteY4" fmla="*/ 225938 h 2109040"/>
                <a:gd name="connsiteX0" fmla="*/ 260633 w 1801009"/>
                <a:gd name="connsiteY0" fmla="*/ 225938 h 1899746"/>
                <a:gd name="connsiteX1" fmla="*/ 1698600 w 1801009"/>
                <a:gd name="connsiteY1" fmla="*/ 301216 h 1899746"/>
                <a:gd name="connsiteX2" fmla="*/ 1666032 w 1801009"/>
                <a:gd name="connsiteY2" fmla="*/ 1571727 h 1899746"/>
                <a:gd name="connsiteX3" fmla="*/ 1551732 w 1801009"/>
                <a:gd name="connsiteY3" fmla="*/ 1796946 h 1899746"/>
                <a:gd name="connsiteX4" fmla="*/ 79658 w 1801009"/>
                <a:gd name="connsiteY4" fmla="*/ 1767143 h 1899746"/>
                <a:gd name="connsiteX5" fmla="*/ 260633 w 1801009"/>
                <a:gd name="connsiteY5" fmla="*/ 225938 h 1899746"/>
                <a:gd name="connsiteX0" fmla="*/ 260633 w 1801009"/>
                <a:gd name="connsiteY0" fmla="*/ 225938 h 1899746"/>
                <a:gd name="connsiteX1" fmla="*/ 1698600 w 1801009"/>
                <a:gd name="connsiteY1" fmla="*/ 301216 h 1899746"/>
                <a:gd name="connsiteX2" fmla="*/ 1666032 w 1801009"/>
                <a:gd name="connsiteY2" fmla="*/ 1571727 h 1899746"/>
                <a:gd name="connsiteX3" fmla="*/ 1551732 w 1801009"/>
                <a:gd name="connsiteY3" fmla="*/ 1796946 h 1899746"/>
                <a:gd name="connsiteX4" fmla="*/ 79658 w 1801009"/>
                <a:gd name="connsiteY4" fmla="*/ 1767143 h 1899746"/>
                <a:gd name="connsiteX5" fmla="*/ 260633 w 1801009"/>
                <a:gd name="connsiteY5" fmla="*/ 225938 h 1899746"/>
                <a:gd name="connsiteX0" fmla="*/ 260633 w 1801009"/>
                <a:gd name="connsiteY0" fmla="*/ 225938 h 1899746"/>
                <a:gd name="connsiteX1" fmla="*/ 1698600 w 1801009"/>
                <a:gd name="connsiteY1" fmla="*/ 301216 h 1899746"/>
                <a:gd name="connsiteX2" fmla="*/ 1666032 w 1801009"/>
                <a:gd name="connsiteY2" fmla="*/ 1571727 h 1899746"/>
                <a:gd name="connsiteX3" fmla="*/ 1551732 w 1801009"/>
                <a:gd name="connsiteY3" fmla="*/ 1796946 h 1899746"/>
                <a:gd name="connsiteX4" fmla="*/ 79658 w 1801009"/>
                <a:gd name="connsiteY4" fmla="*/ 1767143 h 1899746"/>
                <a:gd name="connsiteX5" fmla="*/ 260633 w 1801009"/>
                <a:gd name="connsiteY5" fmla="*/ 225938 h 1899746"/>
                <a:gd name="connsiteX0" fmla="*/ 260633 w 1801009"/>
                <a:gd name="connsiteY0" fmla="*/ 225938 h 1899746"/>
                <a:gd name="connsiteX1" fmla="*/ 1698600 w 1801009"/>
                <a:gd name="connsiteY1" fmla="*/ 301216 h 1899746"/>
                <a:gd name="connsiteX2" fmla="*/ 1666032 w 1801009"/>
                <a:gd name="connsiteY2" fmla="*/ 1571727 h 1899746"/>
                <a:gd name="connsiteX3" fmla="*/ 1551732 w 1801009"/>
                <a:gd name="connsiteY3" fmla="*/ 1796946 h 1899746"/>
                <a:gd name="connsiteX4" fmla="*/ 79658 w 1801009"/>
                <a:gd name="connsiteY4" fmla="*/ 1767143 h 1899746"/>
                <a:gd name="connsiteX5" fmla="*/ 260633 w 1801009"/>
                <a:gd name="connsiteY5" fmla="*/ 225938 h 1899746"/>
                <a:gd name="connsiteX0" fmla="*/ 260633 w 1798986"/>
                <a:gd name="connsiteY0" fmla="*/ 225938 h 1899746"/>
                <a:gd name="connsiteX1" fmla="*/ 1698600 w 1798986"/>
                <a:gd name="connsiteY1" fmla="*/ 301216 h 1899746"/>
                <a:gd name="connsiteX2" fmla="*/ 1658658 w 1798986"/>
                <a:gd name="connsiteY2" fmla="*/ 1574185 h 1899746"/>
                <a:gd name="connsiteX3" fmla="*/ 1551732 w 1798986"/>
                <a:gd name="connsiteY3" fmla="*/ 1796946 h 1899746"/>
                <a:gd name="connsiteX4" fmla="*/ 79658 w 1798986"/>
                <a:gd name="connsiteY4" fmla="*/ 1767143 h 1899746"/>
                <a:gd name="connsiteX5" fmla="*/ 260633 w 1798986"/>
                <a:gd name="connsiteY5" fmla="*/ 225938 h 1899746"/>
                <a:gd name="connsiteX0" fmla="*/ 260633 w 1798986"/>
                <a:gd name="connsiteY0" fmla="*/ 225938 h 1899746"/>
                <a:gd name="connsiteX1" fmla="*/ 1698600 w 1798986"/>
                <a:gd name="connsiteY1" fmla="*/ 301216 h 1899746"/>
                <a:gd name="connsiteX2" fmla="*/ 1658658 w 1798986"/>
                <a:gd name="connsiteY2" fmla="*/ 1574185 h 1899746"/>
                <a:gd name="connsiteX3" fmla="*/ 1551732 w 1798986"/>
                <a:gd name="connsiteY3" fmla="*/ 1796946 h 1899746"/>
                <a:gd name="connsiteX4" fmla="*/ 79658 w 1798986"/>
                <a:gd name="connsiteY4" fmla="*/ 1767143 h 1899746"/>
                <a:gd name="connsiteX5" fmla="*/ 260633 w 1798986"/>
                <a:gd name="connsiteY5" fmla="*/ 225938 h 1899746"/>
                <a:gd name="connsiteX0" fmla="*/ 260633 w 1798986"/>
                <a:gd name="connsiteY0" fmla="*/ 225938 h 1899746"/>
                <a:gd name="connsiteX1" fmla="*/ 1698600 w 1798986"/>
                <a:gd name="connsiteY1" fmla="*/ 301216 h 1899746"/>
                <a:gd name="connsiteX2" fmla="*/ 1658658 w 1798986"/>
                <a:gd name="connsiteY2" fmla="*/ 1574185 h 1899746"/>
                <a:gd name="connsiteX3" fmla="*/ 1551732 w 1798986"/>
                <a:gd name="connsiteY3" fmla="*/ 1796946 h 1899746"/>
                <a:gd name="connsiteX4" fmla="*/ 79658 w 1798986"/>
                <a:gd name="connsiteY4" fmla="*/ 1767143 h 1899746"/>
                <a:gd name="connsiteX5" fmla="*/ 260633 w 1798986"/>
                <a:gd name="connsiteY5" fmla="*/ 225938 h 1899746"/>
                <a:gd name="connsiteX0" fmla="*/ 260633 w 1798986"/>
                <a:gd name="connsiteY0" fmla="*/ 225938 h 1899746"/>
                <a:gd name="connsiteX1" fmla="*/ 1698600 w 1798986"/>
                <a:gd name="connsiteY1" fmla="*/ 301216 h 1899746"/>
                <a:gd name="connsiteX2" fmla="*/ 1658658 w 1798986"/>
                <a:gd name="connsiteY2" fmla="*/ 1574185 h 1899746"/>
                <a:gd name="connsiteX3" fmla="*/ 1551732 w 1798986"/>
                <a:gd name="connsiteY3" fmla="*/ 1796946 h 1899746"/>
                <a:gd name="connsiteX4" fmla="*/ 79658 w 1798986"/>
                <a:gd name="connsiteY4" fmla="*/ 1767143 h 1899746"/>
                <a:gd name="connsiteX5" fmla="*/ 260633 w 1798986"/>
                <a:gd name="connsiteY5" fmla="*/ 225938 h 1899746"/>
                <a:gd name="connsiteX0" fmla="*/ 260633 w 1798986"/>
                <a:gd name="connsiteY0" fmla="*/ 225938 h 1963185"/>
                <a:gd name="connsiteX1" fmla="*/ 1698600 w 1798986"/>
                <a:gd name="connsiteY1" fmla="*/ 301216 h 1963185"/>
                <a:gd name="connsiteX2" fmla="*/ 1658658 w 1798986"/>
                <a:gd name="connsiteY2" fmla="*/ 1574185 h 1963185"/>
                <a:gd name="connsiteX3" fmla="*/ 1446036 w 1798986"/>
                <a:gd name="connsiteY3" fmla="*/ 1932140 h 1963185"/>
                <a:gd name="connsiteX4" fmla="*/ 79658 w 1798986"/>
                <a:gd name="connsiteY4" fmla="*/ 1767143 h 1963185"/>
                <a:gd name="connsiteX5" fmla="*/ 260633 w 1798986"/>
                <a:gd name="connsiteY5" fmla="*/ 225938 h 1963185"/>
                <a:gd name="connsiteX0" fmla="*/ 260633 w 1798986"/>
                <a:gd name="connsiteY0" fmla="*/ 225938 h 1963185"/>
                <a:gd name="connsiteX1" fmla="*/ 1698600 w 1798986"/>
                <a:gd name="connsiteY1" fmla="*/ 301216 h 1963185"/>
                <a:gd name="connsiteX2" fmla="*/ 1658658 w 1798986"/>
                <a:gd name="connsiteY2" fmla="*/ 1574185 h 1963185"/>
                <a:gd name="connsiteX3" fmla="*/ 1446036 w 1798986"/>
                <a:gd name="connsiteY3" fmla="*/ 1932140 h 1963185"/>
                <a:gd name="connsiteX4" fmla="*/ 79658 w 1798986"/>
                <a:gd name="connsiteY4" fmla="*/ 1767143 h 1963185"/>
                <a:gd name="connsiteX5" fmla="*/ 260633 w 1798986"/>
                <a:gd name="connsiteY5" fmla="*/ 225938 h 1963185"/>
                <a:gd name="connsiteX0" fmla="*/ 260633 w 1797679"/>
                <a:gd name="connsiteY0" fmla="*/ 225938 h 1963185"/>
                <a:gd name="connsiteX1" fmla="*/ 1698600 w 1797679"/>
                <a:gd name="connsiteY1" fmla="*/ 301216 h 1963185"/>
                <a:gd name="connsiteX2" fmla="*/ 1653742 w 1797679"/>
                <a:gd name="connsiteY2" fmla="*/ 1571727 h 1963185"/>
                <a:gd name="connsiteX3" fmla="*/ 1446036 w 1797679"/>
                <a:gd name="connsiteY3" fmla="*/ 1932140 h 1963185"/>
                <a:gd name="connsiteX4" fmla="*/ 79658 w 1797679"/>
                <a:gd name="connsiteY4" fmla="*/ 1767143 h 1963185"/>
                <a:gd name="connsiteX5" fmla="*/ 260633 w 1797679"/>
                <a:gd name="connsiteY5" fmla="*/ 225938 h 1963185"/>
                <a:gd name="connsiteX0" fmla="*/ 260633 w 1797679"/>
                <a:gd name="connsiteY0" fmla="*/ 225938 h 1963185"/>
                <a:gd name="connsiteX1" fmla="*/ 1698600 w 1797679"/>
                <a:gd name="connsiteY1" fmla="*/ 301216 h 1963185"/>
                <a:gd name="connsiteX2" fmla="*/ 1653742 w 1797679"/>
                <a:gd name="connsiteY2" fmla="*/ 1571727 h 1963185"/>
                <a:gd name="connsiteX3" fmla="*/ 1446036 w 1797679"/>
                <a:gd name="connsiteY3" fmla="*/ 1932140 h 1963185"/>
                <a:gd name="connsiteX4" fmla="*/ 79658 w 1797679"/>
                <a:gd name="connsiteY4" fmla="*/ 1767143 h 1963185"/>
                <a:gd name="connsiteX5" fmla="*/ 260633 w 1797679"/>
                <a:gd name="connsiteY5" fmla="*/ 225938 h 1963185"/>
                <a:gd name="connsiteX0" fmla="*/ 260633 w 1797679"/>
                <a:gd name="connsiteY0" fmla="*/ 225938 h 2071413"/>
                <a:gd name="connsiteX1" fmla="*/ 1698600 w 1797679"/>
                <a:gd name="connsiteY1" fmla="*/ 301216 h 2071413"/>
                <a:gd name="connsiteX2" fmla="*/ 1653742 w 1797679"/>
                <a:gd name="connsiteY2" fmla="*/ 1571727 h 2071413"/>
                <a:gd name="connsiteX3" fmla="*/ 1446036 w 1797679"/>
                <a:gd name="connsiteY3" fmla="*/ 1932140 h 2071413"/>
                <a:gd name="connsiteX4" fmla="*/ 79658 w 1797679"/>
                <a:gd name="connsiteY4" fmla="*/ 1767143 h 2071413"/>
                <a:gd name="connsiteX5" fmla="*/ 260633 w 1797679"/>
                <a:gd name="connsiteY5" fmla="*/ 225938 h 2071413"/>
                <a:gd name="connsiteX0" fmla="*/ 234970 w 1772016"/>
                <a:gd name="connsiteY0" fmla="*/ 225938 h 2082680"/>
                <a:gd name="connsiteX1" fmla="*/ 1672937 w 1772016"/>
                <a:gd name="connsiteY1" fmla="*/ 301216 h 2082680"/>
                <a:gd name="connsiteX2" fmla="*/ 1628079 w 1772016"/>
                <a:gd name="connsiteY2" fmla="*/ 1571727 h 2082680"/>
                <a:gd name="connsiteX3" fmla="*/ 1420373 w 1772016"/>
                <a:gd name="connsiteY3" fmla="*/ 1932140 h 2082680"/>
                <a:gd name="connsiteX4" fmla="*/ 88408 w 1772016"/>
                <a:gd name="connsiteY4" fmla="*/ 1804014 h 2082680"/>
                <a:gd name="connsiteX5" fmla="*/ 234970 w 1772016"/>
                <a:gd name="connsiteY5" fmla="*/ 225938 h 2082680"/>
                <a:gd name="connsiteX0" fmla="*/ 234970 w 1772016"/>
                <a:gd name="connsiteY0" fmla="*/ 225938 h 2115533"/>
                <a:gd name="connsiteX1" fmla="*/ 1672937 w 1772016"/>
                <a:gd name="connsiteY1" fmla="*/ 301216 h 2115533"/>
                <a:gd name="connsiteX2" fmla="*/ 1628079 w 1772016"/>
                <a:gd name="connsiteY2" fmla="*/ 1571727 h 2115533"/>
                <a:gd name="connsiteX3" fmla="*/ 1420373 w 1772016"/>
                <a:gd name="connsiteY3" fmla="*/ 1932140 h 2115533"/>
                <a:gd name="connsiteX4" fmla="*/ 88408 w 1772016"/>
                <a:gd name="connsiteY4" fmla="*/ 1804014 h 2115533"/>
                <a:gd name="connsiteX5" fmla="*/ 234970 w 1772016"/>
                <a:gd name="connsiteY5" fmla="*/ 225938 h 2115533"/>
                <a:gd name="connsiteX0" fmla="*/ 224452 w 1761498"/>
                <a:gd name="connsiteY0" fmla="*/ 225938 h 2115533"/>
                <a:gd name="connsiteX1" fmla="*/ 1662419 w 1761498"/>
                <a:gd name="connsiteY1" fmla="*/ 301216 h 2115533"/>
                <a:gd name="connsiteX2" fmla="*/ 1617561 w 1761498"/>
                <a:gd name="connsiteY2" fmla="*/ 1571727 h 2115533"/>
                <a:gd name="connsiteX3" fmla="*/ 1409855 w 1761498"/>
                <a:gd name="connsiteY3" fmla="*/ 1932140 h 2115533"/>
                <a:gd name="connsiteX4" fmla="*/ 92638 w 1761498"/>
                <a:gd name="connsiteY4" fmla="*/ 1804014 h 2115533"/>
                <a:gd name="connsiteX5" fmla="*/ 224452 w 1761498"/>
                <a:gd name="connsiteY5" fmla="*/ 225938 h 2115533"/>
                <a:gd name="connsiteX0" fmla="*/ 241854 w 1778900"/>
                <a:gd name="connsiteY0" fmla="*/ 225938 h 2115533"/>
                <a:gd name="connsiteX1" fmla="*/ 1679821 w 1778900"/>
                <a:gd name="connsiteY1" fmla="*/ 301216 h 2115533"/>
                <a:gd name="connsiteX2" fmla="*/ 1634963 w 1778900"/>
                <a:gd name="connsiteY2" fmla="*/ 1571727 h 2115533"/>
                <a:gd name="connsiteX3" fmla="*/ 1427257 w 1778900"/>
                <a:gd name="connsiteY3" fmla="*/ 1932140 h 2115533"/>
                <a:gd name="connsiteX4" fmla="*/ 110040 w 1778900"/>
                <a:gd name="connsiteY4" fmla="*/ 1804014 h 2115533"/>
                <a:gd name="connsiteX5" fmla="*/ 241854 w 1778900"/>
                <a:gd name="connsiteY5" fmla="*/ 225938 h 2115533"/>
                <a:gd name="connsiteX0" fmla="*/ 244927 w 1781973"/>
                <a:gd name="connsiteY0" fmla="*/ 225938 h 2115533"/>
                <a:gd name="connsiteX1" fmla="*/ 1682894 w 1781973"/>
                <a:gd name="connsiteY1" fmla="*/ 301216 h 2115533"/>
                <a:gd name="connsiteX2" fmla="*/ 1638036 w 1781973"/>
                <a:gd name="connsiteY2" fmla="*/ 1571727 h 2115533"/>
                <a:gd name="connsiteX3" fmla="*/ 1430330 w 1781973"/>
                <a:gd name="connsiteY3" fmla="*/ 1932140 h 2115533"/>
                <a:gd name="connsiteX4" fmla="*/ 113113 w 1781973"/>
                <a:gd name="connsiteY4" fmla="*/ 1804014 h 2115533"/>
                <a:gd name="connsiteX5" fmla="*/ 244927 w 1781973"/>
                <a:gd name="connsiteY5" fmla="*/ 225938 h 211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1973" h="2115533">
                  <a:moveTo>
                    <a:pt x="244927" y="225938"/>
                  </a:moveTo>
                  <a:cubicBezTo>
                    <a:pt x="441163" y="-11367"/>
                    <a:pt x="1228869" y="-162334"/>
                    <a:pt x="1682894" y="301216"/>
                  </a:cubicBezTo>
                  <a:cubicBezTo>
                    <a:pt x="1900228" y="838918"/>
                    <a:pt x="1701536" y="1273686"/>
                    <a:pt x="1638036" y="1571727"/>
                  </a:cubicBezTo>
                  <a:cubicBezTo>
                    <a:pt x="1615607" y="1637889"/>
                    <a:pt x="1505455" y="1852868"/>
                    <a:pt x="1430330" y="1932140"/>
                  </a:cubicBezTo>
                  <a:cubicBezTo>
                    <a:pt x="1146269" y="2210515"/>
                    <a:pt x="401629" y="2175233"/>
                    <a:pt x="113113" y="1804014"/>
                  </a:cubicBezTo>
                  <a:cubicBezTo>
                    <a:pt x="-104016" y="1177822"/>
                    <a:pt x="19912" y="586044"/>
                    <a:pt x="244927" y="225938"/>
                  </a:cubicBezTo>
                  <a:close/>
                </a:path>
              </a:pathLst>
            </a:custGeom>
            <a:gradFill flip="none" rotWithShape="1">
              <a:gsLst>
                <a:gs pos="24000">
                  <a:srgbClr val="A09896"/>
                </a:gs>
                <a:gs pos="78000">
                  <a:srgbClr val="D7D7D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Oval 11"/>
            <p:cNvSpPr/>
            <p:nvPr/>
          </p:nvSpPr>
          <p:spPr>
            <a:xfrm rot="207636">
              <a:off x="5671422" y="333277"/>
              <a:ext cx="1416002" cy="669442"/>
            </a:xfrm>
            <a:prstGeom prst="ellipse">
              <a:avLst/>
            </a:prstGeom>
            <a:solidFill>
              <a:srgbClr val="E1DD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Oval 9"/>
            <p:cNvSpPr/>
            <p:nvPr/>
          </p:nvSpPr>
          <p:spPr>
            <a:xfrm rot="207636">
              <a:off x="5735234" y="371405"/>
              <a:ext cx="1310774" cy="587732"/>
            </a:xfrm>
            <a:prstGeom prst="ellipse">
              <a:avLst/>
            </a:prstGeom>
            <a:gradFill flip="none" rotWithShape="1">
              <a:gsLst>
                <a:gs pos="15000">
                  <a:srgbClr val="DADBD7"/>
                </a:gs>
                <a:gs pos="74000">
                  <a:srgbClr val="D6C6B7"/>
                </a:gs>
                <a:gs pos="83000">
                  <a:srgbClr val="D0C9B9"/>
                </a:gs>
                <a:gs pos="100000">
                  <a:srgbClr val="D3CABD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62552" y="599945"/>
              <a:ext cx="612913" cy="1259554"/>
            </a:xfrm>
            <a:custGeom>
              <a:avLst/>
              <a:gdLst>
                <a:gd name="connsiteX0" fmla="*/ 0 w 499925"/>
                <a:gd name="connsiteY0" fmla="*/ 0 h 1341979"/>
                <a:gd name="connsiteX1" fmla="*/ 499925 w 499925"/>
                <a:gd name="connsiteY1" fmla="*/ 0 h 1341979"/>
                <a:gd name="connsiteX2" fmla="*/ 499925 w 499925"/>
                <a:gd name="connsiteY2" fmla="*/ 1341979 h 1341979"/>
                <a:gd name="connsiteX3" fmla="*/ 0 w 499925"/>
                <a:gd name="connsiteY3" fmla="*/ 1341979 h 1341979"/>
                <a:gd name="connsiteX4" fmla="*/ 0 w 499925"/>
                <a:gd name="connsiteY4" fmla="*/ 0 h 1341979"/>
                <a:gd name="connsiteX0" fmla="*/ 7727 w 499925"/>
                <a:gd name="connsiteY0" fmla="*/ 10303 h 1341979"/>
                <a:gd name="connsiteX1" fmla="*/ 499925 w 499925"/>
                <a:gd name="connsiteY1" fmla="*/ 0 h 1341979"/>
                <a:gd name="connsiteX2" fmla="*/ 499925 w 499925"/>
                <a:gd name="connsiteY2" fmla="*/ 1341979 h 1341979"/>
                <a:gd name="connsiteX3" fmla="*/ 0 w 499925"/>
                <a:gd name="connsiteY3" fmla="*/ 1341979 h 1341979"/>
                <a:gd name="connsiteX4" fmla="*/ 7727 w 499925"/>
                <a:gd name="connsiteY4" fmla="*/ 10303 h 1341979"/>
                <a:gd name="connsiteX0" fmla="*/ 7727 w 579774"/>
                <a:gd name="connsiteY0" fmla="*/ 0 h 1331676"/>
                <a:gd name="connsiteX1" fmla="*/ 579774 w 579774"/>
                <a:gd name="connsiteY1" fmla="*/ 561518 h 1331676"/>
                <a:gd name="connsiteX2" fmla="*/ 499925 w 579774"/>
                <a:gd name="connsiteY2" fmla="*/ 1331676 h 1331676"/>
                <a:gd name="connsiteX3" fmla="*/ 0 w 579774"/>
                <a:gd name="connsiteY3" fmla="*/ 1331676 h 1331676"/>
                <a:gd name="connsiteX4" fmla="*/ 7727 w 579774"/>
                <a:gd name="connsiteY4" fmla="*/ 0 h 1331676"/>
                <a:gd name="connsiteX0" fmla="*/ 51515 w 623562"/>
                <a:gd name="connsiteY0" fmla="*/ 0 h 1331676"/>
                <a:gd name="connsiteX1" fmla="*/ 623562 w 623562"/>
                <a:gd name="connsiteY1" fmla="*/ 561518 h 1331676"/>
                <a:gd name="connsiteX2" fmla="*/ 543713 w 623562"/>
                <a:gd name="connsiteY2" fmla="*/ 1331676 h 1331676"/>
                <a:gd name="connsiteX3" fmla="*/ 0 w 623562"/>
                <a:gd name="connsiteY3" fmla="*/ 1256978 h 1331676"/>
                <a:gd name="connsiteX4" fmla="*/ 51515 w 623562"/>
                <a:gd name="connsiteY4" fmla="*/ 0 h 1331676"/>
                <a:gd name="connsiteX0" fmla="*/ 51515 w 548865"/>
                <a:gd name="connsiteY0" fmla="*/ 0 h 1331676"/>
                <a:gd name="connsiteX1" fmla="*/ 548865 w 548865"/>
                <a:gd name="connsiteY1" fmla="*/ 296213 h 1331676"/>
                <a:gd name="connsiteX2" fmla="*/ 543713 w 548865"/>
                <a:gd name="connsiteY2" fmla="*/ 1331676 h 1331676"/>
                <a:gd name="connsiteX3" fmla="*/ 0 w 548865"/>
                <a:gd name="connsiteY3" fmla="*/ 1256978 h 1331676"/>
                <a:gd name="connsiteX4" fmla="*/ 51515 w 548865"/>
                <a:gd name="connsiteY4" fmla="*/ 0 h 1331676"/>
                <a:gd name="connsiteX0" fmla="*/ 51515 w 548865"/>
                <a:gd name="connsiteY0" fmla="*/ 0 h 1256978"/>
                <a:gd name="connsiteX1" fmla="*/ 548865 w 548865"/>
                <a:gd name="connsiteY1" fmla="*/ 296213 h 1256978"/>
                <a:gd name="connsiteX2" fmla="*/ 546288 w 548865"/>
                <a:gd name="connsiteY2" fmla="*/ 834551 h 1256978"/>
                <a:gd name="connsiteX3" fmla="*/ 0 w 548865"/>
                <a:gd name="connsiteY3" fmla="*/ 1256978 h 1256978"/>
                <a:gd name="connsiteX4" fmla="*/ 51515 w 548865"/>
                <a:gd name="connsiteY4" fmla="*/ 0 h 1256978"/>
                <a:gd name="connsiteX0" fmla="*/ 51515 w 548865"/>
                <a:gd name="connsiteY0" fmla="*/ 0 h 1256978"/>
                <a:gd name="connsiteX1" fmla="*/ 548865 w 548865"/>
                <a:gd name="connsiteY1" fmla="*/ 296213 h 1256978"/>
                <a:gd name="connsiteX2" fmla="*/ 546288 w 548865"/>
                <a:gd name="connsiteY2" fmla="*/ 834551 h 1256978"/>
                <a:gd name="connsiteX3" fmla="*/ 0 w 548865"/>
                <a:gd name="connsiteY3" fmla="*/ 1256978 h 1256978"/>
                <a:gd name="connsiteX4" fmla="*/ 51515 w 548865"/>
                <a:gd name="connsiteY4" fmla="*/ 0 h 1256978"/>
                <a:gd name="connsiteX0" fmla="*/ 51515 w 546414"/>
                <a:gd name="connsiteY0" fmla="*/ 0 h 1256978"/>
                <a:gd name="connsiteX1" fmla="*/ 533410 w 546414"/>
                <a:gd name="connsiteY1" fmla="*/ 296213 h 1256978"/>
                <a:gd name="connsiteX2" fmla="*/ 546288 w 546414"/>
                <a:gd name="connsiteY2" fmla="*/ 834551 h 1256978"/>
                <a:gd name="connsiteX3" fmla="*/ 0 w 546414"/>
                <a:gd name="connsiteY3" fmla="*/ 1256978 h 1256978"/>
                <a:gd name="connsiteX4" fmla="*/ 51515 w 546414"/>
                <a:gd name="connsiteY4" fmla="*/ 0 h 1256978"/>
                <a:gd name="connsiteX0" fmla="*/ 51515 w 546414"/>
                <a:gd name="connsiteY0" fmla="*/ 0 h 1256978"/>
                <a:gd name="connsiteX1" fmla="*/ 533410 w 546414"/>
                <a:gd name="connsiteY1" fmla="*/ 296213 h 1256978"/>
                <a:gd name="connsiteX2" fmla="*/ 546288 w 546414"/>
                <a:gd name="connsiteY2" fmla="*/ 834551 h 1256978"/>
                <a:gd name="connsiteX3" fmla="*/ 0 w 546414"/>
                <a:gd name="connsiteY3" fmla="*/ 1256978 h 1256978"/>
                <a:gd name="connsiteX4" fmla="*/ 51515 w 546414"/>
                <a:gd name="connsiteY4" fmla="*/ 0 h 1256978"/>
                <a:gd name="connsiteX0" fmla="*/ 51515 w 609824"/>
                <a:gd name="connsiteY0" fmla="*/ 0 h 1256978"/>
                <a:gd name="connsiteX1" fmla="*/ 533410 w 609824"/>
                <a:gd name="connsiteY1" fmla="*/ 296213 h 1256978"/>
                <a:gd name="connsiteX2" fmla="*/ 546288 w 609824"/>
                <a:gd name="connsiteY2" fmla="*/ 834551 h 1256978"/>
                <a:gd name="connsiteX3" fmla="*/ 0 w 609824"/>
                <a:gd name="connsiteY3" fmla="*/ 1256978 h 1256978"/>
                <a:gd name="connsiteX4" fmla="*/ 51515 w 609824"/>
                <a:gd name="connsiteY4" fmla="*/ 0 h 1256978"/>
                <a:gd name="connsiteX0" fmla="*/ 51515 w 613707"/>
                <a:gd name="connsiteY0" fmla="*/ 0 h 1256978"/>
                <a:gd name="connsiteX1" fmla="*/ 533410 w 613707"/>
                <a:gd name="connsiteY1" fmla="*/ 296213 h 1256978"/>
                <a:gd name="connsiteX2" fmla="*/ 546288 w 613707"/>
                <a:gd name="connsiteY2" fmla="*/ 834551 h 1256978"/>
                <a:gd name="connsiteX3" fmla="*/ 0 w 613707"/>
                <a:gd name="connsiteY3" fmla="*/ 1256978 h 1256978"/>
                <a:gd name="connsiteX4" fmla="*/ 51515 w 613707"/>
                <a:gd name="connsiteY4" fmla="*/ 0 h 1256978"/>
                <a:gd name="connsiteX0" fmla="*/ 51515 w 612913"/>
                <a:gd name="connsiteY0" fmla="*/ 0 h 1256978"/>
                <a:gd name="connsiteX1" fmla="*/ 533410 w 612913"/>
                <a:gd name="connsiteY1" fmla="*/ 296213 h 1256978"/>
                <a:gd name="connsiteX2" fmla="*/ 543712 w 612913"/>
                <a:gd name="connsiteY2" fmla="*/ 831975 h 1256978"/>
                <a:gd name="connsiteX3" fmla="*/ 0 w 612913"/>
                <a:gd name="connsiteY3" fmla="*/ 1256978 h 1256978"/>
                <a:gd name="connsiteX4" fmla="*/ 51515 w 612913"/>
                <a:gd name="connsiteY4" fmla="*/ 0 h 1256978"/>
                <a:gd name="connsiteX0" fmla="*/ 51515 w 612913"/>
                <a:gd name="connsiteY0" fmla="*/ 0 h 1256978"/>
                <a:gd name="connsiteX1" fmla="*/ 533410 w 612913"/>
                <a:gd name="connsiteY1" fmla="*/ 296213 h 1256978"/>
                <a:gd name="connsiteX2" fmla="*/ 543712 w 612913"/>
                <a:gd name="connsiteY2" fmla="*/ 831975 h 1256978"/>
                <a:gd name="connsiteX3" fmla="*/ 0 w 612913"/>
                <a:gd name="connsiteY3" fmla="*/ 1256978 h 1256978"/>
                <a:gd name="connsiteX4" fmla="*/ 51515 w 612913"/>
                <a:gd name="connsiteY4" fmla="*/ 0 h 1256978"/>
                <a:gd name="connsiteX0" fmla="*/ 51515 w 612913"/>
                <a:gd name="connsiteY0" fmla="*/ 0 h 1256978"/>
                <a:gd name="connsiteX1" fmla="*/ 533410 w 612913"/>
                <a:gd name="connsiteY1" fmla="*/ 296213 h 1256978"/>
                <a:gd name="connsiteX2" fmla="*/ 543712 w 612913"/>
                <a:gd name="connsiteY2" fmla="*/ 831975 h 1256978"/>
                <a:gd name="connsiteX3" fmla="*/ 0 w 612913"/>
                <a:gd name="connsiteY3" fmla="*/ 1256978 h 1256978"/>
                <a:gd name="connsiteX4" fmla="*/ 51515 w 612913"/>
                <a:gd name="connsiteY4" fmla="*/ 0 h 1256978"/>
                <a:gd name="connsiteX0" fmla="*/ 51515 w 612913"/>
                <a:gd name="connsiteY0" fmla="*/ 0 h 1256978"/>
                <a:gd name="connsiteX1" fmla="*/ 533410 w 612913"/>
                <a:gd name="connsiteY1" fmla="*/ 296213 h 1256978"/>
                <a:gd name="connsiteX2" fmla="*/ 543712 w 612913"/>
                <a:gd name="connsiteY2" fmla="*/ 831975 h 1256978"/>
                <a:gd name="connsiteX3" fmla="*/ 0 w 612913"/>
                <a:gd name="connsiteY3" fmla="*/ 1256978 h 1256978"/>
                <a:gd name="connsiteX4" fmla="*/ 51515 w 612913"/>
                <a:gd name="connsiteY4" fmla="*/ 0 h 1256978"/>
                <a:gd name="connsiteX0" fmla="*/ 51515 w 612913"/>
                <a:gd name="connsiteY0" fmla="*/ 0 h 1256978"/>
                <a:gd name="connsiteX1" fmla="*/ 533410 w 612913"/>
                <a:gd name="connsiteY1" fmla="*/ 296213 h 1256978"/>
                <a:gd name="connsiteX2" fmla="*/ 543712 w 612913"/>
                <a:gd name="connsiteY2" fmla="*/ 831975 h 1256978"/>
                <a:gd name="connsiteX3" fmla="*/ 0 w 612913"/>
                <a:gd name="connsiteY3" fmla="*/ 1256978 h 1256978"/>
                <a:gd name="connsiteX4" fmla="*/ 51515 w 612913"/>
                <a:gd name="connsiteY4" fmla="*/ 0 h 1256978"/>
                <a:gd name="connsiteX0" fmla="*/ 51515 w 612913"/>
                <a:gd name="connsiteY0" fmla="*/ 0 h 1256978"/>
                <a:gd name="connsiteX1" fmla="*/ 533410 w 612913"/>
                <a:gd name="connsiteY1" fmla="*/ 296213 h 1256978"/>
                <a:gd name="connsiteX2" fmla="*/ 543712 w 612913"/>
                <a:gd name="connsiteY2" fmla="*/ 831975 h 1256978"/>
                <a:gd name="connsiteX3" fmla="*/ 0 w 612913"/>
                <a:gd name="connsiteY3" fmla="*/ 1256978 h 1256978"/>
                <a:gd name="connsiteX4" fmla="*/ 51515 w 612913"/>
                <a:gd name="connsiteY4" fmla="*/ 0 h 1256978"/>
                <a:gd name="connsiteX0" fmla="*/ 38636 w 612913"/>
                <a:gd name="connsiteY0" fmla="*/ 0 h 1259554"/>
                <a:gd name="connsiteX1" fmla="*/ 533410 w 612913"/>
                <a:gd name="connsiteY1" fmla="*/ 298789 h 1259554"/>
                <a:gd name="connsiteX2" fmla="*/ 543712 w 612913"/>
                <a:gd name="connsiteY2" fmla="*/ 834551 h 1259554"/>
                <a:gd name="connsiteX3" fmla="*/ 0 w 612913"/>
                <a:gd name="connsiteY3" fmla="*/ 1259554 h 1259554"/>
                <a:gd name="connsiteX4" fmla="*/ 38636 w 612913"/>
                <a:gd name="connsiteY4" fmla="*/ 0 h 1259554"/>
                <a:gd name="connsiteX0" fmla="*/ 38636 w 612913"/>
                <a:gd name="connsiteY0" fmla="*/ 0 h 1259554"/>
                <a:gd name="connsiteX1" fmla="*/ 533410 w 612913"/>
                <a:gd name="connsiteY1" fmla="*/ 298789 h 1259554"/>
                <a:gd name="connsiteX2" fmla="*/ 543712 w 612913"/>
                <a:gd name="connsiteY2" fmla="*/ 834551 h 1259554"/>
                <a:gd name="connsiteX3" fmla="*/ 0 w 612913"/>
                <a:gd name="connsiteY3" fmla="*/ 1259554 h 1259554"/>
                <a:gd name="connsiteX4" fmla="*/ 38636 w 612913"/>
                <a:gd name="connsiteY4" fmla="*/ 0 h 1259554"/>
                <a:gd name="connsiteX0" fmla="*/ 45346 w 619623"/>
                <a:gd name="connsiteY0" fmla="*/ 0 h 1259554"/>
                <a:gd name="connsiteX1" fmla="*/ 540120 w 619623"/>
                <a:gd name="connsiteY1" fmla="*/ 298789 h 1259554"/>
                <a:gd name="connsiteX2" fmla="*/ 550422 w 619623"/>
                <a:gd name="connsiteY2" fmla="*/ 834551 h 1259554"/>
                <a:gd name="connsiteX3" fmla="*/ 6710 w 619623"/>
                <a:gd name="connsiteY3" fmla="*/ 1259554 h 1259554"/>
                <a:gd name="connsiteX4" fmla="*/ 413906 w 619623"/>
                <a:gd name="connsiteY4" fmla="*/ 494548 h 1259554"/>
                <a:gd name="connsiteX5" fmla="*/ 45346 w 619623"/>
                <a:gd name="connsiteY5" fmla="*/ 0 h 1259554"/>
                <a:gd name="connsiteX0" fmla="*/ 45346 w 619623"/>
                <a:gd name="connsiteY0" fmla="*/ 2790 h 1262344"/>
                <a:gd name="connsiteX1" fmla="*/ 540120 w 619623"/>
                <a:gd name="connsiteY1" fmla="*/ 301579 h 1262344"/>
                <a:gd name="connsiteX2" fmla="*/ 550422 w 619623"/>
                <a:gd name="connsiteY2" fmla="*/ 837341 h 1262344"/>
                <a:gd name="connsiteX3" fmla="*/ 6710 w 619623"/>
                <a:gd name="connsiteY3" fmla="*/ 1262344 h 1262344"/>
                <a:gd name="connsiteX4" fmla="*/ 413906 w 619623"/>
                <a:gd name="connsiteY4" fmla="*/ 497338 h 1262344"/>
                <a:gd name="connsiteX5" fmla="*/ 122844 w 619623"/>
                <a:gd name="connsiteY5" fmla="*/ 234609 h 1262344"/>
                <a:gd name="connsiteX6" fmla="*/ 45346 w 619623"/>
                <a:gd name="connsiteY6" fmla="*/ 2790 h 1262344"/>
                <a:gd name="connsiteX0" fmla="*/ 45346 w 619623"/>
                <a:gd name="connsiteY0" fmla="*/ 2689 h 1262243"/>
                <a:gd name="connsiteX1" fmla="*/ 540120 w 619623"/>
                <a:gd name="connsiteY1" fmla="*/ 301478 h 1262243"/>
                <a:gd name="connsiteX2" fmla="*/ 550422 w 619623"/>
                <a:gd name="connsiteY2" fmla="*/ 837240 h 1262243"/>
                <a:gd name="connsiteX3" fmla="*/ 6710 w 619623"/>
                <a:gd name="connsiteY3" fmla="*/ 1262243 h 1262243"/>
                <a:gd name="connsiteX4" fmla="*/ 413906 w 619623"/>
                <a:gd name="connsiteY4" fmla="*/ 497237 h 1262243"/>
                <a:gd name="connsiteX5" fmla="*/ 122844 w 619623"/>
                <a:gd name="connsiteY5" fmla="*/ 234508 h 1262243"/>
                <a:gd name="connsiteX6" fmla="*/ 45346 w 619623"/>
                <a:gd name="connsiteY6" fmla="*/ 2689 h 1262243"/>
                <a:gd name="connsiteX0" fmla="*/ 45346 w 619623"/>
                <a:gd name="connsiteY0" fmla="*/ 0 h 1259554"/>
                <a:gd name="connsiteX1" fmla="*/ 540120 w 619623"/>
                <a:gd name="connsiteY1" fmla="*/ 298789 h 1259554"/>
                <a:gd name="connsiteX2" fmla="*/ 550422 w 619623"/>
                <a:gd name="connsiteY2" fmla="*/ 834551 h 1259554"/>
                <a:gd name="connsiteX3" fmla="*/ 6710 w 619623"/>
                <a:gd name="connsiteY3" fmla="*/ 1259554 h 1259554"/>
                <a:gd name="connsiteX4" fmla="*/ 413906 w 619623"/>
                <a:gd name="connsiteY4" fmla="*/ 494548 h 1259554"/>
                <a:gd name="connsiteX5" fmla="*/ 122844 w 619623"/>
                <a:gd name="connsiteY5" fmla="*/ 231819 h 1259554"/>
                <a:gd name="connsiteX6" fmla="*/ 45346 w 619623"/>
                <a:gd name="connsiteY6" fmla="*/ 0 h 1259554"/>
                <a:gd name="connsiteX0" fmla="*/ 45346 w 619623"/>
                <a:gd name="connsiteY0" fmla="*/ 0 h 1259554"/>
                <a:gd name="connsiteX1" fmla="*/ 540120 w 619623"/>
                <a:gd name="connsiteY1" fmla="*/ 298789 h 1259554"/>
                <a:gd name="connsiteX2" fmla="*/ 550422 w 619623"/>
                <a:gd name="connsiteY2" fmla="*/ 834551 h 1259554"/>
                <a:gd name="connsiteX3" fmla="*/ 6710 w 619623"/>
                <a:gd name="connsiteY3" fmla="*/ 1259554 h 1259554"/>
                <a:gd name="connsiteX4" fmla="*/ 413906 w 619623"/>
                <a:gd name="connsiteY4" fmla="*/ 494548 h 1259554"/>
                <a:gd name="connsiteX5" fmla="*/ 115116 w 619623"/>
                <a:gd name="connsiteY5" fmla="*/ 234395 h 1259554"/>
                <a:gd name="connsiteX6" fmla="*/ 45346 w 619623"/>
                <a:gd name="connsiteY6" fmla="*/ 0 h 1259554"/>
                <a:gd name="connsiteX0" fmla="*/ 45346 w 619623"/>
                <a:gd name="connsiteY0" fmla="*/ 0 h 1259554"/>
                <a:gd name="connsiteX1" fmla="*/ 540120 w 619623"/>
                <a:gd name="connsiteY1" fmla="*/ 298789 h 1259554"/>
                <a:gd name="connsiteX2" fmla="*/ 550422 w 619623"/>
                <a:gd name="connsiteY2" fmla="*/ 834551 h 1259554"/>
                <a:gd name="connsiteX3" fmla="*/ 6710 w 619623"/>
                <a:gd name="connsiteY3" fmla="*/ 1259554 h 1259554"/>
                <a:gd name="connsiteX4" fmla="*/ 413906 w 619623"/>
                <a:gd name="connsiteY4" fmla="*/ 494548 h 1259554"/>
                <a:gd name="connsiteX5" fmla="*/ 115116 w 619623"/>
                <a:gd name="connsiteY5" fmla="*/ 234395 h 1259554"/>
                <a:gd name="connsiteX6" fmla="*/ 45346 w 619623"/>
                <a:gd name="connsiteY6" fmla="*/ 0 h 1259554"/>
                <a:gd name="connsiteX0" fmla="*/ 45346 w 619623"/>
                <a:gd name="connsiteY0" fmla="*/ 0 h 1259554"/>
                <a:gd name="connsiteX1" fmla="*/ 540120 w 619623"/>
                <a:gd name="connsiteY1" fmla="*/ 298789 h 1259554"/>
                <a:gd name="connsiteX2" fmla="*/ 550422 w 619623"/>
                <a:gd name="connsiteY2" fmla="*/ 834551 h 1259554"/>
                <a:gd name="connsiteX3" fmla="*/ 6710 w 619623"/>
                <a:gd name="connsiteY3" fmla="*/ 1259554 h 1259554"/>
                <a:gd name="connsiteX4" fmla="*/ 413906 w 619623"/>
                <a:gd name="connsiteY4" fmla="*/ 494548 h 1259554"/>
                <a:gd name="connsiteX5" fmla="*/ 115116 w 619623"/>
                <a:gd name="connsiteY5" fmla="*/ 234395 h 1259554"/>
                <a:gd name="connsiteX6" fmla="*/ 45346 w 619623"/>
                <a:gd name="connsiteY6" fmla="*/ 0 h 1259554"/>
                <a:gd name="connsiteX0" fmla="*/ 45346 w 619623"/>
                <a:gd name="connsiteY0" fmla="*/ 0 h 1259554"/>
                <a:gd name="connsiteX1" fmla="*/ 540120 w 619623"/>
                <a:gd name="connsiteY1" fmla="*/ 298789 h 1259554"/>
                <a:gd name="connsiteX2" fmla="*/ 550422 w 619623"/>
                <a:gd name="connsiteY2" fmla="*/ 834551 h 1259554"/>
                <a:gd name="connsiteX3" fmla="*/ 6710 w 619623"/>
                <a:gd name="connsiteY3" fmla="*/ 1259554 h 1259554"/>
                <a:gd name="connsiteX4" fmla="*/ 413906 w 619623"/>
                <a:gd name="connsiteY4" fmla="*/ 494548 h 1259554"/>
                <a:gd name="connsiteX5" fmla="*/ 115116 w 619623"/>
                <a:gd name="connsiteY5" fmla="*/ 234395 h 1259554"/>
                <a:gd name="connsiteX6" fmla="*/ 45346 w 619623"/>
                <a:gd name="connsiteY6" fmla="*/ 0 h 1259554"/>
                <a:gd name="connsiteX0" fmla="*/ 45346 w 619623"/>
                <a:gd name="connsiteY0" fmla="*/ 0 h 1259554"/>
                <a:gd name="connsiteX1" fmla="*/ 540120 w 619623"/>
                <a:gd name="connsiteY1" fmla="*/ 298789 h 1259554"/>
                <a:gd name="connsiteX2" fmla="*/ 550422 w 619623"/>
                <a:gd name="connsiteY2" fmla="*/ 834551 h 1259554"/>
                <a:gd name="connsiteX3" fmla="*/ 6710 w 619623"/>
                <a:gd name="connsiteY3" fmla="*/ 1259554 h 1259554"/>
                <a:gd name="connsiteX4" fmla="*/ 413906 w 619623"/>
                <a:gd name="connsiteY4" fmla="*/ 494548 h 1259554"/>
                <a:gd name="connsiteX5" fmla="*/ 115116 w 619623"/>
                <a:gd name="connsiteY5" fmla="*/ 234395 h 1259554"/>
                <a:gd name="connsiteX6" fmla="*/ 45346 w 619623"/>
                <a:gd name="connsiteY6" fmla="*/ 0 h 1259554"/>
                <a:gd name="connsiteX0" fmla="*/ 44721 w 618998"/>
                <a:gd name="connsiteY0" fmla="*/ 0 h 1259554"/>
                <a:gd name="connsiteX1" fmla="*/ 539495 w 618998"/>
                <a:gd name="connsiteY1" fmla="*/ 298789 h 1259554"/>
                <a:gd name="connsiteX2" fmla="*/ 549797 w 618998"/>
                <a:gd name="connsiteY2" fmla="*/ 834551 h 1259554"/>
                <a:gd name="connsiteX3" fmla="*/ 6085 w 618998"/>
                <a:gd name="connsiteY3" fmla="*/ 1259554 h 1259554"/>
                <a:gd name="connsiteX4" fmla="*/ 413281 w 618998"/>
                <a:gd name="connsiteY4" fmla="*/ 494548 h 1259554"/>
                <a:gd name="connsiteX5" fmla="*/ 114491 w 618998"/>
                <a:gd name="connsiteY5" fmla="*/ 234395 h 1259554"/>
                <a:gd name="connsiteX6" fmla="*/ 44721 w 618998"/>
                <a:gd name="connsiteY6" fmla="*/ 0 h 1259554"/>
                <a:gd name="connsiteX0" fmla="*/ 70199 w 644476"/>
                <a:gd name="connsiteY0" fmla="*/ 0 h 1268080"/>
                <a:gd name="connsiteX1" fmla="*/ 564973 w 644476"/>
                <a:gd name="connsiteY1" fmla="*/ 298789 h 1268080"/>
                <a:gd name="connsiteX2" fmla="*/ 575275 w 644476"/>
                <a:gd name="connsiteY2" fmla="*/ 834551 h 1268080"/>
                <a:gd name="connsiteX3" fmla="*/ 31563 w 644476"/>
                <a:gd name="connsiteY3" fmla="*/ 1259554 h 1268080"/>
                <a:gd name="connsiteX4" fmla="*/ 106484 w 644476"/>
                <a:gd name="connsiteY4" fmla="*/ 1014854 h 1268080"/>
                <a:gd name="connsiteX5" fmla="*/ 438759 w 644476"/>
                <a:gd name="connsiteY5" fmla="*/ 494548 h 1268080"/>
                <a:gd name="connsiteX6" fmla="*/ 139969 w 644476"/>
                <a:gd name="connsiteY6" fmla="*/ 234395 h 1268080"/>
                <a:gd name="connsiteX7" fmla="*/ 70199 w 644476"/>
                <a:gd name="connsiteY7" fmla="*/ 0 h 1268080"/>
                <a:gd name="connsiteX0" fmla="*/ 70199 w 644476"/>
                <a:gd name="connsiteY0" fmla="*/ 0 h 1268080"/>
                <a:gd name="connsiteX1" fmla="*/ 564973 w 644476"/>
                <a:gd name="connsiteY1" fmla="*/ 298789 h 1268080"/>
                <a:gd name="connsiteX2" fmla="*/ 575275 w 644476"/>
                <a:gd name="connsiteY2" fmla="*/ 834551 h 1268080"/>
                <a:gd name="connsiteX3" fmla="*/ 31563 w 644476"/>
                <a:gd name="connsiteY3" fmla="*/ 1259554 h 1268080"/>
                <a:gd name="connsiteX4" fmla="*/ 106484 w 644476"/>
                <a:gd name="connsiteY4" fmla="*/ 1014854 h 1268080"/>
                <a:gd name="connsiteX5" fmla="*/ 438759 w 644476"/>
                <a:gd name="connsiteY5" fmla="*/ 494548 h 1268080"/>
                <a:gd name="connsiteX6" fmla="*/ 139969 w 644476"/>
                <a:gd name="connsiteY6" fmla="*/ 234395 h 1268080"/>
                <a:gd name="connsiteX7" fmla="*/ 70199 w 644476"/>
                <a:gd name="connsiteY7" fmla="*/ 0 h 1268080"/>
                <a:gd name="connsiteX0" fmla="*/ 70199 w 644476"/>
                <a:gd name="connsiteY0" fmla="*/ 0 h 1268080"/>
                <a:gd name="connsiteX1" fmla="*/ 564973 w 644476"/>
                <a:gd name="connsiteY1" fmla="*/ 298789 h 1268080"/>
                <a:gd name="connsiteX2" fmla="*/ 575275 w 644476"/>
                <a:gd name="connsiteY2" fmla="*/ 834551 h 1268080"/>
                <a:gd name="connsiteX3" fmla="*/ 31563 w 644476"/>
                <a:gd name="connsiteY3" fmla="*/ 1259554 h 1268080"/>
                <a:gd name="connsiteX4" fmla="*/ 106484 w 644476"/>
                <a:gd name="connsiteY4" fmla="*/ 1014854 h 1268080"/>
                <a:gd name="connsiteX5" fmla="*/ 438759 w 644476"/>
                <a:gd name="connsiteY5" fmla="*/ 494548 h 1268080"/>
                <a:gd name="connsiteX6" fmla="*/ 139969 w 644476"/>
                <a:gd name="connsiteY6" fmla="*/ 234395 h 1268080"/>
                <a:gd name="connsiteX7" fmla="*/ 70199 w 644476"/>
                <a:gd name="connsiteY7" fmla="*/ 0 h 1268080"/>
                <a:gd name="connsiteX0" fmla="*/ 38636 w 612913"/>
                <a:gd name="connsiteY0" fmla="*/ 0 h 1259554"/>
                <a:gd name="connsiteX1" fmla="*/ 533410 w 612913"/>
                <a:gd name="connsiteY1" fmla="*/ 298789 h 1259554"/>
                <a:gd name="connsiteX2" fmla="*/ 543712 w 612913"/>
                <a:gd name="connsiteY2" fmla="*/ 834551 h 1259554"/>
                <a:gd name="connsiteX3" fmla="*/ 0 w 612913"/>
                <a:gd name="connsiteY3" fmla="*/ 1259554 h 1259554"/>
                <a:gd name="connsiteX4" fmla="*/ 74921 w 612913"/>
                <a:gd name="connsiteY4" fmla="*/ 1014854 h 1259554"/>
                <a:gd name="connsiteX5" fmla="*/ 407196 w 612913"/>
                <a:gd name="connsiteY5" fmla="*/ 494548 h 1259554"/>
                <a:gd name="connsiteX6" fmla="*/ 108406 w 612913"/>
                <a:gd name="connsiteY6" fmla="*/ 234395 h 1259554"/>
                <a:gd name="connsiteX7" fmla="*/ 38636 w 612913"/>
                <a:gd name="connsiteY7" fmla="*/ 0 h 1259554"/>
                <a:gd name="connsiteX0" fmla="*/ 38636 w 612913"/>
                <a:gd name="connsiteY0" fmla="*/ 0 h 1259554"/>
                <a:gd name="connsiteX1" fmla="*/ 533410 w 612913"/>
                <a:gd name="connsiteY1" fmla="*/ 298789 h 1259554"/>
                <a:gd name="connsiteX2" fmla="*/ 543712 w 612913"/>
                <a:gd name="connsiteY2" fmla="*/ 834551 h 1259554"/>
                <a:gd name="connsiteX3" fmla="*/ 0 w 612913"/>
                <a:gd name="connsiteY3" fmla="*/ 1259554 h 1259554"/>
                <a:gd name="connsiteX4" fmla="*/ 62042 w 612913"/>
                <a:gd name="connsiteY4" fmla="*/ 1027733 h 1259554"/>
                <a:gd name="connsiteX5" fmla="*/ 407196 w 612913"/>
                <a:gd name="connsiteY5" fmla="*/ 494548 h 1259554"/>
                <a:gd name="connsiteX6" fmla="*/ 108406 w 612913"/>
                <a:gd name="connsiteY6" fmla="*/ 234395 h 1259554"/>
                <a:gd name="connsiteX7" fmla="*/ 38636 w 612913"/>
                <a:gd name="connsiteY7" fmla="*/ 0 h 1259554"/>
                <a:gd name="connsiteX0" fmla="*/ 38636 w 612913"/>
                <a:gd name="connsiteY0" fmla="*/ 0 h 1259554"/>
                <a:gd name="connsiteX1" fmla="*/ 533410 w 612913"/>
                <a:gd name="connsiteY1" fmla="*/ 298789 h 1259554"/>
                <a:gd name="connsiteX2" fmla="*/ 543712 w 612913"/>
                <a:gd name="connsiteY2" fmla="*/ 834551 h 1259554"/>
                <a:gd name="connsiteX3" fmla="*/ 0 w 612913"/>
                <a:gd name="connsiteY3" fmla="*/ 1259554 h 1259554"/>
                <a:gd name="connsiteX4" fmla="*/ 62042 w 612913"/>
                <a:gd name="connsiteY4" fmla="*/ 1027733 h 1259554"/>
                <a:gd name="connsiteX5" fmla="*/ 407196 w 612913"/>
                <a:gd name="connsiteY5" fmla="*/ 494548 h 1259554"/>
                <a:gd name="connsiteX6" fmla="*/ 108406 w 612913"/>
                <a:gd name="connsiteY6" fmla="*/ 234395 h 1259554"/>
                <a:gd name="connsiteX7" fmla="*/ 38636 w 612913"/>
                <a:gd name="connsiteY7" fmla="*/ 0 h 1259554"/>
                <a:gd name="connsiteX0" fmla="*/ 38636 w 612913"/>
                <a:gd name="connsiteY0" fmla="*/ 0 h 1259554"/>
                <a:gd name="connsiteX1" fmla="*/ 533410 w 612913"/>
                <a:gd name="connsiteY1" fmla="*/ 298789 h 1259554"/>
                <a:gd name="connsiteX2" fmla="*/ 543712 w 612913"/>
                <a:gd name="connsiteY2" fmla="*/ 834551 h 1259554"/>
                <a:gd name="connsiteX3" fmla="*/ 0 w 612913"/>
                <a:gd name="connsiteY3" fmla="*/ 1259554 h 1259554"/>
                <a:gd name="connsiteX4" fmla="*/ 62042 w 612913"/>
                <a:gd name="connsiteY4" fmla="*/ 1027733 h 1259554"/>
                <a:gd name="connsiteX5" fmla="*/ 407196 w 612913"/>
                <a:gd name="connsiteY5" fmla="*/ 494548 h 1259554"/>
                <a:gd name="connsiteX6" fmla="*/ 108406 w 612913"/>
                <a:gd name="connsiteY6" fmla="*/ 234395 h 1259554"/>
                <a:gd name="connsiteX7" fmla="*/ 38636 w 612913"/>
                <a:gd name="connsiteY7" fmla="*/ 0 h 1259554"/>
                <a:gd name="connsiteX0" fmla="*/ 38636 w 612913"/>
                <a:gd name="connsiteY0" fmla="*/ 0 h 1259554"/>
                <a:gd name="connsiteX1" fmla="*/ 533410 w 612913"/>
                <a:gd name="connsiteY1" fmla="*/ 298789 h 1259554"/>
                <a:gd name="connsiteX2" fmla="*/ 543712 w 612913"/>
                <a:gd name="connsiteY2" fmla="*/ 834551 h 1259554"/>
                <a:gd name="connsiteX3" fmla="*/ 0 w 612913"/>
                <a:gd name="connsiteY3" fmla="*/ 1259554 h 1259554"/>
                <a:gd name="connsiteX4" fmla="*/ 62042 w 612913"/>
                <a:gd name="connsiteY4" fmla="*/ 1027733 h 1259554"/>
                <a:gd name="connsiteX5" fmla="*/ 407196 w 612913"/>
                <a:gd name="connsiteY5" fmla="*/ 494548 h 1259554"/>
                <a:gd name="connsiteX6" fmla="*/ 108406 w 612913"/>
                <a:gd name="connsiteY6" fmla="*/ 234395 h 1259554"/>
                <a:gd name="connsiteX7" fmla="*/ 38636 w 612913"/>
                <a:gd name="connsiteY7" fmla="*/ 0 h 1259554"/>
                <a:gd name="connsiteX0" fmla="*/ 38636 w 612913"/>
                <a:gd name="connsiteY0" fmla="*/ 0 h 1259554"/>
                <a:gd name="connsiteX1" fmla="*/ 533410 w 612913"/>
                <a:gd name="connsiteY1" fmla="*/ 298789 h 1259554"/>
                <a:gd name="connsiteX2" fmla="*/ 543712 w 612913"/>
                <a:gd name="connsiteY2" fmla="*/ 834551 h 1259554"/>
                <a:gd name="connsiteX3" fmla="*/ 0 w 612913"/>
                <a:gd name="connsiteY3" fmla="*/ 1259554 h 1259554"/>
                <a:gd name="connsiteX4" fmla="*/ 62042 w 612913"/>
                <a:gd name="connsiteY4" fmla="*/ 1027733 h 1259554"/>
                <a:gd name="connsiteX5" fmla="*/ 407196 w 612913"/>
                <a:gd name="connsiteY5" fmla="*/ 494548 h 1259554"/>
                <a:gd name="connsiteX6" fmla="*/ 108406 w 612913"/>
                <a:gd name="connsiteY6" fmla="*/ 234395 h 1259554"/>
                <a:gd name="connsiteX7" fmla="*/ 38636 w 612913"/>
                <a:gd name="connsiteY7" fmla="*/ 0 h 1259554"/>
                <a:gd name="connsiteX0" fmla="*/ 38636 w 612913"/>
                <a:gd name="connsiteY0" fmla="*/ 0 h 1259554"/>
                <a:gd name="connsiteX1" fmla="*/ 533410 w 612913"/>
                <a:gd name="connsiteY1" fmla="*/ 298789 h 1259554"/>
                <a:gd name="connsiteX2" fmla="*/ 543712 w 612913"/>
                <a:gd name="connsiteY2" fmla="*/ 834551 h 1259554"/>
                <a:gd name="connsiteX3" fmla="*/ 0 w 612913"/>
                <a:gd name="connsiteY3" fmla="*/ 1259554 h 1259554"/>
                <a:gd name="connsiteX4" fmla="*/ 62042 w 612913"/>
                <a:gd name="connsiteY4" fmla="*/ 1027733 h 1259554"/>
                <a:gd name="connsiteX5" fmla="*/ 407196 w 612913"/>
                <a:gd name="connsiteY5" fmla="*/ 494548 h 1259554"/>
                <a:gd name="connsiteX6" fmla="*/ 108406 w 612913"/>
                <a:gd name="connsiteY6" fmla="*/ 234395 h 1259554"/>
                <a:gd name="connsiteX7" fmla="*/ 38636 w 612913"/>
                <a:gd name="connsiteY7" fmla="*/ 0 h 1259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913" h="1259554">
                  <a:moveTo>
                    <a:pt x="38636" y="0"/>
                  </a:moveTo>
                  <a:cubicBezTo>
                    <a:pt x="371845" y="57525"/>
                    <a:pt x="470658" y="225809"/>
                    <a:pt x="533410" y="298789"/>
                  </a:cubicBezTo>
                  <a:cubicBezTo>
                    <a:pt x="696543" y="602730"/>
                    <a:pt x="560883" y="726368"/>
                    <a:pt x="543712" y="834551"/>
                  </a:cubicBezTo>
                  <a:cubicBezTo>
                    <a:pt x="383082" y="1068947"/>
                    <a:pt x="186389" y="1153947"/>
                    <a:pt x="0" y="1259554"/>
                  </a:cubicBezTo>
                  <a:cubicBezTo>
                    <a:pt x="11161" y="1199452"/>
                    <a:pt x="17358" y="1160385"/>
                    <a:pt x="62042" y="1027733"/>
                  </a:cubicBezTo>
                  <a:cubicBezTo>
                    <a:pt x="227787" y="931141"/>
                    <a:pt x="462576" y="670989"/>
                    <a:pt x="407196" y="494548"/>
                  </a:cubicBezTo>
                  <a:cubicBezTo>
                    <a:pt x="386627" y="320254"/>
                    <a:pt x="172408" y="190607"/>
                    <a:pt x="108406" y="234395"/>
                  </a:cubicBezTo>
                  <a:cubicBezTo>
                    <a:pt x="93343" y="159698"/>
                    <a:pt x="52803" y="37349"/>
                    <a:pt x="38636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F3F3F1"/>
                </a:gs>
                <a:gs pos="99000">
                  <a:srgbClr val="C8C2BF"/>
                </a:gs>
                <a:gs pos="33000">
                  <a:srgbClr val="9D908D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-1197468" y="-24715"/>
            <a:ext cx="8709575" cy="6887070"/>
            <a:chOff x="-1197468" y="-24715"/>
            <a:chExt cx="8709575" cy="6887070"/>
          </a:xfrm>
        </p:grpSpPr>
        <p:sp>
          <p:nvSpPr>
            <p:cNvPr id="16" name="Rectangle 15"/>
            <p:cNvSpPr/>
            <p:nvPr/>
          </p:nvSpPr>
          <p:spPr>
            <a:xfrm>
              <a:off x="0" y="-24715"/>
              <a:ext cx="7512107" cy="6886004"/>
            </a:xfrm>
            <a:custGeom>
              <a:avLst/>
              <a:gdLst>
                <a:gd name="connsiteX0" fmla="*/ 0 w 8118389"/>
                <a:gd name="connsiteY0" fmla="*/ 0 h 6870358"/>
                <a:gd name="connsiteX1" fmla="*/ 8118389 w 8118389"/>
                <a:gd name="connsiteY1" fmla="*/ 0 h 6870358"/>
                <a:gd name="connsiteX2" fmla="*/ 8118389 w 8118389"/>
                <a:gd name="connsiteY2" fmla="*/ 6870358 h 6870358"/>
                <a:gd name="connsiteX3" fmla="*/ 0 w 8118389"/>
                <a:gd name="connsiteY3" fmla="*/ 6870358 h 6870358"/>
                <a:gd name="connsiteX4" fmla="*/ 0 w 8118389"/>
                <a:gd name="connsiteY4" fmla="*/ 0 h 6870358"/>
                <a:gd name="connsiteX0" fmla="*/ 0 w 8118389"/>
                <a:gd name="connsiteY0" fmla="*/ 12357 h 6882715"/>
                <a:gd name="connsiteX1" fmla="*/ 3818238 w 8118389"/>
                <a:gd name="connsiteY1" fmla="*/ 0 h 6882715"/>
                <a:gd name="connsiteX2" fmla="*/ 8118389 w 8118389"/>
                <a:gd name="connsiteY2" fmla="*/ 6882715 h 6882715"/>
                <a:gd name="connsiteX3" fmla="*/ 0 w 8118389"/>
                <a:gd name="connsiteY3" fmla="*/ 6882715 h 6882715"/>
                <a:gd name="connsiteX4" fmla="*/ 0 w 8118389"/>
                <a:gd name="connsiteY4" fmla="*/ 12357 h 6882715"/>
                <a:gd name="connsiteX0" fmla="*/ 0 w 8118389"/>
                <a:gd name="connsiteY0" fmla="*/ 12357 h 6882715"/>
                <a:gd name="connsiteX1" fmla="*/ 3818238 w 8118389"/>
                <a:gd name="connsiteY1" fmla="*/ 0 h 6882715"/>
                <a:gd name="connsiteX2" fmla="*/ 4596714 w 8118389"/>
                <a:gd name="connsiteY2" fmla="*/ 2125365 h 6882715"/>
                <a:gd name="connsiteX3" fmla="*/ 8118389 w 8118389"/>
                <a:gd name="connsiteY3" fmla="*/ 6882715 h 6882715"/>
                <a:gd name="connsiteX4" fmla="*/ 0 w 8118389"/>
                <a:gd name="connsiteY4" fmla="*/ 6882715 h 6882715"/>
                <a:gd name="connsiteX5" fmla="*/ 0 w 8118389"/>
                <a:gd name="connsiteY5" fmla="*/ 12357 h 6882715"/>
                <a:gd name="connsiteX0" fmla="*/ 0 w 8118389"/>
                <a:gd name="connsiteY0" fmla="*/ 12357 h 6882715"/>
                <a:gd name="connsiteX1" fmla="*/ 3818238 w 8118389"/>
                <a:gd name="connsiteY1" fmla="*/ 0 h 6882715"/>
                <a:gd name="connsiteX2" fmla="*/ 4596714 w 8118389"/>
                <a:gd name="connsiteY2" fmla="*/ 2125365 h 6882715"/>
                <a:gd name="connsiteX3" fmla="*/ 7068065 w 8118389"/>
                <a:gd name="connsiteY3" fmla="*/ 3150975 h 6882715"/>
                <a:gd name="connsiteX4" fmla="*/ 8118389 w 8118389"/>
                <a:gd name="connsiteY4" fmla="*/ 6882715 h 6882715"/>
                <a:gd name="connsiteX5" fmla="*/ 0 w 8118389"/>
                <a:gd name="connsiteY5" fmla="*/ 6882715 h 6882715"/>
                <a:gd name="connsiteX6" fmla="*/ 0 w 8118389"/>
                <a:gd name="connsiteY6" fmla="*/ 12357 h 6882715"/>
                <a:gd name="connsiteX0" fmla="*/ 0 w 8118389"/>
                <a:gd name="connsiteY0" fmla="*/ 12357 h 6882715"/>
                <a:gd name="connsiteX1" fmla="*/ 3818238 w 8118389"/>
                <a:gd name="connsiteY1" fmla="*/ 0 h 6882715"/>
                <a:gd name="connsiteX2" fmla="*/ 4596714 w 8118389"/>
                <a:gd name="connsiteY2" fmla="*/ 2125365 h 6882715"/>
                <a:gd name="connsiteX3" fmla="*/ 7068065 w 8118389"/>
                <a:gd name="connsiteY3" fmla="*/ 3150975 h 6882715"/>
                <a:gd name="connsiteX4" fmla="*/ 7500551 w 8118389"/>
                <a:gd name="connsiteY4" fmla="*/ 5041559 h 6882715"/>
                <a:gd name="connsiteX5" fmla="*/ 8118389 w 8118389"/>
                <a:gd name="connsiteY5" fmla="*/ 6882715 h 6882715"/>
                <a:gd name="connsiteX6" fmla="*/ 0 w 8118389"/>
                <a:gd name="connsiteY6" fmla="*/ 6882715 h 6882715"/>
                <a:gd name="connsiteX7" fmla="*/ 0 w 8118389"/>
                <a:gd name="connsiteY7" fmla="*/ 12357 h 6882715"/>
                <a:gd name="connsiteX0" fmla="*/ 0 w 7500551"/>
                <a:gd name="connsiteY0" fmla="*/ 12357 h 6882715"/>
                <a:gd name="connsiteX1" fmla="*/ 3818238 w 7500551"/>
                <a:gd name="connsiteY1" fmla="*/ 0 h 6882715"/>
                <a:gd name="connsiteX2" fmla="*/ 4596714 w 7500551"/>
                <a:gd name="connsiteY2" fmla="*/ 2125365 h 6882715"/>
                <a:gd name="connsiteX3" fmla="*/ 7068065 w 7500551"/>
                <a:gd name="connsiteY3" fmla="*/ 3150975 h 6882715"/>
                <a:gd name="connsiteX4" fmla="*/ 7500551 w 7500551"/>
                <a:gd name="connsiteY4" fmla="*/ 5041559 h 6882715"/>
                <a:gd name="connsiteX5" fmla="*/ 3855308 w 7500551"/>
                <a:gd name="connsiteY5" fmla="*/ 6882715 h 6882715"/>
                <a:gd name="connsiteX6" fmla="*/ 0 w 7500551"/>
                <a:gd name="connsiteY6" fmla="*/ 6882715 h 6882715"/>
                <a:gd name="connsiteX7" fmla="*/ 0 w 7500551"/>
                <a:gd name="connsiteY7" fmla="*/ 12357 h 6882715"/>
                <a:gd name="connsiteX0" fmla="*/ 0 w 7500551"/>
                <a:gd name="connsiteY0" fmla="*/ 12357 h 6882715"/>
                <a:gd name="connsiteX1" fmla="*/ 3818238 w 7500551"/>
                <a:gd name="connsiteY1" fmla="*/ 0 h 6882715"/>
                <a:gd name="connsiteX2" fmla="*/ 4596714 w 7500551"/>
                <a:gd name="connsiteY2" fmla="*/ 2125365 h 6882715"/>
                <a:gd name="connsiteX3" fmla="*/ 7068065 w 7500551"/>
                <a:gd name="connsiteY3" fmla="*/ 3150975 h 6882715"/>
                <a:gd name="connsiteX4" fmla="*/ 7500551 w 7500551"/>
                <a:gd name="connsiteY4" fmla="*/ 5041559 h 6882715"/>
                <a:gd name="connsiteX5" fmla="*/ 3855308 w 7500551"/>
                <a:gd name="connsiteY5" fmla="*/ 6882715 h 6882715"/>
                <a:gd name="connsiteX6" fmla="*/ 1692875 w 7500551"/>
                <a:gd name="connsiteY6" fmla="*/ 6882715 h 6882715"/>
                <a:gd name="connsiteX7" fmla="*/ 0 w 7500551"/>
                <a:gd name="connsiteY7" fmla="*/ 12357 h 6882715"/>
                <a:gd name="connsiteX0" fmla="*/ 0 w 7500551"/>
                <a:gd name="connsiteY0" fmla="*/ 12357 h 6882715"/>
                <a:gd name="connsiteX1" fmla="*/ 3818238 w 7500551"/>
                <a:gd name="connsiteY1" fmla="*/ 0 h 6882715"/>
                <a:gd name="connsiteX2" fmla="*/ 4596714 w 7500551"/>
                <a:gd name="connsiteY2" fmla="*/ 2125365 h 6882715"/>
                <a:gd name="connsiteX3" fmla="*/ 7068065 w 7500551"/>
                <a:gd name="connsiteY3" fmla="*/ 3150975 h 6882715"/>
                <a:gd name="connsiteX4" fmla="*/ 7500551 w 7500551"/>
                <a:gd name="connsiteY4" fmla="*/ 5041559 h 6882715"/>
                <a:gd name="connsiteX5" fmla="*/ 3855308 w 7500551"/>
                <a:gd name="connsiteY5" fmla="*/ 6882715 h 6882715"/>
                <a:gd name="connsiteX6" fmla="*/ 1692875 w 7500551"/>
                <a:gd name="connsiteY6" fmla="*/ 6882715 h 6882715"/>
                <a:gd name="connsiteX7" fmla="*/ 0 w 7500551"/>
                <a:gd name="connsiteY7" fmla="*/ 5857105 h 6882715"/>
                <a:gd name="connsiteX8" fmla="*/ 0 w 7500551"/>
                <a:gd name="connsiteY8" fmla="*/ 12357 h 6882715"/>
                <a:gd name="connsiteX0" fmla="*/ 0 w 7500551"/>
                <a:gd name="connsiteY0" fmla="*/ 12357 h 6882715"/>
                <a:gd name="connsiteX1" fmla="*/ 3818238 w 7500551"/>
                <a:gd name="connsiteY1" fmla="*/ 0 h 6882715"/>
                <a:gd name="connsiteX2" fmla="*/ 4596714 w 7500551"/>
                <a:gd name="connsiteY2" fmla="*/ 2125365 h 6882715"/>
                <a:gd name="connsiteX3" fmla="*/ 7068065 w 7500551"/>
                <a:gd name="connsiteY3" fmla="*/ 3150975 h 6882715"/>
                <a:gd name="connsiteX4" fmla="*/ 7500551 w 7500551"/>
                <a:gd name="connsiteY4" fmla="*/ 5041559 h 6882715"/>
                <a:gd name="connsiteX5" fmla="*/ 3855308 w 7500551"/>
                <a:gd name="connsiteY5" fmla="*/ 6882715 h 6882715"/>
                <a:gd name="connsiteX6" fmla="*/ 1692875 w 7500551"/>
                <a:gd name="connsiteY6" fmla="*/ 6882715 h 6882715"/>
                <a:gd name="connsiteX7" fmla="*/ 0 w 7500551"/>
                <a:gd name="connsiteY7" fmla="*/ 5857105 h 6882715"/>
                <a:gd name="connsiteX8" fmla="*/ 0 w 7500551"/>
                <a:gd name="connsiteY8" fmla="*/ 12357 h 6882715"/>
                <a:gd name="connsiteX0" fmla="*/ 0 w 7500551"/>
                <a:gd name="connsiteY0" fmla="*/ 12357 h 6882715"/>
                <a:gd name="connsiteX1" fmla="*/ 3818238 w 7500551"/>
                <a:gd name="connsiteY1" fmla="*/ 0 h 6882715"/>
                <a:gd name="connsiteX2" fmla="*/ 4596714 w 7500551"/>
                <a:gd name="connsiteY2" fmla="*/ 2125365 h 6882715"/>
                <a:gd name="connsiteX3" fmla="*/ 7068065 w 7500551"/>
                <a:gd name="connsiteY3" fmla="*/ 3150975 h 6882715"/>
                <a:gd name="connsiteX4" fmla="*/ 7500551 w 7500551"/>
                <a:gd name="connsiteY4" fmla="*/ 5041559 h 6882715"/>
                <a:gd name="connsiteX5" fmla="*/ 3855308 w 7500551"/>
                <a:gd name="connsiteY5" fmla="*/ 6882715 h 6882715"/>
                <a:gd name="connsiteX6" fmla="*/ 1692875 w 7500551"/>
                <a:gd name="connsiteY6" fmla="*/ 6882715 h 6882715"/>
                <a:gd name="connsiteX7" fmla="*/ 0 w 7500551"/>
                <a:gd name="connsiteY7" fmla="*/ 5857105 h 6882715"/>
                <a:gd name="connsiteX8" fmla="*/ 0 w 7500551"/>
                <a:gd name="connsiteY8" fmla="*/ 12357 h 6882715"/>
                <a:gd name="connsiteX0" fmla="*/ 0 w 7500551"/>
                <a:gd name="connsiteY0" fmla="*/ 12357 h 6882715"/>
                <a:gd name="connsiteX1" fmla="*/ 3818238 w 7500551"/>
                <a:gd name="connsiteY1" fmla="*/ 0 h 6882715"/>
                <a:gd name="connsiteX2" fmla="*/ 4596714 w 7500551"/>
                <a:gd name="connsiteY2" fmla="*/ 2125365 h 6882715"/>
                <a:gd name="connsiteX3" fmla="*/ 7068065 w 7500551"/>
                <a:gd name="connsiteY3" fmla="*/ 3150975 h 6882715"/>
                <a:gd name="connsiteX4" fmla="*/ 7500551 w 7500551"/>
                <a:gd name="connsiteY4" fmla="*/ 5041559 h 6882715"/>
                <a:gd name="connsiteX5" fmla="*/ 3855308 w 7500551"/>
                <a:gd name="connsiteY5" fmla="*/ 6882715 h 6882715"/>
                <a:gd name="connsiteX6" fmla="*/ 1692875 w 7500551"/>
                <a:gd name="connsiteY6" fmla="*/ 6882715 h 6882715"/>
                <a:gd name="connsiteX7" fmla="*/ 0 w 7500551"/>
                <a:gd name="connsiteY7" fmla="*/ 5857105 h 6882715"/>
                <a:gd name="connsiteX8" fmla="*/ 0 w 7500551"/>
                <a:gd name="connsiteY8" fmla="*/ 12357 h 6882715"/>
                <a:gd name="connsiteX0" fmla="*/ 0 w 7500551"/>
                <a:gd name="connsiteY0" fmla="*/ 12357 h 6882715"/>
                <a:gd name="connsiteX1" fmla="*/ 3818238 w 7500551"/>
                <a:gd name="connsiteY1" fmla="*/ 0 h 6882715"/>
                <a:gd name="connsiteX2" fmla="*/ 4596714 w 7500551"/>
                <a:gd name="connsiteY2" fmla="*/ 2125365 h 6882715"/>
                <a:gd name="connsiteX3" fmla="*/ 7068065 w 7500551"/>
                <a:gd name="connsiteY3" fmla="*/ 3150975 h 6882715"/>
                <a:gd name="connsiteX4" fmla="*/ 7500551 w 7500551"/>
                <a:gd name="connsiteY4" fmla="*/ 5041559 h 6882715"/>
                <a:gd name="connsiteX5" fmla="*/ 3855308 w 7500551"/>
                <a:gd name="connsiteY5" fmla="*/ 6882715 h 6882715"/>
                <a:gd name="connsiteX6" fmla="*/ 1692875 w 7500551"/>
                <a:gd name="connsiteY6" fmla="*/ 6882715 h 6882715"/>
                <a:gd name="connsiteX7" fmla="*/ 0 w 7500551"/>
                <a:gd name="connsiteY7" fmla="*/ 5857105 h 6882715"/>
                <a:gd name="connsiteX8" fmla="*/ 0 w 7500551"/>
                <a:gd name="connsiteY8" fmla="*/ 12357 h 6882715"/>
                <a:gd name="connsiteX0" fmla="*/ 0 w 7500551"/>
                <a:gd name="connsiteY0" fmla="*/ 12357 h 6882715"/>
                <a:gd name="connsiteX1" fmla="*/ 3818238 w 7500551"/>
                <a:gd name="connsiteY1" fmla="*/ 0 h 6882715"/>
                <a:gd name="connsiteX2" fmla="*/ 4596714 w 7500551"/>
                <a:gd name="connsiteY2" fmla="*/ 2125365 h 6882715"/>
                <a:gd name="connsiteX3" fmla="*/ 7068065 w 7500551"/>
                <a:gd name="connsiteY3" fmla="*/ 3150975 h 6882715"/>
                <a:gd name="connsiteX4" fmla="*/ 7500551 w 7500551"/>
                <a:gd name="connsiteY4" fmla="*/ 5041559 h 6882715"/>
                <a:gd name="connsiteX5" fmla="*/ 3855308 w 7500551"/>
                <a:gd name="connsiteY5" fmla="*/ 6882715 h 6882715"/>
                <a:gd name="connsiteX6" fmla="*/ 1692875 w 7500551"/>
                <a:gd name="connsiteY6" fmla="*/ 6882715 h 6882715"/>
                <a:gd name="connsiteX7" fmla="*/ 0 w 7500551"/>
                <a:gd name="connsiteY7" fmla="*/ 5857105 h 6882715"/>
                <a:gd name="connsiteX8" fmla="*/ 0 w 7500551"/>
                <a:gd name="connsiteY8" fmla="*/ 12357 h 6882715"/>
                <a:gd name="connsiteX0" fmla="*/ 0 w 7500551"/>
                <a:gd name="connsiteY0" fmla="*/ 12357 h 6882715"/>
                <a:gd name="connsiteX1" fmla="*/ 3818238 w 7500551"/>
                <a:gd name="connsiteY1" fmla="*/ 0 h 6882715"/>
                <a:gd name="connsiteX2" fmla="*/ 4596714 w 7500551"/>
                <a:gd name="connsiteY2" fmla="*/ 2125365 h 6882715"/>
                <a:gd name="connsiteX3" fmla="*/ 7068065 w 7500551"/>
                <a:gd name="connsiteY3" fmla="*/ 3150975 h 6882715"/>
                <a:gd name="connsiteX4" fmla="*/ 7500551 w 7500551"/>
                <a:gd name="connsiteY4" fmla="*/ 5041559 h 6882715"/>
                <a:gd name="connsiteX5" fmla="*/ 6858000 w 7500551"/>
                <a:gd name="connsiteY5" fmla="*/ 5671754 h 6882715"/>
                <a:gd name="connsiteX6" fmla="*/ 3855308 w 7500551"/>
                <a:gd name="connsiteY6" fmla="*/ 6882715 h 6882715"/>
                <a:gd name="connsiteX7" fmla="*/ 1692875 w 7500551"/>
                <a:gd name="connsiteY7" fmla="*/ 6882715 h 6882715"/>
                <a:gd name="connsiteX8" fmla="*/ 0 w 7500551"/>
                <a:gd name="connsiteY8" fmla="*/ 5857105 h 6882715"/>
                <a:gd name="connsiteX9" fmla="*/ 0 w 7500551"/>
                <a:gd name="connsiteY9" fmla="*/ 12357 h 6882715"/>
                <a:gd name="connsiteX0" fmla="*/ 0 w 7525264"/>
                <a:gd name="connsiteY0" fmla="*/ 12357 h 6882715"/>
                <a:gd name="connsiteX1" fmla="*/ 3818238 w 7525264"/>
                <a:gd name="connsiteY1" fmla="*/ 0 h 6882715"/>
                <a:gd name="connsiteX2" fmla="*/ 4596714 w 7525264"/>
                <a:gd name="connsiteY2" fmla="*/ 2125365 h 6882715"/>
                <a:gd name="connsiteX3" fmla="*/ 7068065 w 7525264"/>
                <a:gd name="connsiteY3" fmla="*/ 3150975 h 6882715"/>
                <a:gd name="connsiteX4" fmla="*/ 7525264 w 7525264"/>
                <a:gd name="connsiteY4" fmla="*/ 5078630 h 6882715"/>
                <a:gd name="connsiteX5" fmla="*/ 6858000 w 7525264"/>
                <a:gd name="connsiteY5" fmla="*/ 5671754 h 6882715"/>
                <a:gd name="connsiteX6" fmla="*/ 3855308 w 7525264"/>
                <a:gd name="connsiteY6" fmla="*/ 6882715 h 6882715"/>
                <a:gd name="connsiteX7" fmla="*/ 1692875 w 7525264"/>
                <a:gd name="connsiteY7" fmla="*/ 6882715 h 6882715"/>
                <a:gd name="connsiteX8" fmla="*/ 0 w 7525264"/>
                <a:gd name="connsiteY8" fmla="*/ 5857105 h 6882715"/>
                <a:gd name="connsiteX9" fmla="*/ 0 w 7525264"/>
                <a:gd name="connsiteY9" fmla="*/ 12357 h 6882715"/>
                <a:gd name="connsiteX0" fmla="*/ 0 w 7525264"/>
                <a:gd name="connsiteY0" fmla="*/ 12357 h 6882715"/>
                <a:gd name="connsiteX1" fmla="*/ 3818238 w 7525264"/>
                <a:gd name="connsiteY1" fmla="*/ 0 h 6882715"/>
                <a:gd name="connsiteX2" fmla="*/ 4596714 w 7525264"/>
                <a:gd name="connsiteY2" fmla="*/ 2125365 h 6882715"/>
                <a:gd name="connsiteX3" fmla="*/ 7068065 w 7525264"/>
                <a:gd name="connsiteY3" fmla="*/ 3150975 h 6882715"/>
                <a:gd name="connsiteX4" fmla="*/ 7525264 w 7525264"/>
                <a:gd name="connsiteY4" fmla="*/ 5078630 h 6882715"/>
                <a:gd name="connsiteX5" fmla="*/ 6858000 w 7525264"/>
                <a:gd name="connsiteY5" fmla="*/ 5671754 h 6882715"/>
                <a:gd name="connsiteX6" fmla="*/ 3855308 w 7525264"/>
                <a:gd name="connsiteY6" fmla="*/ 6882715 h 6882715"/>
                <a:gd name="connsiteX7" fmla="*/ 1692875 w 7525264"/>
                <a:gd name="connsiteY7" fmla="*/ 6882715 h 6882715"/>
                <a:gd name="connsiteX8" fmla="*/ 0 w 7525264"/>
                <a:gd name="connsiteY8" fmla="*/ 5857105 h 6882715"/>
                <a:gd name="connsiteX9" fmla="*/ 0 w 7525264"/>
                <a:gd name="connsiteY9" fmla="*/ 12357 h 6882715"/>
                <a:gd name="connsiteX0" fmla="*/ 0 w 7525264"/>
                <a:gd name="connsiteY0" fmla="*/ 12357 h 6882715"/>
                <a:gd name="connsiteX1" fmla="*/ 3818238 w 7525264"/>
                <a:gd name="connsiteY1" fmla="*/ 0 h 6882715"/>
                <a:gd name="connsiteX2" fmla="*/ 4596714 w 7525264"/>
                <a:gd name="connsiteY2" fmla="*/ 2125365 h 6882715"/>
                <a:gd name="connsiteX3" fmla="*/ 7068065 w 7525264"/>
                <a:gd name="connsiteY3" fmla="*/ 3150975 h 6882715"/>
                <a:gd name="connsiteX4" fmla="*/ 7525264 w 7525264"/>
                <a:gd name="connsiteY4" fmla="*/ 5078630 h 6882715"/>
                <a:gd name="connsiteX5" fmla="*/ 6858000 w 7525264"/>
                <a:gd name="connsiteY5" fmla="*/ 5671754 h 6882715"/>
                <a:gd name="connsiteX6" fmla="*/ 3855308 w 7525264"/>
                <a:gd name="connsiteY6" fmla="*/ 6882715 h 6882715"/>
                <a:gd name="connsiteX7" fmla="*/ 1692875 w 7525264"/>
                <a:gd name="connsiteY7" fmla="*/ 6882715 h 6882715"/>
                <a:gd name="connsiteX8" fmla="*/ 0 w 7525264"/>
                <a:gd name="connsiteY8" fmla="*/ 5857105 h 6882715"/>
                <a:gd name="connsiteX9" fmla="*/ 0 w 7525264"/>
                <a:gd name="connsiteY9" fmla="*/ 12357 h 6882715"/>
                <a:gd name="connsiteX0" fmla="*/ 0 w 7525264"/>
                <a:gd name="connsiteY0" fmla="*/ 12357 h 6882715"/>
                <a:gd name="connsiteX1" fmla="*/ 3818238 w 7525264"/>
                <a:gd name="connsiteY1" fmla="*/ 0 h 6882715"/>
                <a:gd name="connsiteX2" fmla="*/ 4596714 w 7525264"/>
                <a:gd name="connsiteY2" fmla="*/ 2125365 h 6882715"/>
                <a:gd name="connsiteX3" fmla="*/ 7068065 w 7525264"/>
                <a:gd name="connsiteY3" fmla="*/ 3150975 h 6882715"/>
                <a:gd name="connsiteX4" fmla="*/ 7525264 w 7525264"/>
                <a:gd name="connsiteY4" fmla="*/ 5078630 h 6882715"/>
                <a:gd name="connsiteX5" fmla="*/ 6858000 w 7525264"/>
                <a:gd name="connsiteY5" fmla="*/ 5671754 h 6882715"/>
                <a:gd name="connsiteX6" fmla="*/ 3855308 w 7525264"/>
                <a:gd name="connsiteY6" fmla="*/ 6882715 h 6882715"/>
                <a:gd name="connsiteX7" fmla="*/ 1692875 w 7525264"/>
                <a:gd name="connsiteY7" fmla="*/ 6882715 h 6882715"/>
                <a:gd name="connsiteX8" fmla="*/ 0 w 7525264"/>
                <a:gd name="connsiteY8" fmla="*/ 5857105 h 6882715"/>
                <a:gd name="connsiteX9" fmla="*/ 0 w 7525264"/>
                <a:gd name="connsiteY9" fmla="*/ 12357 h 6882715"/>
                <a:gd name="connsiteX0" fmla="*/ 0 w 7525264"/>
                <a:gd name="connsiteY0" fmla="*/ 12357 h 6882715"/>
                <a:gd name="connsiteX1" fmla="*/ 3818238 w 7525264"/>
                <a:gd name="connsiteY1" fmla="*/ 0 h 6882715"/>
                <a:gd name="connsiteX2" fmla="*/ 4596714 w 7525264"/>
                <a:gd name="connsiteY2" fmla="*/ 2125365 h 6882715"/>
                <a:gd name="connsiteX3" fmla="*/ 7068065 w 7525264"/>
                <a:gd name="connsiteY3" fmla="*/ 3150975 h 6882715"/>
                <a:gd name="connsiteX4" fmla="*/ 7525264 w 7525264"/>
                <a:gd name="connsiteY4" fmla="*/ 5078630 h 6882715"/>
                <a:gd name="connsiteX5" fmla="*/ 6858000 w 7525264"/>
                <a:gd name="connsiteY5" fmla="*/ 5671754 h 6882715"/>
                <a:gd name="connsiteX6" fmla="*/ 3855308 w 7525264"/>
                <a:gd name="connsiteY6" fmla="*/ 6882715 h 6882715"/>
                <a:gd name="connsiteX7" fmla="*/ 1692875 w 7525264"/>
                <a:gd name="connsiteY7" fmla="*/ 6882715 h 6882715"/>
                <a:gd name="connsiteX8" fmla="*/ 0 w 7525264"/>
                <a:gd name="connsiteY8" fmla="*/ 5857105 h 6882715"/>
                <a:gd name="connsiteX9" fmla="*/ 0 w 7525264"/>
                <a:gd name="connsiteY9" fmla="*/ 12357 h 6882715"/>
                <a:gd name="connsiteX0" fmla="*/ 0 w 7525264"/>
                <a:gd name="connsiteY0" fmla="*/ 12357 h 6882715"/>
                <a:gd name="connsiteX1" fmla="*/ 3818238 w 7525264"/>
                <a:gd name="connsiteY1" fmla="*/ 0 h 6882715"/>
                <a:gd name="connsiteX2" fmla="*/ 4596714 w 7525264"/>
                <a:gd name="connsiteY2" fmla="*/ 2125365 h 6882715"/>
                <a:gd name="connsiteX3" fmla="*/ 7068065 w 7525264"/>
                <a:gd name="connsiteY3" fmla="*/ 3150975 h 6882715"/>
                <a:gd name="connsiteX4" fmla="*/ 7525264 w 7525264"/>
                <a:gd name="connsiteY4" fmla="*/ 5078630 h 6882715"/>
                <a:gd name="connsiteX5" fmla="*/ 6858000 w 7525264"/>
                <a:gd name="connsiteY5" fmla="*/ 5671754 h 6882715"/>
                <a:gd name="connsiteX6" fmla="*/ 3855308 w 7525264"/>
                <a:gd name="connsiteY6" fmla="*/ 6882715 h 6882715"/>
                <a:gd name="connsiteX7" fmla="*/ 1692875 w 7525264"/>
                <a:gd name="connsiteY7" fmla="*/ 6882715 h 6882715"/>
                <a:gd name="connsiteX8" fmla="*/ 0 w 7525264"/>
                <a:gd name="connsiteY8" fmla="*/ 5857105 h 6882715"/>
                <a:gd name="connsiteX9" fmla="*/ 0 w 7525264"/>
                <a:gd name="connsiteY9" fmla="*/ 12357 h 6882715"/>
                <a:gd name="connsiteX0" fmla="*/ 0 w 7525264"/>
                <a:gd name="connsiteY0" fmla="*/ 12357 h 6882715"/>
                <a:gd name="connsiteX1" fmla="*/ 3818238 w 7525264"/>
                <a:gd name="connsiteY1" fmla="*/ 0 h 6882715"/>
                <a:gd name="connsiteX2" fmla="*/ 4573690 w 7525264"/>
                <a:gd name="connsiteY2" fmla="*/ 2076027 h 6882715"/>
                <a:gd name="connsiteX3" fmla="*/ 7068065 w 7525264"/>
                <a:gd name="connsiteY3" fmla="*/ 3150975 h 6882715"/>
                <a:gd name="connsiteX4" fmla="*/ 7525264 w 7525264"/>
                <a:gd name="connsiteY4" fmla="*/ 5078630 h 6882715"/>
                <a:gd name="connsiteX5" fmla="*/ 6858000 w 7525264"/>
                <a:gd name="connsiteY5" fmla="*/ 5671754 h 6882715"/>
                <a:gd name="connsiteX6" fmla="*/ 3855308 w 7525264"/>
                <a:gd name="connsiteY6" fmla="*/ 6882715 h 6882715"/>
                <a:gd name="connsiteX7" fmla="*/ 1692875 w 7525264"/>
                <a:gd name="connsiteY7" fmla="*/ 6882715 h 6882715"/>
                <a:gd name="connsiteX8" fmla="*/ 0 w 7525264"/>
                <a:gd name="connsiteY8" fmla="*/ 5857105 h 6882715"/>
                <a:gd name="connsiteX9" fmla="*/ 0 w 7525264"/>
                <a:gd name="connsiteY9" fmla="*/ 12357 h 6882715"/>
                <a:gd name="connsiteX0" fmla="*/ 0 w 7525264"/>
                <a:gd name="connsiteY0" fmla="*/ 12357 h 6882715"/>
                <a:gd name="connsiteX1" fmla="*/ 3818238 w 7525264"/>
                <a:gd name="connsiteY1" fmla="*/ 0 h 6882715"/>
                <a:gd name="connsiteX2" fmla="*/ 4573690 w 7525264"/>
                <a:gd name="connsiteY2" fmla="*/ 2076027 h 6882715"/>
                <a:gd name="connsiteX3" fmla="*/ 4535818 w 7525264"/>
                <a:gd name="connsiteY3" fmla="*/ 2169280 h 6882715"/>
                <a:gd name="connsiteX4" fmla="*/ 7068065 w 7525264"/>
                <a:gd name="connsiteY4" fmla="*/ 3150975 h 6882715"/>
                <a:gd name="connsiteX5" fmla="*/ 7525264 w 7525264"/>
                <a:gd name="connsiteY5" fmla="*/ 5078630 h 6882715"/>
                <a:gd name="connsiteX6" fmla="*/ 6858000 w 7525264"/>
                <a:gd name="connsiteY6" fmla="*/ 5671754 h 6882715"/>
                <a:gd name="connsiteX7" fmla="*/ 3855308 w 7525264"/>
                <a:gd name="connsiteY7" fmla="*/ 6882715 h 6882715"/>
                <a:gd name="connsiteX8" fmla="*/ 1692875 w 7525264"/>
                <a:gd name="connsiteY8" fmla="*/ 6882715 h 6882715"/>
                <a:gd name="connsiteX9" fmla="*/ 0 w 7525264"/>
                <a:gd name="connsiteY9" fmla="*/ 5857105 h 6882715"/>
                <a:gd name="connsiteX10" fmla="*/ 0 w 7525264"/>
                <a:gd name="connsiteY10" fmla="*/ 12357 h 6882715"/>
                <a:gd name="connsiteX0" fmla="*/ 0 w 7525264"/>
                <a:gd name="connsiteY0" fmla="*/ 12357 h 6882715"/>
                <a:gd name="connsiteX1" fmla="*/ 3818238 w 7525264"/>
                <a:gd name="connsiteY1" fmla="*/ 0 h 6882715"/>
                <a:gd name="connsiteX2" fmla="*/ 4573690 w 7525264"/>
                <a:gd name="connsiteY2" fmla="*/ 2076027 h 6882715"/>
                <a:gd name="connsiteX3" fmla="*/ 4535818 w 7525264"/>
                <a:gd name="connsiteY3" fmla="*/ 2169280 h 6882715"/>
                <a:gd name="connsiteX4" fmla="*/ 7068065 w 7525264"/>
                <a:gd name="connsiteY4" fmla="*/ 3150975 h 6882715"/>
                <a:gd name="connsiteX5" fmla="*/ 7525264 w 7525264"/>
                <a:gd name="connsiteY5" fmla="*/ 5078630 h 6882715"/>
                <a:gd name="connsiteX6" fmla="*/ 6858000 w 7525264"/>
                <a:gd name="connsiteY6" fmla="*/ 5671754 h 6882715"/>
                <a:gd name="connsiteX7" fmla="*/ 3855308 w 7525264"/>
                <a:gd name="connsiteY7" fmla="*/ 6882715 h 6882715"/>
                <a:gd name="connsiteX8" fmla="*/ 1692875 w 7525264"/>
                <a:gd name="connsiteY8" fmla="*/ 6882715 h 6882715"/>
                <a:gd name="connsiteX9" fmla="*/ 0 w 7525264"/>
                <a:gd name="connsiteY9" fmla="*/ 5857105 h 6882715"/>
                <a:gd name="connsiteX10" fmla="*/ 0 w 7525264"/>
                <a:gd name="connsiteY10" fmla="*/ 12357 h 6882715"/>
                <a:gd name="connsiteX0" fmla="*/ 0 w 7525264"/>
                <a:gd name="connsiteY0" fmla="*/ 12357 h 6882715"/>
                <a:gd name="connsiteX1" fmla="*/ 3818238 w 7525264"/>
                <a:gd name="connsiteY1" fmla="*/ 0 h 6882715"/>
                <a:gd name="connsiteX2" fmla="*/ 4573690 w 7525264"/>
                <a:gd name="connsiteY2" fmla="*/ 2076027 h 6882715"/>
                <a:gd name="connsiteX3" fmla="*/ 4535818 w 7525264"/>
                <a:gd name="connsiteY3" fmla="*/ 2169280 h 6882715"/>
                <a:gd name="connsiteX4" fmla="*/ 7068065 w 7525264"/>
                <a:gd name="connsiteY4" fmla="*/ 3150975 h 6882715"/>
                <a:gd name="connsiteX5" fmla="*/ 7525264 w 7525264"/>
                <a:gd name="connsiteY5" fmla="*/ 5078630 h 6882715"/>
                <a:gd name="connsiteX6" fmla="*/ 6858000 w 7525264"/>
                <a:gd name="connsiteY6" fmla="*/ 5671754 h 6882715"/>
                <a:gd name="connsiteX7" fmla="*/ 3855308 w 7525264"/>
                <a:gd name="connsiteY7" fmla="*/ 6882715 h 6882715"/>
                <a:gd name="connsiteX8" fmla="*/ 1692875 w 7525264"/>
                <a:gd name="connsiteY8" fmla="*/ 6882715 h 6882715"/>
                <a:gd name="connsiteX9" fmla="*/ 0 w 7525264"/>
                <a:gd name="connsiteY9" fmla="*/ 5857105 h 6882715"/>
                <a:gd name="connsiteX10" fmla="*/ 0 w 7525264"/>
                <a:gd name="connsiteY10" fmla="*/ 12357 h 6882715"/>
                <a:gd name="connsiteX0" fmla="*/ 0 w 7525264"/>
                <a:gd name="connsiteY0" fmla="*/ 12357 h 6882715"/>
                <a:gd name="connsiteX1" fmla="*/ 3818238 w 7525264"/>
                <a:gd name="connsiteY1" fmla="*/ 0 h 6882715"/>
                <a:gd name="connsiteX2" fmla="*/ 4573690 w 7525264"/>
                <a:gd name="connsiteY2" fmla="*/ 2076027 h 6882715"/>
                <a:gd name="connsiteX3" fmla="*/ 4535818 w 7525264"/>
                <a:gd name="connsiteY3" fmla="*/ 2169280 h 6882715"/>
                <a:gd name="connsiteX4" fmla="*/ 7068065 w 7525264"/>
                <a:gd name="connsiteY4" fmla="*/ 3150975 h 6882715"/>
                <a:gd name="connsiteX5" fmla="*/ 7525264 w 7525264"/>
                <a:gd name="connsiteY5" fmla="*/ 5078630 h 6882715"/>
                <a:gd name="connsiteX6" fmla="*/ 6858000 w 7525264"/>
                <a:gd name="connsiteY6" fmla="*/ 5671754 h 6882715"/>
                <a:gd name="connsiteX7" fmla="*/ 3855308 w 7525264"/>
                <a:gd name="connsiteY7" fmla="*/ 6882715 h 6882715"/>
                <a:gd name="connsiteX8" fmla="*/ 1692875 w 7525264"/>
                <a:gd name="connsiteY8" fmla="*/ 6882715 h 6882715"/>
                <a:gd name="connsiteX9" fmla="*/ 0 w 7525264"/>
                <a:gd name="connsiteY9" fmla="*/ 5857105 h 6882715"/>
                <a:gd name="connsiteX10" fmla="*/ 0 w 7525264"/>
                <a:gd name="connsiteY10" fmla="*/ 12357 h 6882715"/>
                <a:gd name="connsiteX0" fmla="*/ 0 w 7525264"/>
                <a:gd name="connsiteY0" fmla="*/ 12357 h 6882715"/>
                <a:gd name="connsiteX1" fmla="*/ 3818238 w 7525264"/>
                <a:gd name="connsiteY1" fmla="*/ 0 h 6882715"/>
                <a:gd name="connsiteX2" fmla="*/ 4573690 w 7525264"/>
                <a:gd name="connsiteY2" fmla="*/ 2076027 h 6882715"/>
                <a:gd name="connsiteX3" fmla="*/ 4535818 w 7525264"/>
                <a:gd name="connsiteY3" fmla="*/ 2169280 h 6882715"/>
                <a:gd name="connsiteX4" fmla="*/ 7068065 w 7525264"/>
                <a:gd name="connsiteY4" fmla="*/ 3150975 h 6882715"/>
                <a:gd name="connsiteX5" fmla="*/ 7525264 w 7525264"/>
                <a:gd name="connsiteY5" fmla="*/ 5078630 h 6882715"/>
                <a:gd name="connsiteX6" fmla="*/ 6858000 w 7525264"/>
                <a:gd name="connsiteY6" fmla="*/ 5671754 h 6882715"/>
                <a:gd name="connsiteX7" fmla="*/ 3855308 w 7525264"/>
                <a:gd name="connsiteY7" fmla="*/ 6882715 h 6882715"/>
                <a:gd name="connsiteX8" fmla="*/ 1692875 w 7525264"/>
                <a:gd name="connsiteY8" fmla="*/ 6882715 h 6882715"/>
                <a:gd name="connsiteX9" fmla="*/ 0 w 7525264"/>
                <a:gd name="connsiteY9" fmla="*/ 5857105 h 6882715"/>
                <a:gd name="connsiteX10" fmla="*/ 0 w 7525264"/>
                <a:gd name="connsiteY10" fmla="*/ 12357 h 6882715"/>
                <a:gd name="connsiteX0" fmla="*/ 0 w 7525264"/>
                <a:gd name="connsiteY0" fmla="*/ 12357 h 6882715"/>
                <a:gd name="connsiteX1" fmla="*/ 3818238 w 7525264"/>
                <a:gd name="connsiteY1" fmla="*/ 0 h 6882715"/>
                <a:gd name="connsiteX2" fmla="*/ 4573690 w 7525264"/>
                <a:gd name="connsiteY2" fmla="*/ 2076027 h 6882715"/>
                <a:gd name="connsiteX3" fmla="*/ 4535818 w 7525264"/>
                <a:gd name="connsiteY3" fmla="*/ 2169280 h 6882715"/>
                <a:gd name="connsiteX4" fmla="*/ 7068065 w 7525264"/>
                <a:gd name="connsiteY4" fmla="*/ 3150975 h 6882715"/>
                <a:gd name="connsiteX5" fmla="*/ 7525264 w 7525264"/>
                <a:gd name="connsiteY5" fmla="*/ 5078630 h 6882715"/>
                <a:gd name="connsiteX6" fmla="*/ 6858000 w 7525264"/>
                <a:gd name="connsiteY6" fmla="*/ 5671754 h 6882715"/>
                <a:gd name="connsiteX7" fmla="*/ 3855308 w 7525264"/>
                <a:gd name="connsiteY7" fmla="*/ 6882715 h 6882715"/>
                <a:gd name="connsiteX8" fmla="*/ 1692875 w 7525264"/>
                <a:gd name="connsiteY8" fmla="*/ 6882715 h 6882715"/>
                <a:gd name="connsiteX9" fmla="*/ 0 w 7525264"/>
                <a:gd name="connsiteY9" fmla="*/ 5857105 h 6882715"/>
                <a:gd name="connsiteX10" fmla="*/ 0 w 7525264"/>
                <a:gd name="connsiteY10" fmla="*/ 12357 h 6882715"/>
                <a:gd name="connsiteX0" fmla="*/ 0 w 7525264"/>
                <a:gd name="connsiteY0" fmla="*/ 12357 h 6882715"/>
                <a:gd name="connsiteX1" fmla="*/ 3818238 w 7525264"/>
                <a:gd name="connsiteY1" fmla="*/ 0 h 6882715"/>
                <a:gd name="connsiteX2" fmla="*/ 4573690 w 7525264"/>
                <a:gd name="connsiteY2" fmla="*/ 2076027 h 6882715"/>
                <a:gd name="connsiteX3" fmla="*/ 4535818 w 7525264"/>
                <a:gd name="connsiteY3" fmla="*/ 2169280 h 6882715"/>
                <a:gd name="connsiteX4" fmla="*/ 7068065 w 7525264"/>
                <a:gd name="connsiteY4" fmla="*/ 3150975 h 6882715"/>
                <a:gd name="connsiteX5" fmla="*/ 7525264 w 7525264"/>
                <a:gd name="connsiteY5" fmla="*/ 5078630 h 6882715"/>
                <a:gd name="connsiteX6" fmla="*/ 6858000 w 7525264"/>
                <a:gd name="connsiteY6" fmla="*/ 5671754 h 6882715"/>
                <a:gd name="connsiteX7" fmla="*/ 3855308 w 7525264"/>
                <a:gd name="connsiteY7" fmla="*/ 6882715 h 6882715"/>
                <a:gd name="connsiteX8" fmla="*/ 1692875 w 7525264"/>
                <a:gd name="connsiteY8" fmla="*/ 6882715 h 6882715"/>
                <a:gd name="connsiteX9" fmla="*/ 0 w 7525264"/>
                <a:gd name="connsiteY9" fmla="*/ 5857105 h 6882715"/>
                <a:gd name="connsiteX10" fmla="*/ 0 w 7525264"/>
                <a:gd name="connsiteY10" fmla="*/ 12357 h 6882715"/>
                <a:gd name="connsiteX0" fmla="*/ 0 w 7525264"/>
                <a:gd name="connsiteY0" fmla="*/ 12357 h 6882715"/>
                <a:gd name="connsiteX1" fmla="*/ 3818238 w 7525264"/>
                <a:gd name="connsiteY1" fmla="*/ 0 h 6882715"/>
                <a:gd name="connsiteX2" fmla="*/ 4573690 w 7525264"/>
                <a:gd name="connsiteY2" fmla="*/ 2076027 h 6882715"/>
                <a:gd name="connsiteX3" fmla="*/ 4535818 w 7525264"/>
                <a:gd name="connsiteY3" fmla="*/ 2169280 h 6882715"/>
                <a:gd name="connsiteX4" fmla="*/ 4789087 w 7525264"/>
                <a:gd name="connsiteY4" fmla="*/ 2162702 h 6882715"/>
                <a:gd name="connsiteX5" fmla="*/ 7068065 w 7525264"/>
                <a:gd name="connsiteY5" fmla="*/ 3150975 h 6882715"/>
                <a:gd name="connsiteX6" fmla="*/ 7525264 w 7525264"/>
                <a:gd name="connsiteY6" fmla="*/ 5078630 h 6882715"/>
                <a:gd name="connsiteX7" fmla="*/ 6858000 w 7525264"/>
                <a:gd name="connsiteY7" fmla="*/ 5671754 h 6882715"/>
                <a:gd name="connsiteX8" fmla="*/ 3855308 w 7525264"/>
                <a:gd name="connsiteY8" fmla="*/ 6882715 h 6882715"/>
                <a:gd name="connsiteX9" fmla="*/ 1692875 w 7525264"/>
                <a:gd name="connsiteY9" fmla="*/ 6882715 h 6882715"/>
                <a:gd name="connsiteX10" fmla="*/ 0 w 7525264"/>
                <a:gd name="connsiteY10" fmla="*/ 5857105 h 6882715"/>
                <a:gd name="connsiteX11" fmla="*/ 0 w 7525264"/>
                <a:gd name="connsiteY11" fmla="*/ 12357 h 6882715"/>
                <a:gd name="connsiteX0" fmla="*/ 0 w 7525264"/>
                <a:gd name="connsiteY0" fmla="*/ 12357 h 6882715"/>
                <a:gd name="connsiteX1" fmla="*/ 3818238 w 7525264"/>
                <a:gd name="connsiteY1" fmla="*/ 0 h 6882715"/>
                <a:gd name="connsiteX2" fmla="*/ 4573690 w 7525264"/>
                <a:gd name="connsiteY2" fmla="*/ 2076027 h 6882715"/>
                <a:gd name="connsiteX3" fmla="*/ 4535818 w 7525264"/>
                <a:gd name="connsiteY3" fmla="*/ 2169280 h 6882715"/>
                <a:gd name="connsiteX4" fmla="*/ 4789087 w 7525264"/>
                <a:gd name="connsiteY4" fmla="*/ 2162702 h 6882715"/>
                <a:gd name="connsiteX5" fmla="*/ 7068065 w 7525264"/>
                <a:gd name="connsiteY5" fmla="*/ 3150975 h 6882715"/>
                <a:gd name="connsiteX6" fmla="*/ 7525264 w 7525264"/>
                <a:gd name="connsiteY6" fmla="*/ 5078630 h 6882715"/>
                <a:gd name="connsiteX7" fmla="*/ 6858000 w 7525264"/>
                <a:gd name="connsiteY7" fmla="*/ 5671754 h 6882715"/>
                <a:gd name="connsiteX8" fmla="*/ 3855308 w 7525264"/>
                <a:gd name="connsiteY8" fmla="*/ 6882715 h 6882715"/>
                <a:gd name="connsiteX9" fmla="*/ 1692875 w 7525264"/>
                <a:gd name="connsiteY9" fmla="*/ 6882715 h 6882715"/>
                <a:gd name="connsiteX10" fmla="*/ 0 w 7525264"/>
                <a:gd name="connsiteY10" fmla="*/ 5857105 h 6882715"/>
                <a:gd name="connsiteX11" fmla="*/ 0 w 7525264"/>
                <a:gd name="connsiteY11" fmla="*/ 12357 h 6882715"/>
                <a:gd name="connsiteX0" fmla="*/ 0 w 7525264"/>
                <a:gd name="connsiteY0" fmla="*/ 12357 h 6882715"/>
                <a:gd name="connsiteX1" fmla="*/ 3818238 w 7525264"/>
                <a:gd name="connsiteY1" fmla="*/ 0 h 6882715"/>
                <a:gd name="connsiteX2" fmla="*/ 4573690 w 7525264"/>
                <a:gd name="connsiteY2" fmla="*/ 2076027 h 6882715"/>
                <a:gd name="connsiteX3" fmla="*/ 4535818 w 7525264"/>
                <a:gd name="connsiteY3" fmla="*/ 2169280 h 6882715"/>
                <a:gd name="connsiteX4" fmla="*/ 4789087 w 7525264"/>
                <a:gd name="connsiteY4" fmla="*/ 2162702 h 6882715"/>
                <a:gd name="connsiteX5" fmla="*/ 7068065 w 7525264"/>
                <a:gd name="connsiteY5" fmla="*/ 3150975 h 6882715"/>
                <a:gd name="connsiteX6" fmla="*/ 7525264 w 7525264"/>
                <a:gd name="connsiteY6" fmla="*/ 5078630 h 6882715"/>
                <a:gd name="connsiteX7" fmla="*/ 6858000 w 7525264"/>
                <a:gd name="connsiteY7" fmla="*/ 5671754 h 6882715"/>
                <a:gd name="connsiteX8" fmla="*/ 3855308 w 7525264"/>
                <a:gd name="connsiteY8" fmla="*/ 6882715 h 6882715"/>
                <a:gd name="connsiteX9" fmla="*/ 1692875 w 7525264"/>
                <a:gd name="connsiteY9" fmla="*/ 6882715 h 6882715"/>
                <a:gd name="connsiteX10" fmla="*/ 0 w 7525264"/>
                <a:gd name="connsiteY10" fmla="*/ 5857105 h 6882715"/>
                <a:gd name="connsiteX11" fmla="*/ 0 w 7525264"/>
                <a:gd name="connsiteY11" fmla="*/ 12357 h 6882715"/>
                <a:gd name="connsiteX0" fmla="*/ 0 w 7525264"/>
                <a:gd name="connsiteY0" fmla="*/ 12357 h 6882715"/>
                <a:gd name="connsiteX1" fmla="*/ 3818238 w 7525264"/>
                <a:gd name="connsiteY1" fmla="*/ 0 h 6882715"/>
                <a:gd name="connsiteX2" fmla="*/ 4573690 w 7525264"/>
                <a:gd name="connsiteY2" fmla="*/ 2076027 h 6882715"/>
                <a:gd name="connsiteX3" fmla="*/ 4535818 w 7525264"/>
                <a:gd name="connsiteY3" fmla="*/ 2169280 h 6882715"/>
                <a:gd name="connsiteX4" fmla="*/ 4789087 w 7525264"/>
                <a:gd name="connsiteY4" fmla="*/ 2162702 h 6882715"/>
                <a:gd name="connsiteX5" fmla="*/ 7068065 w 7525264"/>
                <a:gd name="connsiteY5" fmla="*/ 3150975 h 6882715"/>
                <a:gd name="connsiteX6" fmla="*/ 7525264 w 7525264"/>
                <a:gd name="connsiteY6" fmla="*/ 5078630 h 6882715"/>
                <a:gd name="connsiteX7" fmla="*/ 6858000 w 7525264"/>
                <a:gd name="connsiteY7" fmla="*/ 5671754 h 6882715"/>
                <a:gd name="connsiteX8" fmla="*/ 3855308 w 7525264"/>
                <a:gd name="connsiteY8" fmla="*/ 6882715 h 6882715"/>
                <a:gd name="connsiteX9" fmla="*/ 1692875 w 7525264"/>
                <a:gd name="connsiteY9" fmla="*/ 6882715 h 6882715"/>
                <a:gd name="connsiteX10" fmla="*/ 0 w 7525264"/>
                <a:gd name="connsiteY10" fmla="*/ 5857105 h 6882715"/>
                <a:gd name="connsiteX11" fmla="*/ 0 w 7525264"/>
                <a:gd name="connsiteY11" fmla="*/ 12357 h 6882715"/>
                <a:gd name="connsiteX0" fmla="*/ 0 w 7525264"/>
                <a:gd name="connsiteY0" fmla="*/ 12357 h 6882715"/>
                <a:gd name="connsiteX1" fmla="*/ 3818238 w 7525264"/>
                <a:gd name="connsiteY1" fmla="*/ 0 h 6882715"/>
                <a:gd name="connsiteX2" fmla="*/ 4573690 w 7525264"/>
                <a:gd name="connsiteY2" fmla="*/ 2076027 h 6882715"/>
                <a:gd name="connsiteX3" fmla="*/ 4535818 w 7525264"/>
                <a:gd name="connsiteY3" fmla="*/ 2169280 h 6882715"/>
                <a:gd name="connsiteX4" fmla="*/ 4789087 w 7525264"/>
                <a:gd name="connsiteY4" fmla="*/ 2162702 h 6882715"/>
                <a:gd name="connsiteX5" fmla="*/ 7077933 w 7525264"/>
                <a:gd name="connsiteY5" fmla="*/ 3141107 h 6882715"/>
                <a:gd name="connsiteX6" fmla="*/ 7525264 w 7525264"/>
                <a:gd name="connsiteY6" fmla="*/ 5078630 h 6882715"/>
                <a:gd name="connsiteX7" fmla="*/ 6858000 w 7525264"/>
                <a:gd name="connsiteY7" fmla="*/ 5671754 h 6882715"/>
                <a:gd name="connsiteX8" fmla="*/ 3855308 w 7525264"/>
                <a:gd name="connsiteY8" fmla="*/ 6882715 h 6882715"/>
                <a:gd name="connsiteX9" fmla="*/ 1692875 w 7525264"/>
                <a:gd name="connsiteY9" fmla="*/ 6882715 h 6882715"/>
                <a:gd name="connsiteX10" fmla="*/ 0 w 7525264"/>
                <a:gd name="connsiteY10" fmla="*/ 5857105 h 6882715"/>
                <a:gd name="connsiteX11" fmla="*/ 0 w 7525264"/>
                <a:gd name="connsiteY11" fmla="*/ 12357 h 6882715"/>
                <a:gd name="connsiteX0" fmla="*/ 0 w 7525264"/>
                <a:gd name="connsiteY0" fmla="*/ 12357 h 6882715"/>
                <a:gd name="connsiteX1" fmla="*/ 3818238 w 7525264"/>
                <a:gd name="connsiteY1" fmla="*/ 0 h 6882715"/>
                <a:gd name="connsiteX2" fmla="*/ 4573690 w 7525264"/>
                <a:gd name="connsiteY2" fmla="*/ 2076027 h 6882715"/>
                <a:gd name="connsiteX3" fmla="*/ 4535818 w 7525264"/>
                <a:gd name="connsiteY3" fmla="*/ 2169280 h 6882715"/>
                <a:gd name="connsiteX4" fmla="*/ 4789087 w 7525264"/>
                <a:gd name="connsiteY4" fmla="*/ 2162702 h 6882715"/>
                <a:gd name="connsiteX5" fmla="*/ 7077933 w 7525264"/>
                <a:gd name="connsiteY5" fmla="*/ 3141107 h 6882715"/>
                <a:gd name="connsiteX6" fmla="*/ 7525264 w 7525264"/>
                <a:gd name="connsiteY6" fmla="*/ 5078630 h 6882715"/>
                <a:gd name="connsiteX7" fmla="*/ 6858000 w 7525264"/>
                <a:gd name="connsiteY7" fmla="*/ 5671754 h 6882715"/>
                <a:gd name="connsiteX8" fmla="*/ 3855308 w 7525264"/>
                <a:gd name="connsiteY8" fmla="*/ 6882715 h 6882715"/>
                <a:gd name="connsiteX9" fmla="*/ 1692875 w 7525264"/>
                <a:gd name="connsiteY9" fmla="*/ 6882715 h 6882715"/>
                <a:gd name="connsiteX10" fmla="*/ 0 w 7525264"/>
                <a:gd name="connsiteY10" fmla="*/ 5857105 h 6882715"/>
                <a:gd name="connsiteX11" fmla="*/ 0 w 7525264"/>
                <a:gd name="connsiteY11" fmla="*/ 12357 h 6882715"/>
                <a:gd name="connsiteX0" fmla="*/ 0 w 7525264"/>
                <a:gd name="connsiteY0" fmla="*/ 12357 h 6882715"/>
                <a:gd name="connsiteX1" fmla="*/ 3818238 w 7525264"/>
                <a:gd name="connsiteY1" fmla="*/ 0 h 6882715"/>
                <a:gd name="connsiteX2" fmla="*/ 4573690 w 7525264"/>
                <a:gd name="connsiteY2" fmla="*/ 2076027 h 6882715"/>
                <a:gd name="connsiteX3" fmla="*/ 4535818 w 7525264"/>
                <a:gd name="connsiteY3" fmla="*/ 2169280 h 6882715"/>
                <a:gd name="connsiteX4" fmla="*/ 4789087 w 7525264"/>
                <a:gd name="connsiteY4" fmla="*/ 2162702 h 6882715"/>
                <a:gd name="connsiteX5" fmla="*/ 7077933 w 7525264"/>
                <a:gd name="connsiteY5" fmla="*/ 3141107 h 6882715"/>
                <a:gd name="connsiteX6" fmla="*/ 7525264 w 7525264"/>
                <a:gd name="connsiteY6" fmla="*/ 5078630 h 6882715"/>
                <a:gd name="connsiteX7" fmla="*/ 6858000 w 7525264"/>
                <a:gd name="connsiteY7" fmla="*/ 5671754 h 6882715"/>
                <a:gd name="connsiteX8" fmla="*/ 3855308 w 7525264"/>
                <a:gd name="connsiteY8" fmla="*/ 6882715 h 6882715"/>
                <a:gd name="connsiteX9" fmla="*/ 1692875 w 7525264"/>
                <a:gd name="connsiteY9" fmla="*/ 6882715 h 6882715"/>
                <a:gd name="connsiteX10" fmla="*/ 0 w 7525264"/>
                <a:gd name="connsiteY10" fmla="*/ 5857105 h 6882715"/>
                <a:gd name="connsiteX11" fmla="*/ 0 w 7525264"/>
                <a:gd name="connsiteY11" fmla="*/ 12357 h 6882715"/>
                <a:gd name="connsiteX0" fmla="*/ 0 w 7512107"/>
                <a:gd name="connsiteY0" fmla="*/ 12357 h 6882715"/>
                <a:gd name="connsiteX1" fmla="*/ 3818238 w 7512107"/>
                <a:gd name="connsiteY1" fmla="*/ 0 h 6882715"/>
                <a:gd name="connsiteX2" fmla="*/ 4573690 w 7512107"/>
                <a:gd name="connsiteY2" fmla="*/ 2076027 h 6882715"/>
                <a:gd name="connsiteX3" fmla="*/ 4535818 w 7512107"/>
                <a:gd name="connsiteY3" fmla="*/ 2169280 h 6882715"/>
                <a:gd name="connsiteX4" fmla="*/ 4789087 w 7512107"/>
                <a:gd name="connsiteY4" fmla="*/ 2162702 h 6882715"/>
                <a:gd name="connsiteX5" fmla="*/ 7077933 w 7512107"/>
                <a:gd name="connsiteY5" fmla="*/ 3141107 h 6882715"/>
                <a:gd name="connsiteX6" fmla="*/ 7512107 w 7512107"/>
                <a:gd name="connsiteY6" fmla="*/ 5049028 h 6882715"/>
                <a:gd name="connsiteX7" fmla="*/ 6858000 w 7512107"/>
                <a:gd name="connsiteY7" fmla="*/ 5671754 h 6882715"/>
                <a:gd name="connsiteX8" fmla="*/ 3855308 w 7512107"/>
                <a:gd name="connsiteY8" fmla="*/ 6882715 h 6882715"/>
                <a:gd name="connsiteX9" fmla="*/ 1692875 w 7512107"/>
                <a:gd name="connsiteY9" fmla="*/ 6882715 h 6882715"/>
                <a:gd name="connsiteX10" fmla="*/ 0 w 7512107"/>
                <a:gd name="connsiteY10" fmla="*/ 5857105 h 6882715"/>
                <a:gd name="connsiteX11" fmla="*/ 0 w 7512107"/>
                <a:gd name="connsiteY11" fmla="*/ 12357 h 6882715"/>
                <a:gd name="connsiteX0" fmla="*/ 0 w 7512107"/>
                <a:gd name="connsiteY0" fmla="*/ 12357 h 6882715"/>
                <a:gd name="connsiteX1" fmla="*/ 3818238 w 7512107"/>
                <a:gd name="connsiteY1" fmla="*/ 0 h 6882715"/>
                <a:gd name="connsiteX2" fmla="*/ 4573690 w 7512107"/>
                <a:gd name="connsiteY2" fmla="*/ 2076027 h 6882715"/>
                <a:gd name="connsiteX3" fmla="*/ 4535818 w 7512107"/>
                <a:gd name="connsiteY3" fmla="*/ 2169280 h 6882715"/>
                <a:gd name="connsiteX4" fmla="*/ 4789087 w 7512107"/>
                <a:gd name="connsiteY4" fmla="*/ 2162702 h 6882715"/>
                <a:gd name="connsiteX5" fmla="*/ 7077933 w 7512107"/>
                <a:gd name="connsiteY5" fmla="*/ 3141107 h 6882715"/>
                <a:gd name="connsiteX6" fmla="*/ 7512107 w 7512107"/>
                <a:gd name="connsiteY6" fmla="*/ 5049028 h 6882715"/>
                <a:gd name="connsiteX7" fmla="*/ 6858000 w 7512107"/>
                <a:gd name="connsiteY7" fmla="*/ 5671754 h 6882715"/>
                <a:gd name="connsiteX8" fmla="*/ 3855308 w 7512107"/>
                <a:gd name="connsiteY8" fmla="*/ 6882715 h 6882715"/>
                <a:gd name="connsiteX9" fmla="*/ 1692875 w 7512107"/>
                <a:gd name="connsiteY9" fmla="*/ 6882715 h 6882715"/>
                <a:gd name="connsiteX10" fmla="*/ 0 w 7512107"/>
                <a:gd name="connsiteY10" fmla="*/ 5857105 h 6882715"/>
                <a:gd name="connsiteX11" fmla="*/ 0 w 7512107"/>
                <a:gd name="connsiteY11" fmla="*/ 12357 h 6882715"/>
                <a:gd name="connsiteX0" fmla="*/ 0 w 7512107"/>
                <a:gd name="connsiteY0" fmla="*/ 12357 h 6882715"/>
                <a:gd name="connsiteX1" fmla="*/ 3818238 w 7512107"/>
                <a:gd name="connsiteY1" fmla="*/ 0 h 6882715"/>
                <a:gd name="connsiteX2" fmla="*/ 4573690 w 7512107"/>
                <a:gd name="connsiteY2" fmla="*/ 2076027 h 6882715"/>
                <a:gd name="connsiteX3" fmla="*/ 4535818 w 7512107"/>
                <a:gd name="connsiteY3" fmla="*/ 2169280 h 6882715"/>
                <a:gd name="connsiteX4" fmla="*/ 4789087 w 7512107"/>
                <a:gd name="connsiteY4" fmla="*/ 2162702 h 6882715"/>
                <a:gd name="connsiteX5" fmla="*/ 7077933 w 7512107"/>
                <a:gd name="connsiteY5" fmla="*/ 3141107 h 6882715"/>
                <a:gd name="connsiteX6" fmla="*/ 7512107 w 7512107"/>
                <a:gd name="connsiteY6" fmla="*/ 5049028 h 6882715"/>
                <a:gd name="connsiteX7" fmla="*/ 6881024 w 7512107"/>
                <a:gd name="connsiteY7" fmla="*/ 5665176 h 6882715"/>
                <a:gd name="connsiteX8" fmla="*/ 3855308 w 7512107"/>
                <a:gd name="connsiteY8" fmla="*/ 6882715 h 6882715"/>
                <a:gd name="connsiteX9" fmla="*/ 1692875 w 7512107"/>
                <a:gd name="connsiteY9" fmla="*/ 6882715 h 6882715"/>
                <a:gd name="connsiteX10" fmla="*/ 0 w 7512107"/>
                <a:gd name="connsiteY10" fmla="*/ 5857105 h 6882715"/>
                <a:gd name="connsiteX11" fmla="*/ 0 w 7512107"/>
                <a:gd name="connsiteY11" fmla="*/ 12357 h 6882715"/>
                <a:gd name="connsiteX0" fmla="*/ 0 w 7512107"/>
                <a:gd name="connsiteY0" fmla="*/ 12357 h 6882715"/>
                <a:gd name="connsiteX1" fmla="*/ 3818238 w 7512107"/>
                <a:gd name="connsiteY1" fmla="*/ 0 h 6882715"/>
                <a:gd name="connsiteX2" fmla="*/ 4573690 w 7512107"/>
                <a:gd name="connsiteY2" fmla="*/ 2076027 h 6882715"/>
                <a:gd name="connsiteX3" fmla="*/ 4535818 w 7512107"/>
                <a:gd name="connsiteY3" fmla="*/ 2169280 h 6882715"/>
                <a:gd name="connsiteX4" fmla="*/ 4789087 w 7512107"/>
                <a:gd name="connsiteY4" fmla="*/ 2162702 h 6882715"/>
                <a:gd name="connsiteX5" fmla="*/ 7077933 w 7512107"/>
                <a:gd name="connsiteY5" fmla="*/ 3141107 h 6882715"/>
                <a:gd name="connsiteX6" fmla="*/ 7512107 w 7512107"/>
                <a:gd name="connsiteY6" fmla="*/ 5049028 h 6882715"/>
                <a:gd name="connsiteX7" fmla="*/ 6881024 w 7512107"/>
                <a:gd name="connsiteY7" fmla="*/ 5665176 h 6882715"/>
                <a:gd name="connsiteX8" fmla="*/ 3855308 w 7512107"/>
                <a:gd name="connsiteY8" fmla="*/ 6882715 h 6882715"/>
                <a:gd name="connsiteX9" fmla="*/ 1692875 w 7512107"/>
                <a:gd name="connsiteY9" fmla="*/ 6882715 h 6882715"/>
                <a:gd name="connsiteX10" fmla="*/ 0 w 7512107"/>
                <a:gd name="connsiteY10" fmla="*/ 5857105 h 6882715"/>
                <a:gd name="connsiteX11" fmla="*/ 0 w 7512107"/>
                <a:gd name="connsiteY11" fmla="*/ 12357 h 6882715"/>
                <a:gd name="connsiteX0" fmla="*/ 0 w 7512107"/>
                <a:gd name="connsiteY0" fmla="*/ 12357 h 6882715"/>
                <a:gd name="connsiteX1" fmla="*/ 3818238 w 7512107"/>
                <a:gd name="connsiteY1" fmla="*/ 0 h 6882715"/>
                <a:gd name="connsiteX2" fmla="*/ 4573690 w 7512107"/>
                <a:gd name="connsiteY2" fmla="*/ 2076027 h 6882715"/>
                <a:gd name="connsiteX3" fmla="*/ 4535818 w 7512107"/>
                <a:gd name="connsiteY3" fmla="*/ 2169280 h 6882715"/>
                <a:gd name="connsiteX4" fmla="*/ 4789087 w 7512107"/>
                <a:gd name="connsiteY4" fmla="*/ 2162702 h 6882715"/>
                <a:gd name="connsiteX5" fmla="*/ 7077933 w 7512107"/>
                <a:gd name="connsiteY5" fmla="*/ 3141107 h 6882715"/>
                <a:gd name="connsiteX6" fmla="*/ 7512107 w 7512107"/>
                <a:gd name="connsiteY6" fmla="*/ 5049028 h 6882715"/>
                <a:gd name="connsiteX7" fmla="*/ 6877735 w 7512107"/>
                <a:gd name="connsiteY7" fmla="*/ 5655309 h 6882715"/>
                <a:gd name="connsiteX8" fmla="*/ 3855308 w 7512107"/>
                <a:gd name="connsiteY8" fmla="*/ 6882715 h 6882715"/>
                <a:gd name="connsiteX9" fmla="*/ 1692875 w 7512107"/>
                <a:gd name="connsiteY9" fmla="*/ 6882715 h 6882715"/>
                <a:gd name="connsiteX10" fmla="*/ 0 w 7512107"/>
                <a:gd name="connsiteY10" fmla="*/ 5857105 h 6882715"/>
                <a:gd name="connsiteX11" fmla="*/ 0 w 7512107"/>
                <a:gd name="connsiteY11" fmla="*/ 12357 h 6882715"/>
                <a:gd name="connsiteX0" fmla="*/ 0 w 7512107"/>
                <a:gd name="connsiteY0" fmla="*/ 12357 h 6882715"/>
                <a:gd name="connsiteX1" fmla="*/ 3818238 w 7512107"/>
                <a:gd name="connsiteY1" fmla="*/ 0 h 6882715"/>
                <a:gd name="connsiteX2" fmla="*/ 4573690 w 7512107"/>
                <a:gd name="connsiteY2" fmla="*/ 2076027 h 6882715"/>
                <a:gd name="connsiteX3" fmla="*/ 4535818 w 7512107"/>
                <a:gd name="connsiteY3" fmla="*/ 2169280 h 6882715"/>
                <a:gd name="connsiteX4" fmla="*/ 4789087 w 7512107"/>
                <a:gd name="connsiteY4" fmla="*/ 2162702 h 6882715"/>
                <a:gd name="connsiteX5" fmla="*/ 7077933 w 7512107"/>
                <a:gd name="connsiteY5" fmla="*/ 3141107 h 6882715"/>
                <a:gd name="connsiteX6" fmla="*/ 7512107 w 7512107"/>
                <a:gd name="connsiteY6" fmla="*/ 5049028 h 6882715"/>
                <a:gd name="connsiteX7" fmla="*/ 6877735 w 7512107"/>
                <a:gd name="connsiteY7" fmla="*/ 5655309 h 6882715"/>
                <a:gd name="connsiteX8" fmla="*/ 3855308 w 7512107"/>
                <a:gd name="connsiteY8" fmla="*/ 6882715 h 6882715"/>
                <a:gd name="connsiteX9" fmla="*/ 1692875 w 7512107"/>
                <a:gd name="connsiteY9" fmla="*/ 6882715 h 6882715"/>
                <a:gd name="connsiteX10" fmla="*/ 0 w 7512107"/>
                <a:gd name="connsiteY10" fmla="*/ 5857105 h 6882715"/>
                <a:gd name="connsiteX11" fmla="*/ 0 w 7512107"/>
                <a:gd name="connsiteY11" fmla="*/ 12357 h 6882715"/>
                <a:gd name="connsiteX0" fmla="*/ 0 w 7512107"/>
                <a:gd name="connsiteY0" fmla="*/ 12357 h 6882715"/>
                <a:gd name="connsiteX1" fmla="*/ 3818238 w 7512107"/>
                <a:gd name="connsiteY1" fmla="*/ 0 h 6882715"/>
                <a:gd name="connsiteX2" fmla="*/ 4573690 w 7512107"/>
                <a:gd name="connsiteY2" fmla="*/ 2076027 h 6882715"/>
                <a:gd name="connsiteX3" fmla="*/ 4535818 w 7512107"/>
                <a:gd name="connsiteY3" fmla="*/ 2169280 h 6882715"/>
                <a:gd name="connsiteX4" fmla="*/ 4789087 w 7512107"/>
                <a:gd name="connsiteY4" fmla="*/ 2162702 h 6882715"/>
                <a:gd name="connsiteX5" fmla="*/ 7077933 w 7512107"/>
                <a:gd name="connsiteY5" fmla="*/ 3141107 h 6882715"/>
                <a:gd name="connsiteX6" fmla="*/ 7512107 w 7512107"/>
                <a:gd name="connsiteY6" fmla="*/ 5049028 h 6882715"/>
                <a:gd name="connsiteX7" fmla="*/ 6877735 w 7512107"/>
                <a:gd name="connsiteY7" fmla="*/ 5655309 h 6882715"/>
                <a:gd name="connsiteX8" fmla="*/ 3855308 w 7512107"/>
                <a:gd name="connsiteY8" fmla="*/ 6882715 h 6882715"/>
                <a:gd name="connsiteX9" fmla="*/ 1692875 w 7512107"/>
                <a:gd name="connsiteY9" fmla="*/ 6882715 h 6882715"/>
                <a:gd name="connsiteX10" fmla="*/ 0 w 7512107"/>
                <a:gd name="connsiteY10" fmla="*/ 5857105 h 6882715"/>
                <a:gd name="connsiteX11" fmla="*/ 0 w 7512107"/>
                <a:gd name="connsiteY11" fmla="*/ 12357 h 6882715"/>
                <a:gd name="connsiteX0" fmla="*/ 0 w 7512107"/>
                <a:gd name="connsiteY0" fmla="*/ 12357 h 6882715"/>
                <a:gd name="connsiteX1" fmla="*/ 3818238 w 7512107"/>
                <a:gd name="connsiteY1" fmla="*/ 0 h 6882715"/>
                <a:gd name="connsiteX2" fmla="*/ 4573690 w 7512107"/>
                <a:gd name="connsiteY2" fmla="*/ 2076027 h 6882715"/>
                <a:gd name="connsiteX3" fmla="*/ 4535818 w 7512107"/>
                <a:gd name="connsiteY3" fmla="*/ 2169280 h 6882715"/>
                <a:gd name="connsiteX4" fmla="*/ 4789087 w 7512107"/>
                <a:gd name="connsiteY4" fmla="*/ 2162702 h 6882715"/>
                <a:gd name="connsiteX5" fmla="*/ 7077933 w 7512107"/>
                <a:gd name="connsiteY5" fmla="*/ 3141107 h 6882715"/>
                <a:gd name="connsiteX6" fmla="*/ 7512107 w 7512107"/>
                <a:gd name="connsiteY6" fmla="*/ 5049028 h 6882715"/>
                <a:gd name="connsiteX7" fmla="*/ 6877735 w 7512107"/>
                <a:gd name="connsiteY7" fmla="*/ 5655309 h 6882715"/>
                <a:gd name="connsiteX8" fmla="*/ 3855308 w 7512107"/>
                <a:gd name="connsiteY8" fmla="*/ 6882715 h 6882715"/>
                <a:gd name="connsiteX9" fmla="*/ 1692875 w 7512107"/>
                <a:gd name="connsiteY9" fmla="*/ 6882715 h 6882715"/>
                <a:gd name="connsiteX10" fmla="*/ 0 w 7512107"/>
                <a:gd name="connsiteY10" fmla="*/ 5857105 h 6882715"/>
                <a:gd name="connsiteX11" fmla="*/ 0 w 7512107"/>
                <a:gd name="connsiteY11" fmla="*/ 12357 h 6882715"/>
                <a:gd name="connsiteX0" fmla="*/ 0 w 7512107"/>
                <a:gd name="connsiteY0" fmla="*/ 12357 h 6882715"/>
                <a:gd name="connsiteX1" fmla="*/ 3818238 w 7512107"/>
                <a:gd name="connsiteY1" fmla="*/ 0 h 6882715"/>
                <a:gd name="connsiteX2" fmla="*/ 4573690 w 7512107"/>
                <a:gd name="connsiteY2" fmla="*/ 2076027 h 6882715"/>
                <a:gd name="connsiteX3" fmla="*/ 4535818 w 7512107"/>
                <a:gd name="connsiteY3" fmla="*/ 2169280 h 6882715"/>
                <a:gd name="connsiteX4" fmla="*/ 4789087 w 7512107"/>
                <a:gd name="connsiteY4" fmla="*/ 2162702 h 6882715"/>
                <a:gd name="connsiteX5" fmla="*/ 7077933 w 7512107"/>
                <a:gd name="connsiteY5" fmla="*/ 3141107 h 6882715"/>
                <a:gd name="connsiteX6" fmla="*/ 7512107 w 7512107"/>
                <a:gd name="connsiteY6" fmla="*/ 5049028 h 6882715"/>
                <a:gd name="connsiteX7" fmla="*/ 6877735 w 7512107"/>
                <a:gd name="connsiteY7" fmla="*/ 5655309 h 6882715"/>
                <a:gd name="connsiteX8" fmla="*/ 3855308 w 7512107"/>
                <a:gd name="connsiteY8" fmla="*/ 6882715 h 6882715"/>
                <a:gd name="connsiteX9" fmla="*/ 1692875 w 7512107"/>
                <a:gd name="connsiteY9" fmla="*/ 6882715 h 6882715"/>
                <a:gd name="connsiteX10" fmla="*/ 0 w 7512107"/>
                <a:gd name="connsiteY10" fmla="*/ 5883419 h 6882715"/>
                <a:gd name="connsiteX11" fmla="*/ 0 w 7512107"/>
                <a:gd name="connsiteY11" fmla="*/ 12357 h 6882715"/>
                <a:gd name="connsiteX0" fmla="*/ 0 w 7512107"/>
                <a:gd name="connsiteY0" fmla="*/ 12357 h 6882715"/>
                <a:gd name="connsiteX1" fmla="*/ 3818238 w 7512107"/>
                <a:gd name="connsiteY1" fmla="*/ 0 h 6882715"/>
                <a:gd name="connsiteX2" fmla="*/ 4573690 w 7512107"/>
                <a:gd name="connsiteY2" fmla="*/ 2076027 h 6882715"/>
                <a:gd name="connsiteX3" fmla="*/ 4535818 w 7512107"/>
                <a:gd name="connsiteY3" fmla="*/ 2169280 h 6882715"/>
                <a:gd name="connsiteX4" fmla="*/ 4789087 w 7512107"/>
                <a:gd name="connsiteY4" fmla="*/ 2162702 h 6882715"/>
                <a:gd name="connsiteX5" fmla="*/ 7077933 w 7512107"/>
                <a:gd name="connsiteY5" fmla="*/ 3141107 h 6882715"/>
                <a:gd name="connsiteX6" fmla="*/ 7512107 w 7512107"/>
                <a:gd name="connsiteY6" fmla="*/ 5049028 h 6882715"/>
                <a:gd name="connsiteX7" fmla="*/ 6877735 w 7512107"/>
                <a:gd name="connsiteY7" fmla="*/ 5655309 h 6882715"/>
                <a:gd name="connsiteX8" fmla="*/ 3855308 w 7512107"/>
                <a:gd name="connsiteY8" fmla="*/ 6882715 h 6882715"/>
                <a:gd name="connsiteX9" fmla="*/ 1692875 w 7512107"/>
                <a:gd name="connsiteY9" fmla="*/ 6882715 h 6882715"/>
                <a:gd name="connsiteX10" fmla="*/ 0 w 7512107"/>
                <a:gd name="connsiteY10" fmla="*/ 5883419 h 6882715"/>
                <a:gd name="connsiteX11" fmla="*/ 0 w 7512107"/>
                <a:gd name="connsiteY11" fmla="*/ 12357 h 6882715"/>
                <a:gd name="connsiteX0" fmla="*/ 0 w 7512107"/>
                <a:gd name="connsiteY0" fmla="*/ 12357 h 6886004"/>
                <a:gd name="connsiteX1" fmla="*/ 3818238 w 7512107"/>
                <a:gd name="connsiteY1" fmla="*/ 0 h 6886004"/>
                <a:gd name="connsiteX2" fmla="*/ 4573690 w 7512107"/>
                <a:gd name="connsiteY2" fmla="*/ 2076027 h 6886004"/>
                <a:gd name="connsiteX3" fmla="*/ 4535818 w 7512107"/>
                <a:gd name="connsiteY3" fmla="*/ 2169280 h 6886004"/>
                <a:gd name="connsiteX4" fmla="*/ 4789087 w 7512107"/>
                <a:gd name="connsiteY4" fmla="*/ 2162702 h 6886004"/>
                <a:gd name="connsiteX5" fmla="*/ 7077933 w 7512107"/>
                <a:gd name="connsiteY5" fmla="*/ 3141107 h 6886004"/>
                <a:gd name="connsiteX6" fmla="*/ 7512107 w 7512107"/>
                <a:gd name="connsiteY6" fmla="*/ 5049028 h 6886004"/>
                <a:gd name="connsiteX7" fmla="*/ 6877735 w 7512107"/>
                <a:gd name="connsiteY7" fmla="*/ 5655309 h 6886004"/>
                <a:gd name="connsiteX8" fmla="*/ 3855308 w 7512107"/>
                <a:gd name="connsiteY8" fmla="*/ 6882715 h 6886004"/>
                <a:gd name="connsiteX9" fmla="*/ 1735635 w 7512107"/>
                <a:gd name="connsiteY9" fmla="*/ 6886004 h 6886004"/>
                <a:gd name="connsiteX10" fmla="*/ 0 w 7512107"/>
                <a:gd name="connsiteY10" fmla="*/ 5883419 h 6886004"/>
                <a:gd name="connsiteX11" fmla="*/ 0 w 7512107"/>
                <a:gd name="connsiteY11" fmla="*/ 12357 h 6886004"/>
                <a:gd name="connsiteX0" fmla="*/ 0 w 7512107"/>
                <a:gd name="connsiteY0" fmla="*/ 12357 h 6886004"/>
                <a:gd name="connsiteX1" fmla="*/ 3818238 w 7512107"/>
                <a:gd name="connsiteY1" fmla="*/ 0 h 6886004"/>
                <a:gd name="connsiteX2" fmla="*/ 4573690 w 7512107"/>
                <a:gd name="connsiteY2" fmla="*/ 2076027 h 6886004"/>
                <a:gd name="connsiteX3" fmla="*/ 4535818 w 7512107"/>
                <a:gd name="connsiteY3" fmla="*/ 2169280 h 6886004"/>
                <a:gd name="connsiteX4" fmla="*/ 4789087 w 7512107"/>
                <a:gd name="connsiteY4" fmla="*/ 2162702 h 6886004"/>
                <a:gd name="connsiteX5" fmla="*/ 7077933 w 7512107"/>
                <a:gd name="connsiteY5" fmla="*/ 3141107 h 6886004"/>
                <a:gd name="connsiteX6" fmla="*/ 7512107 w 7512107"/>
                <a:gd name="connsiteY6" fmla="*/ 5049028 h 6886004"/>
                <a:gd name="connsiteX7" fmla="*/ 6877735 w 7512107"/>
                <a:gd name="connsiteY7" fmla="*/ 5655309 h 6886004"/>
                <a:gd name="connsiteX8" fmla="*/ 3855308 w 7512107"/>
                <a:gd name="connsiteY8" fmla="*/ 6882715 h 6886004"/>
                <a:gd name="connsiteX9" fmla="*/ 1735635 w 7512107"/>
                <a:gd name="connsiteY9" fmla="*/ 6886004 h 6886004"/>
                <a:gd name="connsiteX10" fmla="*/ 0 w 7512107"/>
                <a:gd name="connsiteY10" fmla="*/ 5883419 h 6886004"/>
                <a:gd name="connsiteX11" fmla="*/ 0 w 7512107"/>
                <a:gd name="connsiteY11" fmla="*/ 12357 h 6886004"/>
                <a:gd name="connsiteX0" fmla="*/ 0 w 7512107"/>
                <a:gd name="connsiteY0" fmla="*/ 12357 h 6886004"/>
                <a:gd name="connsiteX1" fmla="*/ 3818238 w 7512107"/>
                <a:gd name="connsiteY1" fmla="*/ 0 h 6886004"/>
                <a:gd name="connsiteX2" fmla="*/ 4573690 w 7512107"/>
                <a:gd name="connsiteY2" fmla="*/ 2076027 h 6886004"/>
                <a:gd name="connsiteX3" fmla="*/ 4535818 w 7512107"/>
                <a:gd name="connsiteY3" fmla="*/ 2169280 h 6886004"/>
                <a:gd name="connsiteX4" fmla="*/ 4789087 w 7512107"/>
                <a:gd name="connsiteY4" fmla="*/ 2162702 h 6886004"/>
                <a:gd name="connsiteX5" fmla="*/ 7077933 w 7512107"/>
                <a:gd name="connsiteY5" fmla="*/ 3141107 h 6886004"/>
                <a:gd name="connsiteX6" fmla="*/ 7512107 w 7512107"/>
                <a:gd name="connsiteY6" fmla="*/ 5049028 h 6886004"/>
                <a:gd name="connsiteX7" fmla="*/ 6877735 w 7512107"/>
                <a:gd name="connsiteY7" fmla="*/ 5655309 h 6886004"/>
                <a:gd name="connsiteX8" fmla="*/ 3855308 w 7512107"/>
                <a:gd name="connsiteY8" fmla="*/ 6882715 h 6886004"/>
                <a:gd name="connsiteX9" fmla="*/ 1735635 w 7512107"/>
                <a:gd name="connsiteY9" fmla="*/ 6886004 h 6886004"/>
                <a:gd name="connsiteX10" fmla="*/ 0 w 7512107"/>
                <a:gd name="connsiteY10" fmla="*/ 5883419 h 6886004"/>
                <a:gd name="connsiteX11" fmla="*/ 0 w 7512107"/>
                <a:gd name="connsiteY11" fmla="*/ 12357 h 6886004"/>
                <a:gd name="connsiteX0" fmla="*/ 0 w 7512107"/>
                <a:gd name="connsiteY0" fmla="*/ 12357 h 6886004"/>
                <a:gd name="connsiteX1" fmla="*/ 3818238 w 7512107"/>
                <a:gd name="connsiteY1" fmla="*/ 0 h 6886004"/>
                <a:gd name="connsiteX2" fmla="*/ 4573690 w 7512107"/>
                <a:gd name="connsiteY2" fmla="*/ 2076027 h 6886004"/>
                <a:gd name="connsiteX3" fmla="*/ 4535818 w 7512107"/>
                <a:gd name="connsiteY3" fmla="*/ 2169280 h 6886004"/>
                <a:gd name="connsiteX4" fmla="*/ 4789087 w 7512107"/>
                <a:gd name="connsiteY4" fmla="*/ 2162702 h 6886004"/>
                <a:gd name="connsiteX5" fmla="*/ 7077933 w 7512107"/>
                <a:gd name="connsiteY5" fmla="*/ 3141107 h 6886004"/>
                <a:gd name="connsiteX6" fmla="*/ 7512107 w 7512107"/>
                <a:gd name="connsiteY6" fmla="*/ 5049028 h 6886004"/>
                <a:gd name="connsiteX7" fmla="*/ 6877735 w 7512107"/>
                <a:gd name="connsiteY7" fmla="*/ 5655309 h 6886004"/>
                <a:gd name="connsiteX8" fmla="*/ 3855308 w 7512107"/>
                <a:gd name="connsiteY8" fmla="*/ 6882715 h 6886004"/>
                <a:gd name="connsiteX9" fmla="*/ 1735635 w 7512107"/>
                <a:gd name="connsiteY9" fmla="*/ 6886004 h 6886004"/>
                <a:gd name="connsiteX10" fmla="*/ 0 w 7512107"/>
                <a:gd name="connsiteY10" fmla="*/ 5883419 h 6886004"/>
                <a:gd name="connsiteX11" fmla="*/ 0 w 7512107"/>
                <a:gd name="connsiteY11" fmla="*/ 12357 h 688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12107" h="6886004">
                  <a:moveTo>
                    <a:pt x="0" y="12357"/>
                  </a:moveTo>
                  <a:lnTo>
                    <a:pt x="3818238" y="0"/>
                  </a:lnTo>
                  <a:cubicBezTo>
                    <a:pt x="4057134" y="679622"/>
                    <a:pt x="4301811" y="1352757"/>
                    <a:pt x="4573690" y="2076027"/>
                  </a:cubicBezTo>
                  <a:cubicBezTo>
                    <a:pt x="4567749" y="2113586"/>
                    <a:pt x="4580578" y="2148004"/>
                    <a:pt x="4535818" y="2169280"/>
                  </a:cubicBezTo>
                  <a:cubicBezTo>
                    <a:pt x="4570622" y="2174407"/>
                    <a:pt x="4643340" y="2137233"/>
                    <a:pt x="4789087" y="2162702"/>
                  </a:cubicBezTo>
                  <a:cubicBezTo>
                    <a:pt x="5201261" y="2329607"/>
                    <a:pt x="6508974" y="2889201"/>
                    <a:pt x="7077933" y="3141107"/>
                  </a:cubicBezTo>
                  <a:cubicBezTo>
                    <a:pt x="7255046" y="3758945"/>
                    <a:pt x="7334994" y="4431190"/>
                    <a:pt x="7512107" y="5049028"/>
                  </a:cubicBezTo>
                  <a:cubicBezTo>
                    <a:pt x="7266423" y="5275479"/>
                    <a:pt x="7143154" y="5415700"/>
                    <a:pt x="6877735" y="5655309"/>
                  </a:cubicBezTo>
                  <a:lnTo>
                    <a:pt x="3855308" y="6882715"/>
                  </a:lnTo>
                  <a:lnTo>
                    <a:pt x="1735635" y="6886004"/>
                  </a:lnTo>
                  <a:cubicBezTo>
                    <a:pt x="1140080" y="6522709"/>
                    <a:pt x="848378" y="6390105"/>
                    <a:pt x="0" y="5883419"/>
                  </a:cubicBezTo>
                  <a:lnTo>
                    <a:pt x="0" y="12357"/>
                  </a:lnTo>
                  <a:close/>
                </a:path>
              </a:pathLst>
            </a:custGeom>
            <a:solidFill>
              <a:srgbClr val="6458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Half Frame 16"/>
            <p:cNvSpPr/>
            <p:nvPr/>
          </p:nvSpPr>
          <p:spPr>
            <a:xfrm rot="3257886" flipH="1">
              <a:off x="730725" y="-437838"/>
              <a:ext cx="2362570" cy="6218955"/>
            </a:xfrm>
            <a:custGeom>
              <a:avLst/>
              <a:gdLst>
                <a:gd name="connsiteX0" fmla="*/ 0 w 2390775"/>
                <a:gd name="connsiteY0" fmla="*/ 0 h 1885950"/>
                <a:gd name="connsiteX1" fmla="*/ 2390775 w 2390775"/>
                <a:gd name="connsiteY1" fmla="*/ 0 h 1885950"/>
                <a:gd name="connsiteX2" fmla="*/ 1593858 w 2390775"/>
                <a:gd name="connsiteY2" fmla="*/ 628644 h 1885950"/>
                <a:gd name="connsiteX3" fmla="*/ 245645 w 2390775"/>
                <a:gd name="connsiteY3" fmla="*/ 628644 h 1885950"/>
                <a:gd name="connsiteX4" fmla="*/ 245645 w 2390775"/>
                <a:gd name="connsiteY4" fmla="*/ 1692174 h 1885950"/>
                <a:gd name="connsiteX5" fmla="*/ 0 w 2390775"/>
                <a:gd name="connsiteY5" fmla="*/ 1885950 h 1885950"/>
                <a:gd name="connsiteX6" fmla="*/ 0 w 2390775"/>
                <a:gd name="connsiteY6" fmla="*/ 0 h 1885950"/>
                <a:gd name="connsiteX0" fmla="*/ 0 w 2010153"/>
                <a:gd name="connsiteY0" fmla="*/ 676554 h 2562504"/>
                <a:gd name="connsiteX1" fmla="*/ 2010153 w 2010153"/>
                <a:gd name="connsiteY1" fmla="*/ 0 h 2562504"/>
                <a:gd name="connsiteX2" fmla="*/ 1593858 w 2010153"/>
                <a:gd name="connsiteY2" fmla="*/ 1305198 h 2562504"/>
                <a:gd name="connsiteX3" fmla="*/ 245645 w 2010153"/>
                <a:gd name="connsiteY3" fmla="*/ 1305198 h 2562504"/>
                <a:gd name="connsiteX4" fmla="*/ 245645 w 2010153"/>
                <a:gd name="connsiteY4" fmla="*/ 2368728 h 2562504"/>
                <a:gd name="connsiteX5" fmla="*/ 0 w 2010153"/>
                <a:gd name="connsiteY5" fmla="*/ 2562504 h 2562504"/>
                <a:gd name="connsiteX6" fmla="*/ 0 w 2010153"/>
                <a:gd name="connsiteY6" fmla="*/ 676554 h 2562504"/>
                <a:gd name="connsiteX0" fmla="*/ 0 w 2143099"/>
                <a:gd name="connsiteY0" fmla="*/ 676554 h 2562504"/>
                <a:gd name="connsiteX1" fmla="*/ 2010153 w 2143099"/>
                <a:gd name="connsiteY1" fmla="*/ 0 h 2562504"/>
                <a:gd name="connsiteX2" fmla="*/ 2143099 w 2143099"/>
                <a:gd name="connsiteY2" fmla="*/ 159821 h 2562504"/>
                <a:gd name="connsiteX3" fmla="*/ 245645 w 2143099"/>
                <a:gd name="connsiteY3" fmla="*/ 1305198 h 2562504"/>
                <a:gd name="connsiteX4" fmla="*/ 245645 w 2143099"/>
                <a:gd name="connsiteY4" fmla="*/ 2368728 h 2562504"/>
                <a:gd name="connsiteX5" fmla="*/ 0 w 2143099"/>
                <a:gd name="connsiteY5" fmla="*/ 2562504 h 2562504"/>
                <a:gd name="connsiteX6" fmla="*/ 0 w 2143099"/>
                <a:gd name="connsiteY6" fmla="*/ 676554 h 2562504"/>
                <a:gd name="connsiteX0" fmla="*/ 0 w 2298267"/>
                <a:gd name="connsiteY0" fmla="*/ 623851 h 2562504"/>
                <a:gd name="connsiteX1" fmla="*/ 2165321 w 2298267"/>
                <a:gd name="connsiteY1" fmla="*/ 0 h 2562504"/>
                <a:gd name="connsiteX2" fmla="*/ 2298267 w 2298267"/>
                <a:gd name="connsiteY2" fmla="*/ 159821 h 2562504"/>
                <a:gd name="connsiteX3" fmla="*/ 400813 w 2298267"/>
                <a:gd name="connsiteY3" fmla="*/ 1305198 h 2562504"/>
                <a:gd name="connsiteX4" fmla="*/ 400813 w 2298267"/>
                <a:gd name="connsiteY4" fmla="*/ 2368728 h 2562504"/>
                <a:gd name="connsiteX5" fmla="*/ 155168 w 2298267"/>
                <a:gd name="connsiteY5" fmla="*/ 2562504 h 2562504"/>
                <a:gd name="connsiteX6" fmla="*/ 0 w 2298267"/>
                <a:gd name="connsiteY6" fmla="*/ 623851 h 2562504"/>
                <a:gd name="connsiteX0" fmla="*/ 0 w 2298267"/>
                <a:gd name="connsiteY0" fmla="*/ 623851 h 2562504"/>
                <a:gd name="connsiteX1" fmla="*/ 2165321 w 2298267"/>
                <a:gd name="connsiteY1" fmla="*/ 0 h 2562504"/>
                <a:gd name="connsiteX2" fmla="*/ 2298267 w 2298267"/>
                <a:gd name="connsiteY2" fmla="*/ 159821 h 2562504"/>
                <a:gd name="connsiteX3" fmla="*/ 231913 w 2298267"/>
                <a:gd name="connsiteY3" fmla="*/ 711082 h 2562504"/>
                <a:gd name="connsiteX4" fmla="*/ 400813 w 2298267"/>
                <a:gd name="connsiteY4" fmla="*/ 2368728 h 2562504"/>
                <a:gd name="connsiteX5" fmla="*/ 155168 w 2298267"/>
                <a:gd name="connsiteY5" fmla="*/ 2562504 h 2562504"/>
                <a:gd name="connsiteX6" fmla="*/ 0 w 2298267"/>
                <a:gd name="connsiteY6" fmla="*/ 623851 h 2562504"/>
                <a:gd name="connsiteX0" fmla="*/ 0 w 2298267"/>
                <a:gd name="connsiteY0" fmla="*/ 623851 h 6247718"/>
                <a:gd name="connsiteX1" fmla="*/ 2165321 w 2298267"/>
                <a:gd name="connsiteY1" fmla="*/ 0 h 6247718"/>
                <a:gd name="connsiteX2" fmla="*/ 2298267 w 2298267"/>
                <a:gd name="connsiteY2" fmla="*/ 159821 h 6247718"/>
                <a:gd name="connsiteX3" fmla="*/ 231913 w 2298267"/>
                <a:gd name="connsiteY3" fmla="*/ 711082 h 6247718"/>
                <a:gd name="connsiteX4" fmla="*/ 400813 w 2298267"/>
                <a:gd name="connsiteY4" fmla="*/ 2368728 h 6247718"/>
                <a:gd name="connsiteX5" fmla="*/ 70506 w 2298267"/>
                <a:gd name="connsiteY5" fmla="*/ 6247718 h 6247718"/>
                <a:gd name="connsiteX6" fmla="*/ 0 w 2298267"/>
                <a:gd name="connsiteY6" fmla="*/ 623851 h 6247718"/>
                <a:gd name="connsiteX0" fmla="*/ 0 w 2298267"/>
                <a:gd name="connsiteY0" fmla="*/ 623851 h 6247718"/>
                <a:gd name="connsiteX1" fmla="*/ 2165321 w 2298267"/>
                <a:gd name="connsiteY1" fmla="*/ 0 h 6247718"/>
                <a:gd name="connsiteX2" fmla="*/ 2298267 w 2298267"/>
                <a:gd name="connsiteY2" fmla="*/ 159821 h 6247718"/>
                <a:gd name="connsiteX3" fmla="*/ 231913 w 2298267"/>
                <a:gd name="connsiteY3" fmla="*/ 711082 h 6247718"/>
                <a:gd name="connsiteX4" fmla="*/ 408970 w 2298267"/>
                <a:gd name="connsiteY4" fmla="*/ 5987241 h 6247718"/>
                <a:gd name="connsiteX5" fmla="*/ 70506 w 2298267"/>
                <a:gd name="connsiteY5" fmla="*/ 6247718 h 6247718"/>
                <a:gd name="connsiteX6" fmla="*/ 0 w 2298267"/>
                <a:gd name="connsiteY6" fmla="*/ 623851 h 6247718"/>
                <a:gd name="connsiteX0" fmla="*/ 0 w 2298267"/>
                <a:gd name="connsiteY0" fmla="*/ 623851 h 6218955"/>
                <a:gd name="connsiteX1" fmla="*/ 2165321 w 2298267"/>
                <a:gd name="connsiteY1" fmla="*/ 0 h 6218955"/>
                <a:gd name="connsiteX2" fmla="*/ 2298267 w 2298267"/>
                <a:gd name="connsiteY2" fmla="*/ 159821 h 6218955"/>
                <a:gd name="connsiteX3" fmla="*/ 231913 w 2298267"/>
                <a:gd name="connsiteY3" fmla="*/ 711082 h 6218955"/>
                <a:gd name="connsiteX4" fmla="*/ 408970 w 2298267"/>
                <a:gd name="connsiteY4" fmla="*/ 5987241 h 6218955"/>
                <a:gd name="connsiteX5" fmla="*/ 61565 w 2298267"/>
                <a:gd name="connsiteY5" fmla="*/ 6218955 h 6218955"/>
                <a:gd name="connsiteX6" fmla="*/ 0 w 2298267"/>
                <a:gd name="connsiteY6" fmla="*/ 623851 h 6218955"/>
                <a:gd name="connsiteX0" fmla="*/ 0 w 2298267"/>
                <a:gd name="connsiteY0" fmla="*/ 623851 h 6218955"/>
                <a:gd name="connsiteX1" fmla="*/ 2165321 w 2298267"/>
                <a:gd name="connsiteY1" fmla="*/ 0 h 6218955"/>
                <a:gd name="connsiteX2" fmla="*/ 2298267 w 2298267"/>
                <a:gd name="connsiteY2" fmla="*/ 159821 h 6218955"/>
                <a:gd name="connsiteX3" fmla="*/ 231913 w 2298267"/>
                <a:gd name="connsiteY3" fmla="*/ 711082 h 6218955"/>
                <a:gd name="connsiteX4" fmla="*/ 408970 w 2298267"/>
                <a:gd name="connsiteY4" fmla="*/ 5987241 h 6218955"/>
                <a:gd name="connsiteX5" fmla="*/ 61565 w 2298267"/>
                <a:gd name="connsiteY5" fmla="*/ 6218955 h 6218955"/>
                <a:gd name="connsiteX6" fmla="*/ 51849 w 2298267"/>
                <a:gd name="connsiteY6" fmla="*/ 1162326 h 6218955"/>
                <a:gd name="connsiteX7" fmla="*/ 0 w 2298267"/>
                <a:gd name="connsiteY7" fmla="*/ 623851 h 6218955"/>
                <a:gd name="connsiteX0" fmla="*/ 0 w 2298267"/>
                <a:gd name="connsiteY0" fmla="*/ 623851 h 6268887"/>
                <a:gd name="connsiteX1" fmla="*/ 2165321 w 2298267"/>
                <a:gd name="connsiteY1" fmla="*/ 0 h 6268887"/>
                <a:gd name="connsiteX2" fmla="*/ 2298267 w 2298267"/>
                <a:gd name="connsiteY2" fmla="*/ 159821 h 6268887"/>
                <a:gd name="connsiteX3" fmla="*/ 231913 w 2298267"/>
                <a:gd name="connsiteY3" fmla="*/ 711082 h 6268887"/>
                <a:gd name="connsiteX4" fmla="*/ 408970 w 2298267"/>
                <a:gd name="connsiteY4" fmla="*/ 5987241 h 6268887"/>
                <a:gd name="connsiteX5" fmla="*/ 61565 w 2298267"/>
                <a:gd name="connsiteY5" fmla="*/ 6218955 h 6268887"/>
                <a:gd name="connsiteX6" fmla="*/ 124704 w 2298267"/>
                <a:gd name="connsiteY6" fmla="*/ 5719613 h 6268887"/>
                <a:gd name="connsiteX7" fmla="*/ 51849 w 2298267"/>
                <a:gd name="connsiteY7" fmla="*/ 1162326 h 6268887"/>
                <a:gd name="connsiteX8" fmla="*/ 0 w 2298267"/>
                <a:gd name="connsiteY8" fmla="*/ 623851 h 6268887"/>
                <a:gd name="connsiteX0" fmla="*/ 0 w 2298267"/>
                <a:gd name="connsiteY0" fmla="*/ 623851 h 6247720"/>
                <a:gd name="connsiteX1" fmla="*/ 2165321 w 2298267"/>
                <a:gd name="connsiteY1" fmla="*/ 0 h 6247720"/>
                <a:gd name="connsiteX2" fmla="*/ 2298267 w 2298267"/>
                <a:gd name="connsiteY2" fmla="*/ 159821 h 6247720"/>
                <a:gd name="connsiteX3" fmla="*/ 231913 w 2298267"/>
                <a:gd name="connsiteY3" fmla="*/ 711082 h 6247720"/>
                <a:gd name="connsiteX4" fmla="*/ 408970 w 2298267"/>
                <a:gd name="connsiteY4" fmla="*/ 5987241 h 6247720"/>
                <a:gd name="connsiteX5" fmla="*/ 61565 w 2298267"/>
                <a:gd name="connsiteY5" fmla="*/ 6218955 h 6247720"/>
                <a:gd name="connsiteX6" fmla="*/ 146703 w 2298267"/>
                <a:gd name="connsiteY6" fmla="*/ 5668616 h 6247720"/>
                <a:gd name="connsiteX7" fmla="*/ 51849 w 2298267"/>
                <a:gd name="connsiteY7" fmla="*/ 1162326 h 6247720"/>
                <a:gd name="connsiteX8" fmla="*/ 0 w 2298267"/>
                <a:gd name="connsiteY8" fmla="*/ 623851 h 6247720"/>
                <a:gd name="connsiteX0" fmla="*/ 0 w 2298267"/>
                <a:gd name="connsiteY0" fmla="*/ 623851 h 6247720"/>
                <a:gd name="connsiteX1" fmla="*/ 2165321 w 2298267"/>
                <a:gd name="connsiteY1" fmla="*/ 0 h 6247720"/>
                <a:gd name="connsiteX2" fmla="*/ 2298267 w 2298267"/>
                <a:gd name="connsiteY2" fmla="*/ 159821 h 6247720"/>
                <a:gd name="connsiteX3" fmla="*/ 231913 w 2298267"/>
                <a:gd name="connsiteY3" fmla="*/ 711082 h 6247720"/>
                <a:gd name="connsiteX4" fmla="*/ 408970 w 2298267"/>
                <a:gd name="connsiteY4" fmla="*/ 5987241 h 6247720"/>
                <a:gd name="connsiteX5" fmla="*/ 61565 w 2298267"/>
                <a:gd name="connsiteY5" fmla="*/ 6218955 h 6247720"/>
                <a:gd name="connsiteX6" fmla="*/ 146703 w 2298267"/>
                <a:gd name="connsiteY6" fmla="*/ 5668616 h 6247720"/>
                <a:gd name="connsiteX7" fmla="*/ 51849 w 2298267"/>
                <a:gd name="connsiteY7" fmla="*/ 1162326 h 6247720"/>
                <a:gd name="connsiteX8" fmla="*/ 0 w 2298267"/>
                <a:gd name="connsiteY8" fmla="*/ 623851 h 6247720"/>
                <a:gd name="connsiteX0" fmla="*/ 0 w 2298267"/>
                <a:gd name="connsiteY0" fmla="*/ 623851 h 6218955"/>
                <a:gd name="connsiteX1" fmla="*/ 2165321 w 2298267"/>
                <a:gd name="connsiteY1" fmla="*/ 0 h 6218955"/>
                <a:gd name="connsiteX2" fmla="*/ 2298267 w 2298267"/>
                <a:gd name="connsiteY2" fmla="*/ 159821 h 6218955"/>
                <a:gd name="connsiteX3" fmla="*/ 231913 w 2298267"/>
                <a:gd name="connsiteY3" fmla="*/ 711082 h 6218955"/>
                <a:gd name="connsiteX4" fmla="*/ 408970 w 2298267"/>
                <a:gd name="connsiteY4" fmla="*/ 5987241 h 6218955"/>
                <a:gd name="connsiteX5" fmla="*/ 61565 w 2298267"/>
                <a:gd name="connsiteY5" fmla="*/ 6218955 h 6218955"/>
                <a:gd name="connsiteX6" fmla="*/ 146703 w 2298267"/>
                <a:gd name="connsiteY6" fmla="*/ 5668616 h 6218955"/>
                <a:gd name="connsiteX7" fmla="*/ 51849 w 2298267"/>
                <a:gd name="connsiteY7" fmla="*/ 1162326 h 6218955"/>
                <a:gd name="connsiteX8" fmla="*/ 0 w 2298267"/>
                <a:gd name="connsiteY8" fmla="*/ 623851 h 6218955"/>
                <a:gd name="connsiteX0" fmla="*/ 0 w 2298267"/>
                <a:gd name="connsiteY0" fmla="*/ 623851 h 6218955"/>
                <a:gd name="connsiteX1" fmla="*/ 2165321 w 2298267"/>
                <a:gd name="connsiteY1" fmla="*/ 0 h 6218955"/>
                <a:gd name="connsiteX2" fmla="*/ 2298267 w 2298267"/>
                <a:gd name="connsiteY2" fmla="*/ 159821 h 6218955"/>
                <a:gd name="connsiteX3" fmla="*/ 231913 w 2298267"/>
                <a:gd name="connsiteY3" fmla="*/ 711082 h 6218955"/>
                <a:gd name="connsiteX4" fmla="*/ 408970 w 2298267"/>
                <a:gd name="connsiteY4" fmla="*/ 5987241 h 6218955"/>
                <a:gd name="connsiteX5" fmla="*/ 61565 w 2298267"/>
                <a:gd name="connsiteY5" fmla="*/ 6218955 h 6218955"/>
                <a:gd name="connsiteX6" fmla="*/ 146703 w 2298267"/>
                <a:gd name="connsiteY6" fmla="*/ 5668616 h 6218955"/>
                <a:gd name="connsiteX7" fmla="*/ 51849 w 2298267"/>
                <a:gd name="connsiteY7" fmla="*/ 1162326 h 6218955"/>
                <a:gd name="connsiteX8" fmla="*/ 0 w 2298267"/>
                <a:gd name="connsiteY8" fmla="*/ 623851 h 6218955"/>
                <a:gd name="connsiteX0" fmla="*/ 0 w 2298267"/>
                <a:gd name="connsiteY0" fmla="*/ 623851 h 6218955"/>
                <a:gd name="connsiteX1" fmla="*/ 2165321 w 2298267"/>
                <a:gd name="connsiteY1" fmla="*/ 0 h 6218955"/>
                <a:gd name="connsiteX2" fmla="*/ 2298267 w 2298267"/>
                <a:gd name="connsiteY2" fmla="*/ 159821 h 6218955"/>
                <a:gd name="connsiteX3" fmla="*/ 231913 w 2298267"/>
                <a:gd name="connsiteY3" fmla="*/ 711082 h 6218955"/>
                <a:gd name="connsiteX4" fmla="*/ 408970 w 2298267"/>
                <a:gd name="connsiteY4" fmla="*/ 5987241 h 6218955"/>
                <a:gd name="connsiteX5" fmla="*/ 61565 w 2298267"/>
                <a:gd name="connsiteY5" fmla="*/ 6218955 h 6218955"/>
                <a:gd name="connsiteX6" fmla="*/ 146703 w 2298267"/>
                <a:gd name="connsiteY6" fmla="*/ 5668616 h 6218955"/>
                <a:gd name="connsiteX7" fmla="*/ 51849 w 2298267"/>
                <a:gd name="connsiteY7" fmla="*/ 1162326 h 6218955"/>
                <a:gd name="connsiteX8" fmla="*/ 0 w 2298267"/>
                <a:gd name="connsiteY8" fmla="*/ 623851 h 6218955"/>
                <a:gd name="connsiteX0" fmla="*/ 0 w 2298267"/>
                <a:gd name="connsiteY0" fmla="*/ 623851 h 6218955"/>
                <a:gd name="connsiteX1" fmla="*/ 2165321 w 2298267"/>
                <a:gd name="connsiteY1" fmla="*/ 0 h 6218955"/>
                <a:gd name="connsiteX2" fmla="*/ 2298267 w 2298267"/>
                <a:gd name="connsiteY2" fmla="*/ 159821 h 6218955"/>
                <a:gd name="connsiteX3" fmla="*/ 231913 w 2298267"/>
                <a:gd name="connsiteY3" fmla="*/ 711082 h 6218955"/>
                <a:gd name="connsiteX4" fmla="*/ 408970 w 2298267"/>
                <a:gd name="connsiteY4" fmla="*/ 5987241 h 6218955"/>
                <a:gd name="connsiteX5" fmla="*/ 61565 w 2298267"/>
                <a:gd name="connsiteY5" fmla="*/ 6218955 h 6218955"/>
                <a:gd name="connsiteX6" fmla="*/ 146703 w 2298267"/>
                <a:gd name="connsiteY6" fmla="*/ 5668616 h 6218955"/>
                <a:gd name="connsiteX7" fmla="*/ 51849 w 2298267"/>
                <a:gd name="connsiteY7" fmla="*/ 1162326 h 6218955"/>
                <a:gd name="connsiteX8" fmla="*/ 0 w 2298267"/>
                <a:gd name="connsiteY8" fmla="*/ 623851 h 6218955"/>
                <a:gd name="connsiteX0" fmla="*/ 0 w 2298267"/>
                <a:gd name="connsiteY0" fmla="*/ 623851 h 6218955"/>
                <a:gd name="connsiteX1" fmla="*/ 2165321 w 2298267"/>
                <a:gd name="connsiteY1" fmla="*/ 0 h 6218955"/>
                <a:gd name="connsiteX2" fmla="*/ 2298267 w 2298267"/>
                <a:gd name="connsiteY2" fmla="*/ 159821 h 6218955"/>
                <a:gd name="connsiteX3" fmla="*/ 231913 w 2298267"/>
                <a:gd name="connsiteY3" fmla="*/ 711082 h 6218955"/>
                <a:gd name="connsiteX4" fmla="*/ 408970 w 2298267"/>
                <a:gd name="connsiteY4" fmla="*/ 5987241 h 6218955"/>
                <a:gd name="connsiteX5" fmla="*/ 61565 w 2298267"/>
                <a:gd name="connsiteY5" fmla="*/ 6218955 h 6218955"/>
                <a:gd name="connsiteX6" fmla="*/ 48325 w 2298267"/>
                <a:gd name="connsiteY6" fmla="*/ 5727582 h 6218955"/>
                <a:gd name="connsiteX7" fmla="*/ 146703 w 2298267"/>
                <a:gd name="connsiteY7" fmla="*/ 5668616 h 6218955"/>
                <a:gd name="connsiteX8" fmla="*/ 51849 w 2298267"/>
                <a:gd name="connsiteY8" fmla="*/ 1162326 h 6218955"/>
                <a:gd name="connsiteX9" fmla="*/ 0 w 2298267"/>
                <a:gd name="connsiteY9" fmla="*/ 623851 h 6218955"/>
                <a:gd name="connsiteX0" fmla="*/ 0 w 2298267"/>
                <a:gd name="connsiteY0" fmla="*/ 623851 h 6218955"/>
                <a:gd name="connsiteX1" fmla="*/ 2165321 w 2298267"/>
                <a:gd name="connsiteY1" fmla="*/ 0 h 6218955"/>
                <a:gd name="connsiteX2" fmla="*/ 2298267 w 2298267"/>
                <a:gd name="connsiteY2" fmla="*/ 159821 h 6218955"/>
                <a:gd name="connsiteX3" fmla="*/ 231913 w 2298267"/>
                <a:gd name="connsiteY3" fmla="*/ 711082 h 6218955"/>
                <a:gd name="connsiteX4" fmla="*/ 408970 w 2298267"/>
                <a:gd name="connsiteY4" fmla="*/ 5987241 h 6218955"/>
                <a:gd name="connsiteX5" fmla="*/ 61565 w 2298267"/>
                <a:gd name="connsiteY5" fmla="*/ 6218955 h 6218955"/>
                <a:gd name="connsiteX6" fmla="*/ 48325 w 2298267"/>
                <a:gd name="connsiteY6" fmla="*/ 5727582 h 6218955"/>
                <a:gd name="connsiteX7" fmla="*/ 146703 w 2298267"/>
                <a:gd name="connsiteY7" fmla="*/ 5668616 h 6218955"/>
                <a:gd name="connsiteX8" fmla="*/ 51849 w 2298267"/>
                <a:gd name="connsiteY8" fmla="*/ 1162326 h 6218955"/>
                <a:gd name="connsiteX9" fmla="*/ 0 w 2298267"/>
                <a:gd name="connsiteY9" fmla="*/ 623851 h 6218955"/>
                <a:gd name="connsiteX0" fmla="*/ 66596 w 2364863"/>
                <a:gd name="connsiteY0" fmla="*/ 623851 h 6218955"/>
                <a:gd name="connsiteX1" fmla="*/ 2231917 w 2364863"/>
                <a:gd name="connsiteY1" fmla="*/ 0 h 6218955"/>
                <a:gd name="connsiteX2" fmla="*/ 2364863 w 2364863"/>
                <a:gd name="connsiteY2" fmla="*/ 159821 h 6218955"/>
                <a:gd name="connsiteX3" fmla="*/ 298509 w 2364863"/>
                <a:gd name="connsiteY3" fmla="*/ 711082 h 6218955"/>
                <a:gd name="connsiteX4" fmla="*/ 475566 w 2364863"/>
                <a:gd name="connsiteY4" fmla="*/ 5987241 h 6218955"/>
                <a:gd name="connsiteX5" fmla="*/ 128161 w 2364863"/>
                <a:gd name="connsiteY5" fmla="*/ 6218955 h 6218955"/>
                <a:gd name="connsiteX6" fmla="*/ 1448 w 2364863"/>
                <a:gd name="connsiteY6" fmla="*/ 5639049 h 6218955"/>
                <a:gd name="connsiteX7" fmla="*/ 213299 w 2364863"/>
                <a:gd name="connsiteY7" fmla="*/ 5668616 h 6218955"/>
                <a:gd name="connsiteX8" fmla="*/ 118445 w 2364863"/>
                <a:gd name="connsiteY8" fmla="*/ 1162326 h 6218955"/>
                <a:gd name="connsiteX9" fmla="*/ 66596 w 2364863"/>
                <a:gd name="connsiteY9" fmla="*/ 623851 h 6218955"/>
                <a:gd name="connsiteX0" fmla="*/ 64394 w 2362661"/>
                <a:gd name="connsiteY0" fmla="*/ 623851 h 6218955"/>
                <a:gd name="connsiteX1" fmla="*/ 2229715 w 2362661"/>
                <a:gd name="connsiteY1" fmla="*/ 0 h 6218955"/>
                <a:gd name="connsiteX2" fmla="*/ 2362661 w 2362661"/>
                <a:gd name="connsiteY2" fmla="*/ 159821 h 6218955"/>
                <a:gd name="connsiteX3" fmla="*/ 296307 w 2362661"/>
                <a:gd name="connsiteY3" fmla="*/ 711082 h 6218955"/>
                <a:gd name="connsiteX4" fmla="*/ 473364 w 2362661"/>
                <a:gd name="connsiteY4" fmla="*/ 5987241 h 6218955"/>
                <a:gd name="connsiteX5" fmla="*/ 125959 w 2362661"/>
                <a:gd name="connsiteY5" fmla="*/ 6218955 h 6218955"/>
                <a:gd name="connsiteX6" fmla="*/ 1481 w 2362661"/>
                <a:gd name="connsiteY6" fmla="*/ 5646240 h 6218955"/>
                <a:gd name="connsiteX7" fmla="*/ 211097 w 2362661"/>
                <a:gd name="connsiteY7" fmla="*/ 5668616 h 6218955"/>
                <a:gd name="connsiteX8" fmla="*/ 116243 w 2362661"/>
                <a:gd name="connsiteY8" fmla="*/ 1162326 h 6218955"/>
                <a:gd name="connsiteX9" fmla="*/ 64394 w 2362661"/>
                <a:gd name="connsiteY9" fmla="*/ 623851 h 6218955"/>
                <a:gd name="connsiteX0" fmla="*/ 64394 w 2362661"/>
                <a:gd name="connsiteY0" fmla="*/ 623851 h 6218955"/>
                <a:gd name="connsiteX1" fmla="*/ 2229715 w 2362661"/>
                <a:gd name="connsiteY1" fmla="*/ 0 h 6218955"/>
                <a:gd name="connsiteX2" fmla="*/ 2362661 w 2362661"/>
                <a:gd name="connsiteY2" fmla="*/ 159821 h 6218955"/>
                <a:gd name="connsiteX3" fmla="*/ 296307 w 2362661"/>
                <a:gd name="connsiteY3" fmla="*/ 711082 h 6218955"/>
                <a:gd name="connsiteX4" fmla="*/ 473364 w 2362661"/>
                <a:gd name="connsiteY4" fmla="*/ 5987241 h 6218955"/>
                <a:gd name="connsiteX5" fmla="*/ 125959 w 2362661"/>
                <a:gd name="connsiteY5" fmla="*/ 6218955 h 6218955"/>
                <a:gd name="connsiteX6" fmla="*/ 1481 w 2362661"/>
                <a:gd name="connsiteY6" fmla="*/ 5646240 h 6218955"/>
                <a:gd name="connsiteX7" fmla="*/ 114594 w 2362661"/>
                <a:gd name="connsiteY7" fmla="*/ 5705708 h 6218955"/>
                <a:gd name="connsiteX8" fmla="*/ 211097 w 2362661"/>
                <a:gd name="connsiteY8" fmla="*/ 5668616 h 6218955"/>
                <a:gd name="connsiteX9" fmla="*/ 116243 w 2362661"/>
                <a:gd name="connsiteY9" fmla="*/ 1162326 h 6218955"/>
                <a:gd name="connsiteX10" fmla="*/ 64394 w 2362661"/>
                <a:gd name="connsiteY10" fmla="*/ 623851 h 6218955"/>
                <a:gd name="connsiteX0" fmla="*/ 64394 w 2362661"/>
                <a:gd name="connsiteY0" fmla="*/ 623851 h 6218955"/>
                <a:gd name="connsiteX1" fmla="*/ 2229715 w 2362661"/>
                <a:gd name="connsiteY1" fmla="*/ 0 h 6218955"/>
                <a:gd name="connsiteX2" fmla="*/ 2362661 w 2362661"/>
                <a:gd name="connsiteY2" fmla="*/ 159821 h 6218955"/>
                <a:gd name="connsiteX3" fmla="*/ 296307 w 2362661"/>
                <a:gd name="connsiteY3" fmla="*/ 711082 h 6218955"/>
                <a:gd name="connsiteX4" fmla="*/ 473364 w 2362661"/>
                <a:gd name="connsiteY4" fmla="*/ 5987241 h 6218955"/>
                <a:gd name="connsiteX5" fmla="*/ 125959 w 2362661"/>
                <a:gd name="connsiteY5" fmla="*/ 6218955 h 6218955"/>
                <a:gd name="connsiteX6" fmla="*/ 1481 w 2362661"/>
                <a:gd name="connsiteY6" fmla="*/ 5646240 h 6218955"/>
                <a:gd name="connsiteX7" fmla="*/ 114594 w 2362661"/>
                <a:gd name="connsiteY7" fmla="*/ 5705708 h 6218955"/>
                <a:gd name="connsiteX8" fmla="*/ 211097 w 2362661"/>
                <a:gd name="connsiteY8" fmla="*/ 5668616 h 6218955"/>
                <a:gd name="connsiteX9" fmla="*/ 116243 w 2362661"/>
                <a:gd name="connsiteY9" fmla="*/ 1162326 h 6218955"/>
                <a:gd name="connsiteX10" fmla="*/ 64394 w 2362661"/>
                <a:gd name="connsiteY10" fmla="*/ 623851 h 6218955"/>
                <a:gd name="connsiteX0" fmla="*/ 64394 w 2362661"/>
                <a:gd name="connsiteY0" fmla="*/ 623851 h 6218955"/>
                <a:gd name="connsiteX1" fmla="*/ 2229715 w 2362661"/>
                <a:gd name="connsiteY1" fmla="*/ 0 h 6218955"/>
                <a:gd name="connsiteX2" fmla="*/ 2362661 w 2362661"/>
                <a:gd name="connsiteY2" fmla="*/ 159821 h 6218955"/>
                <a:gd name="connsiteX3" fmla="*/ 296307 w 2362661"/>
                <a:gd name="connsiteY3" fmla="*/ 711082 h 6218955"/>
                <a:gd name="connsiteX4" fmla="*/ 473364 w 2362661"/>
                <a:gd name="connsiteY4" fmla="*/ 5987241 h 6218955"/>
                <a:gd name="connsiteX5" fmla="*/ 125959 w 2362661"/>
                <a:gd name="connsiteY5" fmla="*/ 6218955 h 6218955"/>
                <a:gd name="connsiteX6" fmla="*/ 1481 w 2362661"/>
                <a:gd name="connsiteY6" fmla="*/ 5646240 h 6218955"/>
                <a:gd name="connsiteX7" fmla="*/ 115624 w 2362661"/>
                <a:gd name="connsiteY7" fmla="*/ 5678577 h 6218955"/>
                <a:gd name="connsiteX8" fmla="*/ 211097 w 2362661"/>
                <a:gd name="connsiteY8" fmla="*/ 5668616 h 6218955"/>
                <a:gd name="connsiteX9" fmla="*/ 116243 w 2362661"/>
                <a:gd name="connsiteY9" fmla="*/ 1162326 h 6218955"/>
                <a:gd name="connsiteX10" fmla="*/ 64394 w 2362661"/>
                <a:gd name="connsiteY10" fmla="*/ 623851 h 6218955"/>
                <a:gd name="connsiteX0" fmla="*/ 64394 w 2362661"/>
                <a:gd name="connsiteY0" fmla="*/ 623851 h 6218955"/>
                <a:gd name="connsiteX1" fmla="*/ 2229715 w 2362661"/>
                <a:gd name="connsiteY1" fmla="*/ 0 h 6218955"/>
                <a:gd name="connsiteX2" fmla="*/ 2362661 w 2362661"/>
                <a:gd name="connsiteY2" fmla="*/ 159821 h 6218955"/>
                <a:gd name="connsiteX3" fmla="*/ 296307 w 2362661"/>
                <a:gd name="connsiteY3" fmla="*/ 711082 h 6218955"/>
                <a:gd name="connsiteX4" fmla="*/ 473364 w 2362661"/>
                <a:gd name="connsiteY4" fmla="*/ 5987241 h 6218955"/>
                <a:gd name="connsiteX5" fmla="*/ 125959 w 2362661"/>
                <a:gd name="connsiteY5" fmla="*/ 6218955 h 6218955"/>
                <a:gd name="connsiteX6" fmla="*/ 1481 w 2362661"/>
                <a:gd name="connsiteY6" fmla="*/ 5646240 h 6218955"/>
                <a:gd name="connsiteX7" fmla="*/ 115624 w 2362661"/>
                <a:gd name="connsiteY7" fmla="*/ 5678577 h 6218955"/>
                <a:gd name="connsiteX8" fmla="*/ 211097 w 2362661"/>
                <a:gd name="connsiteY8" fmla="*/ 5668616 h 6218955"/>
                <a:gd name="connsiteX9" fmla="*/ 116243 w 2362661"/>
                <a:gd name="connsiteY9" fmla="*/ 1162326 h 6218955"/>
                <a:gd name="connsiteX10" fmla="*/ 64394 w 2362661"/>
                <a:gd name="connsiteY10" fmla="*/ 623851 h 6218955"/>
                <a:gd name="connsiteX0" fmla="*/ 64690 w 2362957"/>
                <a:gd name="connsiteY0" fmla="*/ 623851 h 6218955"/>
                <a:gd name="connsiteX1" fmla="*/ 2230011 w 2362957"/>
                <a:gd name="connsiteY1" fmla="*/ 0 h 6218955"/>
                <a:gd name="connsiteX2" fmla="*/ 2362957 w 2362957"/>
                <a:gd name="connsiteY2" fmla="*/ 159821 h 6218955"/>
                <a:gd name="connsiteX3" fmla="*/ 296603 w 2362957"/>
                <a:gd name="connsiteY3" fmla="*/ 711082 h 6218955"/>
                <a:gd name="connsiteX4" fmla="*/ 473660 w 2362957"/>
                <a:gd name="connsiteY4" fmla="*/ 5987241 h 6218955"/>
                <a:gd name="connsiteX5" fmla="*/ 126255 w 2362957"/>
                <a:gd name="connsiteY5" fmla="*/ 6218955 h 6218955"/>
                <a:gd name="connsiteX6" fmla="*/ 1475 w 2362957"/>
                <a:gd name="connsiteY6" fmla="*/ 5637660 h 6218955"/>
                <a:gd name="connsiteX7" fmla="*/ 115920 w 2362957"/>
                <a:gd name="connsiteY7" fmla="*/ 5678577 h 6218955"/>
                <a:gd name="connsiteX8" fmla="*/ 211393 w 2362957"/>
                <a:gd name="connsiteY8" fmla="*/ 5668616 h 6218955"/>
                <a:gd name="connsiteX9" fmla="*/ 116539 w 2362957"/>
                <a:gd name="connsiteY9" fmla="*/ 1162326 h 6218955"/>
                <a:gd name="connsiteX10" fmla="*/ 64690 w 2362957"/>
                <a:gd name="connsiteY10" fmla="*/ 623851 h 6218955"/>
                <a:gd name="connsiteX0" fmla="*/ 64690 w 2362957"/>
                <a:gd name="connsiteY0" fmla="*/ 623851 h 6218955"/>
                <a:gd name="connsiteX1" fmla="*/ 2230011 w 2362957"/>
                <a:gd name="connsiteY1" fmla="*/ 0 h 6218955"/>
                <a:gd name="connsiteX2" fmla="*/ 2362957 w 2362957"/>
                <a:gd name="connsiteY2" fmla="*/ 159821 h 6218955"/>
                <a:gd name="connsiteX3" fmla="*/ 296603 w 2362957"/>
                <a:gd name="connsiteY3" fmla="*/ 711082 h 6218955"/>
                <a:gd name="connsiteX4" fmla="*/ 473660 w 2362957"/>
                <a:gd name="connsiteY4" fmla="*/ 5987241 h 6218955"/>
                <a:gd name="connsiteX5" fmla="*/ 126255 w 2362957"/>
                <a:gd name="connsiteY5" fmla="*/ 6218955 h 6218955"/>
                <a:gd name="connsiteX6" fmla="*/ 1475 w 2362957"/>
                <a:gd name="connsiteY6" fmla="*/ 5637660 h 6218955"/>
                <a:gd name="connsiteX7" fmla="*/ 117007 w 2362957"/>
                <a:gd name="connsiteY7" fmla="*/ 5671930 h 6218955"/>
                <a:gd name="connsiteX8" fmla="*/ 211393 w 2362957"/>
                <a:gd name="connsiteY8" fmla="*/ 5668616 h 6218955"/>
                <a:gd name="connsiteX9" fmla="*/ 116539 w 2362957"/>
                <a:gd name="connsiteY9" fmla="*/ 1162326 h 6218955"/>
                <a:gd name="connsiteX10" fmla="*/ 64690 w 2362957"/>
                <a:gd name="connsiteY10" fmla="*/ 623851 h 6218955"/>
                <a:gd name="connsiteX0" fmla="*/ 65342 w 2363609"/>
                <a:gd name="connsiteY0" fmla="*/ 623851 h 6218955"/>
                <a:gd name="connsiteX1" fmla="*/ 2230663 w 2363609"/>
                <a:gd name="connsiteY1" fmla="*/ 0 h 6218955"/>
                <a:gd name="connsiteX2" fmla="*/ 2363609 w 2363609"/>
                <a:gd name="connsiteY2" fmla="*/ 159821 h 6218955"/>
                <a:gd name="connsiteX3" fmla="*/ 297255 w 2363609"/>
                <a:gd name="connsiteY3" fmla="*/ 711082 h 6218955"/>
                <a:gd name="connsiteX4" fmla="*/ 474312 w 2363609"/>
                <a:gd name="connsiteY4" fmla="*/ 5987241 h 6218955"/>
                <a:gd name="connsiteX5" fmla="*/ 126907 w 2363609"/>
                <a:gd name="connsiteY5" fmla="*/ 6218955 h 6218955"/>
                <a:gd name="connsiteX6" fmla="*/ 111975 w 2363609"/>
                <a:gd name="connsiteY6" fmla="*/ 5717068 h 6218955"/>
                <a:gd name="connsiteX7" fmla="*/ 2127 w 2363609"/>
                <a:gd name="connsiteY7" fmla="*/ 5637660 h 6218955"/>
                <a:gd name="connsiteX8" fmla="*/ 117659 w 2363609"/>
                <a:gd name="connsiteY8" fmla="*/ 5671930 h 6218955"/>
                <a:gd name="connsiteX9" fmla="*/ 212045 w 2363609"/>
                <a:gd name="connsiteY9" fmla="*/ 5668616 h 6218955"/>
                <a:gd name="connsiteX10" fmla="*/ 117191 w 2363609"/>
                <a:gd name="connsiteY10" fmla="*/ 1162326 h 6218955"/>
                <a:gd name="connsiteX11" fmla="*/ 65342 w 2363609"/>
                <a:gd name="connsiteY11" fmla="*/ 623851 h 6218955"/>
                <a:gd name="connsiteX0" fmla="*/ 65899 w 2364166"/>
                <a:gd name="connsiteY0" fmla="*/ 623851 h 6218955"/>
                <a:gd name="connsiteX1" fmla="*/ 2231220 w 2364166"/>
                <a:gd name="connsiteY1" fmla="*/ 0 h 6218955"/>
                <a:gd name="connsiteX2" fmla="*/ 2364166 w 2364166"/>
                <a:gd name="connsiteY2" fmla="*/ 159821 h 6218955"/>
                <a:gd name="connsiteX3" fmla="*/ 297812 w 2364166"/>
                <a:gd name="connsiteY3" fmla="*/ 711082 h 6218955"/>
                <a:gd name="connsiteX4" fmla="*/ 474869 w 2364166"/>
                <a:gd name="connsiteY4" fmla="*/ 5987241 h 6218955"/>
                <a:gd name="connsiteX5" fmla="*/ 127464 w 2364166"/>
                <a:gd name="connsiteY5" fmla="*/ 6218955 h 6218955"/>
                <a:gd name="connsiteX6" fmla="*/ 112532 w 2364166"/>
                <a:gd name="connsiteY6" fmla="*/ 5717068 h 6218955"/>
                <a:gd name="connsiteX7" fmla="*/ 2684 w 2364166"/>
                <a:gd name="connsiteY7" fmla="*/ 5637660 h 6218955"/>
                <a:gd name="connsiteX8" fmla="*/ 118216 w 2364166"/>
                <a:gd name="connsiteY8" fmla="*/ 5671930 h 6218955"/>
                <a:gd name="connsiteX9" fmla="*/ 212602 w 2364166"/>
                <a:gd name="connsiteY9" fmla="*/ 5668616 h 6218955"/>
                <a:gd name="connsiteX10" fmla="*/ 117748 w 2364166"/>
                <a:gd name="connsiteY10" fmla="*/ 1162326 h 6218955"/>
                <a:gd name="connsiteX11" fmla="*/ 65899 w 2364166"/>
                <a:gd name="connsiteY11" fmla="*/ 623851 h 6218955"/>
                <a:gd name="connsiteX0" fmla="*/ 65899 w 2364166"/>
                <a:gd name="connsiteY0" fmla="*/ 623851 h 6218955"/>
                <a:gd name="connsiteX1" fmla="*/ 2231220 w 2364166"/>
                <a:gd name="connsiteY1" fmla="*/ 0 h 6218955"/>
                <a:gd name="connsiteX2" fmla="*/ 2364166 w 2364166"/>
                <a:gd name="connsiteY2" fmla="*/ 159821 h 6218955"/>
                <a:gd name="connsiteX3" fmla="*/ 297812 w 2364166"/>
                <a:gd name="connsiteY3" fmla="*/ 711082 h 6218955"/>
                <a:gd name="connsiteX4" fmla="*/ 474869 w 2364166"/>
                <a:gd name="connsiteY4" fmla="*/ 5987241 h 6218955"/>
                <a:gd name="connsiteX5" fmla="*/ 127464 w 2364166"/>
                <a:gd name="connsiteY5" fmla="*/ 6218955 h 6218955"/>
                <a:gd name="connsiteX6" fmla="*/ 112532 w 2364166"/>
                <a:gd name="connsiteY6" fmla="*/ 5717068 h 6218955"/>
                <a:gd name="connsiteX7" fmla="*/ 2684 w 2364166"/>
                <a:gd name="connsiteY7" fmla="*/ 5637660 h 6218955"/>
                <a:gd name="connsiteX8" fmla="*/ 118216 w 2364166"/>
                <a:gd name="connsiteY8" fmla="*/ 5671930 h 6218955"/>
                <a:gd name="connsiteX9" fmla="*/ 212602 w 2364166"/>
                <a:gd name="connsiteY9" fmla="*/ 5668616 h 6218955"/>
                <a:gd name="connsiteX10" fmla="*/ 117748 w 2364166"/>
                <a:gd name="connsiteY10" fmla="*/ 1162326 h 6218955"/>
                <a:gd name="connsiteX11" fmla="*/ 65899 w 2364166"/>
                <a:gd name="connsiteY11" fmla="*/ 623851 h 6218955"/>
                <a:gd name="connsiteX0" fmla="*/ 65899 w 2364166"/>
                <a:gd name="connsiteY0" fmla="*/ 623851 h 6218955"/>
                <a:gd name="connsiteX1" fmla="*/ 2231220 w 2364166"/>
                <a:gd name="connsiteY1" fmla="*/ 0 h 6218955"/>
                <a:gd name="connsiteX2" fmla="*/ 2364166 w 2364166"/>
                <a:gd name="connsiteY2" fmla="*/ 159821 h 6218955"/>
                <a:gd name="connsiteX3" fmla="*/ 297812 w 2364166"/>
                <a:gd name="connsiteY3" fmla="*/ 711082 h 6218955"/>
                <a:gd name="connsiteX4" fmla="*/ 474869 w 2364166"/>
                <a:gd name="connsiteY4" fmla="*/ 5987241 h 6218955"/>
                <a:gd name="connsiteX5" fmla="*/ 127464 w 2364166"/>
                <a:gd name="connsiteY5" fmla="*/ 6218955 h 6218955"/>
                <a:gd name="connsiteX6" fmla="*/ 112532 w 2364166"/>
                <a:gd name="connsiteY6" fmla="*/ 5717068 h 6218955"/>
                <a:gd name="connsiteX7" fmla="*/ 2684 w 2364166"/>
                <a:gd name="connsiteY7" fmla="*/ 5637660 h 6218955"/>
                <a:gd name="connsiteX8" fmla="*/ 118216 w 2364166"/>
                <a:gd name="connsiteY8" fmla="*/ 5671930 h 6218955"/>
                <a:gd name="connsiteX9" fmla="*/ 212602 w 2364166"/>
                <a:gd name="connsiteY9" fmla="*/ 5668616 h 6218955"/>
                <a:gd name="connsiteX10" fmla="*/ 117748 w 2364166"/>
                <a:gd name="connsiteY10" fmla="*/ 1162326 h 6218955"/>
                <a:gd name="connsiteX11" fmla="*/ 65899 w 2364166"/>
                <a:gd name="connsiteY11" fmla="*/ 623851 h 6218955"/>
                <a:gd name="connsiteX0" fmla="*/ 63215 w 2361482"/>
                <a:gd name="connsiteY0" fmla="*/ 623851 h 6218955"/>
                <a:gd name="connsiteX1" fmla="*/ 2228536 w 2361482"/>
                <a:gd name="connsiteY1" fmla="*/ 0 h 6218955"/>
                <a:gd name="connsiteX2" fmla="*/ 2361482 w 2361482"/>
                <a:gd name="connsiteY2" fmla="*/ 159821 h 6218955"/>
                <a:gd name="connsiteX3" fmla="*/ 295128 w 2361482"/>
                <a:gd name="connsiteY3" fmla="*/ 711082 h 6218955"/>
                <a:gd name="connsiteX4" fmla="*/ 472185 w 2361482"/>
                <a:gd name="connsiteY4" fmla="*/ 5987241 h 6218955"/>
                <a:gd name="connsiteX5" fmla="*/ 124780 w 2361482"/>
                <a:gd name="connsiteY5" fmla="*/ 6218955 h 6218955"/>
                <a:gd name="connsiteX6" fmla="*/ 109848 w 2361482"/>
                <a:gd name="connsiteY6" fmla="*/ 5717068 h 6218955"/>
                <a:gd name="connsiteX7" fmla="*/ 0 w 2361482"/>
                <a:gd name="connsiteY7" fmla="*/ 5637660 h 6218955"/>
                <a:gd name="connsiteX8" fmla="*/ 115532 w 2361482"/>
                <a:gd name="connsiteY8" fmla="*/ 5671930 h 6218955"/>
                <a:gd name="connsiteX9" fmla="*/ 209918 w 2361482"/>
                <a:gd name="connsiteY9" fmla="*/ 5668616 h 6218955"/>
                <a:gd name="connsiteX10" fmla="*/ 115064 w 2361482"/>
                <a:gd name="connsiteY10" fmla="*/ 1162326 h 6218955"/>
                <a:gd name="connsiteX11" fmla="*/ 63215 w 2361482"/>
                <a:gd name="connsiteY11" fmla="*/ 623851 h 6218955"/>
                <a:gd name="connsiteX0" fmla="*/ 64303 w 2362570"/>
                <a:gd name="connsiteY0" fmla="*/ 623851 h 6218955"/>
                <a:gd name="connsiteX1" fmla="*/ 2229624 w 2362570"/>
                <a:gd name="connsiteY1" fmla="*/ 0 h 6218955"/>
                <a:gd name="connsiteX2" fmla="*/ 2362570 w 2362570"/>
                <a:gd name="connsiteY2" fmla="*/ 159821 h 6218955"/>
                <a:gd name="connsiteX3" fmla="*/ 296216 w 2362570"/>
                <a:gd name="connsiteY3" fmla="*/ 711082 h 6218955"/>
                <a:gd name="connsiteX4" fmla="*/ 473273 w 2362570"/>
                <a:gd name="connsiteY4" fmla="*/ 5987241 h 6218955"/>
                <a:gd name="connsiteX5" fmla="*/ 125868 w 2362570"/>
                <a:gd name="connsiteY5" fmla="*/ 6218955 h 6218955"/>
                <a:gd name="connsiteX6" fmla="*/ 110936 w 2362570"/>
                <a:gd name="connsiteY6" fmla="*/ 5717068 h 6218955"/>
                <a:gd name="connsiteX7" fmla="*/ 0 w 2362570"/>
                <a:gd name="connsiteY7" fmla="*/ 5644306 h 6218955"/>
                <a:gd name="connsiteX8" fmla="*/ 116620 w 2362570"/>
                <a:gd name="connsiteY8" fmla="*/ 5671930 h 6218955"/>
                <a:gd name="connsiteX9" fmla="*/ 211006 w 2362570"/>
                <a:gd name="connsiteY9" fmla="*/ 5668616 h 6218955"/>
                <a:gd name="connsiteX10" fmla="*/ 116152 w 2362570"/>
                <a:gd name="connsiteY10" fmla="*/ 1162326 h 6218955"/>
                <a:gd name="connsiteX11" fmla="*/ 64303 w 2362570"/>
                <a:gd name="connsiteY11" fmla="*/ 623851 h 6218955"/>
                <a:gd name="connsiteX0" fmla="*/ 64303 w 2362570"/>
                <a:gd name="connsiteY0" fmla="*/ 623851 h 6218955"/>
                <a:gd name="connsiteX1" fmla="*/ 2229624 w 2362570"/>
                <a:gd name="connsiteY1" fmla="*/ 0 h 6218955"/>
                <a:gd name="connsiteX2" fmla="*/ 2362570 w 2362570"/>
                <a:gd name="connsiteY2" fmla="*/ 159821 h 6218955"/>
                <a:gd name="connsiteX3" fmla="*/ 296216 w 2362570"/>
                <a:gd name="connsiteY3" fmla="*/ 711082 h 6218955"/>
                <a:gd name="connsiteX4" fmla="*/ 473273 w 2362570"/>
                <a:gd name="connsiteY4" fmla="*/ 5987241 h 6218955"/>
                <a:gd name="connsiteX5" fmla="*/ 125868 w 2362570"/>
                <a:gd name="connsiteY5" fmla="*/ 6218955 h 6218955"/>
                <a:gd name="connsiteX6" fmla="*/ 110936 w 2362570"/>
                <a:gd name="connsiteY6" fmla="*/ 5717068 h 6218955"/>
                <a:gd name="connsiteX7" fmla="*/ 0 w 2362570"/>
                <a:gd name="connsiteY7" fmla="*/ 5644306 h 6218955"/>
                <a:gd name="connsiteX8" fmla="*/ 116620 w 2362570"/>
                <a:gd name="connsiteY8" fmla="*/ 5671930 h 6218955"/>
                <a:gd name="connsiteX9" fmla="*/ 211006 w 2362570"/>
                <a:gd name="connsiteY9" fmla="*/ 5668616 h 6218955"/>
                <a:gd name="connsiteX10" fmla="*/ 116152 w 2362570"/>
                <a:gd name="connsiteY10" fmla="*/ 1162326 h 6218955"/>
                <a:gd name="connsiteX11" fmla="*/ 64303 w 2362570"/>
                <a:gd name="connsiteY11" fmla="*/ 623851 h 6218955"/>
                <a:gd name="connsiteX0" fmla="*/ 64303 w 2362570"/>
                <a:gd name="connsiteY0" fmla="*/ 623851 h 6218955"/>
                <a:gd name="connsiteX1" fmla="*/ 2229624 w 2362570"/>
                <a:gd name="connsiteY1" fmla="*/ 0 h 6218955"/>
                <a:gd name="connsiteX2" fmla="*/ 2362570 w 2362570"/>
                <a:gd name="connsiteY2" fmla="*/ 159821 h 6218955"/>
                <a:gd name="connsiteX3" fmla="*/ 296216 w 2362570"/>
                <a:gd name="connsiteY3" fmla="*/ 711082 h 6218955"/>
                <a:gd name="connsiteX4" fmla="*/ 473273 w 2362570"/>
                <a:gd name="connsiteY4" fmla="*/ 5987241 h 6218955"/>
                <a:gd name="connsiteX5" fmla="*/ 125868 w 2362570"/>
                <a:gd name="connsiteY5" fmla="*/ 6218955 h 6218955"/>
                <a:gd name="connsiteX6" fmla="*/ 110936 w 2362570"/>
                <a:gd name="connsiteY6" fmla="*/ 5717068 h 6218955"/>
                <a:gd name="connsiteX7" fmla="*/ 0 w 2362570"/>
                <a:gd name="connsiteY7" fmla="*/ 5644306 h 6218955"/>
                <a:gd name="connsiteX8" fmla="*/ 116620 w 2362570"/>
                <a:gd name="connsiteY8" fmla="*/ 5671930 h 6218955"/>
                <a:gd name="connsiteX9" fmla="*/ 211006 w 2362570"/>
                <a:gd name="connsiteY9" fmla="*/ 5668616 h 6218955"/>
                <a:gd name="connsiteX10" fmla="*/ 116152 w 2362570"/>
                <a:gd name="connsiteY10" fmla="*/ 1162326 h 6218955"/>
                <a:gd name="connsiteX11" fmla="*/ 64303 w 2362570"/>
                <a:gd name="connsiteY11" fmla="*/ 623851 h 6218955"/>
                <a:gd name="connsiteX0" fmla="*/ 64303 w 2362570"/>
                <a:gd name="connsiteY0" fmla="*/ 623851 h 6218955"/>
                <a:gd name="connsiteX1" fmla="*/ 134690 w 2362570"/>
                <a:gd name="connsiteY1" fmla="*/ 580128 h 6218955"/>
                <a:gd name="connsiteX2" fmla="*/ 2229624 w 2362570"/>
                <a:gd name="connsiteY2" fmla="*/ 0 h 6218955"/>
                <a:gd name="connsiteX3" fmla="*/ 2362570 w 2362570"/>
                <a:gd name="connsiteY3" fmla="*/ 159821 h 6218955"/>
                <a:gd name="connsiteX4" fmla="*/ 296216 w 2362570"/>
                <a:gd name="connsiteY4" fmla="*/ 711082 h 6218955"/>
                <a:gd name="connsiteX5" fmla="*/ 473273 w 2362570"/>
                <a:gd name="connsiteY5" fmla="*/ 5987241 h 6218955"/>
                <a:gd name="connsiteX6" fmla="*/ 125868 w 2362570"/>
                <a:gd name="connsiteY6" fmla="*/ 6218955 h 6218955"/>
                <a:gd name="connsiteX7" fmla="*/ 110936 w 2362570"/>
                <a:gd name="connsiteY7" fmla="*/ 5717068 h 6218955"/>
                <a:gd name="connsiteX8" fmla="*/ 0 w 2362570"/>
                <a:gd name="connsiteY8" fmla="*/ 5644306 h 6218955"/>
                <a:gd name="connsiteX9" fmla="*/ 116620 w 2362570"/>
                <a:gd name="connsiteY9" fmla="*/ 5671930 h 6218955"/>
                <a:gd name="connsiteX10" fmla="*/ 211006 w 2362570"/>
                <a:gd name="connsiteY10" fmla="*/ 5668616 h 6218955"/>
                <a:gd name="connsiteX11" fmla="*/ 116152 w 2362570"/>
                <a:gd name="connsiteY11" fmla="*/ 1162326 h 6218955"/>
                <a:gd name="connsiteX12" fmla="*/ 64303 w 2362570"/>
                <a:gd name="connsiteY12" fmla="*/ 623851 h 6218955"/>
                <a:gd name="connsiteX0" fmla="*/ 64303 w 2362570"/>
                <a:gd name="connsiteY0" fmla="*/ 623851 h 6218955"/>
                <a:gd name="connsiteX1" fmla="*/ 134690 w 2362570"/>
                <a:gd name="connsiteY1" fmla="*/ 580128 h 6218955"/>
                <a:gd name="connsiteX2" fmla="*/ 2229624 w 2362570"/>
                <a:gd name="connsiteY2" fmla="*/ 0 h 6218955"/>
                <a:gd name="connsiteX3" fmla="*/ 2362570 w 2362570"/>
                <a:gd name="connsiteY3" fmla="*/ 159821 h 6218955"/>
                <a:gd name="connsiteX4" fmla="*/ 296216 w 2362570"/>
                <a:gd name="connsiteY4" fmla="*/ 711082 h 6218955"/>
                <a:gd name="connsiteX5" fmla="*/ 473273 w 2362570"/>
                <a:gd name="connsiteY5" fmla="*/ 5987241 h 6218955"/>
                <a:gd name="connsiteX6" fmla="*/ 125868 w 2362570"/>
                <a:gd name="connsiteY6" fmla="*/ 6218955 h 6218955"/>
                <a:gd name="connsiteX7" fmla="*/ 110936 w 2362570"/>
                <a:gd name="connsiteY7" fmla="*/ 5717068 h 6218955"/>
                <a:gd name="connsiteX8" fmla="*/ 0 w 2362570"/>
                <a:gd name="connsiteY8" fmla="*/ 5644306 h 6218955"/>
                <a:gd name="connsiteX9" fmla="*/ 116620 w 2362570"/>
                <a:gd name="connsiteY9" fmla="*/ 5671930 h 6218955"/>
                <a:gd name="connsiteX10" fmla="*/ 211006 w 2362570"/>
                <a:gd name="connsiteY10" fmla="*/ 5668616 h 6218955"/>
                <a:gd name="connsiteX11" fmla="*/ 116152 w 2362570"/>
                <a:gd name="connsiteY11" fmla="*/ 1162326 h 6218955"/>
                <a:gd name="connsiteX12" fmla="*/ 64303 w 2362570"/>
                <a:gd name="connsiteY12" fmla="*/ 623851 h 6218955"/>
                <a:gd name="connsiteX0" fmla="*/ 64303 w 2362570"/>
                <a:gd name="connsiteY0" fmla="*/ 623851 h 6218955"/>
                <a:gd name="connsiteX1" fmla="*/ 134690 w 2362570"/>
                <a:gd name="connsiteY1" fmla="*/ 580128 h 6218955"/>
                <a:gd name="connsiteX2" fmla="*/ 2229624 w 2362570"/>
                <a:gd name="connsiteY2" fmla="*/ 0 h 6218955"/>
                <a:gd name="connsiteX3" fmla="*/ 2362570 w 2362570"/>
                <a:gd name="connsiteY3" fmla="*/ 159821 h 6218955"/>
                <a:gd name="connsiteX4" fmla="*/ 296216 w 2362570"/>
                <a:gd name="connsiteY4" fmla="*/ 711082 h 6218955"/>
                <a:gd name="connsiteX5" fmla="*/ 473273 w 2362570"/>
                <a:gd name="connsiteY5" fmla="*/ 5987241 h 6218955"/>
                <a:gd name="connsiteX6" fmla="*/ 125868 w 2362570"/>
                <a:gd name="connsiteY6" fmla="*/ 6218955 h 6218955"/>
                <a:gd name="connsiteX7" fmla="*/ 110936 w 2362570"/>
                <a:gd name="connsiteY7" fmla="*/ 5717068 h 6218955"/>
                <a:gd name="connsiteX8" fmla="*/ 0 w 2362570"/>
                <a:gd name="connsiteY8" fmla="*/ 5644306 h 6218955"/>
                <a:gd name="connsiteX9" fmla="*/ 116620 w 2362570"/>
                <a:gd name="connsiteY9" fmla="*/ 5671930 h 6218955"/>
                <a:gd name="connsiteX10" fmla="*/ 211006 w 2362570"/>
                <a:gd name="connsiteY10" fmla="*/ 5668616 h 6218955"/>
                <a:gd name="connsiteX11" fmla="*/ 116152 w 2362570"/>
                <a:gd name="connsiteY11" fmla="*/ 1162326 h 6218955"/>
                <a:gd name="connsiteX12" fmla="*/ 64303 w 2362570"/>
                <a:gd name="connsiteY12" fmla="*/ 623851 h 6218955"/>
                <a:gd name="connsiteX0" fmla="*/ 69017 w 2362570"/>
                <a:gd name="connsiteY0" fmla="*/ 626329 h 6218955"/>
                <a:gd name="connsiteX1" fmla="*/ 134690 w 2362570"/>
                <a:gd name="connsiteY1" fmla="*/ 580128 h 6218955"/>
                <a:gd name="connsiteX2" fmla="*/ 2229624 w 2362570"/>
                <a:gd name="connsiteY2" fmla="*/ 0 h 6218955"/>
                <a:gd name="connsiteX3" fmla="*/ 2362570 w 2362570"/>
                <a:gd name="connsiteY3" fmla="*/ 159821 h 6218955"/>
                <a:gd name="connsiteX4" fmla="*/ 296216 w 2362570"/>
                <a:gd name="connsiteY4" fmla="*/ 711082 h 6218955"/>
                <a:gd name="connsiteX5" fmla="*/ 473273 w 2362570"/>
                <a:gd name="connsiteY5" fmla="*/ 5987241 h 6218955"/>
                <a:gd name="connsiteX6" fmla="*/ 125868 w 2362570"/>
                <a:gd name="connsiteY6" fmla="*/ 6218955 h 6218955"/>
                <a:gd name="connsiteX7" fmla="*/ 110936 w 2362570"/>
                <a:gd name="connsiteY7" fmla="*/ 5717068 h 6218955"/>
                <a:gd name="connsiteX8" fmla="*/ 0 w 2362570"/>
                <a:gd name="connsiteY8" fmla="*/ 5644306 h 6218955"/>
                <a:gd name="connsiteX9" fmla="*/ 116620 w 2362570"/>
                <a:gd name="connsiteY9" fmla="*/ 5671930 h 6218955"/>
                <a:gd name="connsiteX10" fmla="*/ 211006 w 2362570"/>
                <a:gd name="connsiteY10" fmla="*/ 5668616 h 6218955"/>
                <a:gd name="connsiteX11" fmla="*/ 116152 w 2362570"/>
                <a:gd name="connsiteY11" fmla="*/ 1162326 h 6218955"/>
                <a:gd name="connsiteX12" fmla="*/ 69017 w 2362570"/>
                <a:gd name="connsiteY12" fmla="*/ 626329 h 62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2570" h="6218955">
                  <a:moveTo>
                    <a:pt x="69017" y="626329"/>
                  </a:moveTo>
                  <a:cubicBezTo>
                    <a:pt x="90344" y="607424"/>
                    <a:pt x="96687" y="575828"/>
                    <a:pt x="134690" y="580128"/>
                  </a:cubicBezTo>
                  <a:lnTo>
                    <a:pt x="2229624" y="0"/>
                  </a:lnTo>
                  <a:lnTo>
                    <a:pt x="2362570" y="159821"/>
                  </a:lnTo>
                  <a:lnTo>
                    <a:pt x="296216" y="711082"/>
                  </a:lnTo>
                  <a:lnTo>
                    <a:pt x="473273" y="5987241"/>
                  </a:lnTo>
                  <a:cubicBezTo>
                    <a:pt x="357471" y="6064479"/>
                    <a:pt x="269588" y="6127520"/>
                    <a:pt x="125868" y="6218955"/>
                  </a:cubicBezTo>
                  <a:cubicBezTo>
                    <a:pt x="113682" y="6122669"/>
                    <a:pt x="131733" y="5813951"/>
                    <a:pt x="110936" y="5717068"/>
                  </a:cubicBezTo>
                  <a:cubicBezTo>
                    <a:pt x="64029" y="5685865"/>
                    <a:pt x="48035" y="5679186"/>
                    <a:pt x="0" y="5644306"/>
                  </a:cubicBezTo>
                  <a:cubicBezTo>
                    <a:pt x="38110" y="5656597"/>
                    <a:pt x="81684" y="5668201"/>
                    <a:pt x="116620" y="5671930"/>
                  </a:cubicBezTo>
                  <a:cubicBezTo>
                    <a:pt x="151556" y="5675659"/>
                    <a:pt x="141193" y="5681641"/>
                    <a:pt x="211006" y="5668616"/>
                  </a:cubicBezTo>
                  <a:cubicBezTo>
                    <a:pt x="209387" y="4825845"/>
                    <a:pt x="124932" y="2008517"/>
                    <a:pt x="116152" y="1162326"/>
                  </a:cubicBezTo>
                  <a:lnTo>
                    <a:pt x="69017" y="62632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8625" y="2406683"/>
              <a:ext cx="3784673" cy="2699450"/>
            </a:xfrm>
            <a:custGeom>
              <a:avLst/>
              <a:gdLst>
                <a:gd name="connsiteX0" fmla="*/ 0 w 3724383"/>
                <a:gd name="connsiteY0" fmla="*/ 0 h 2593942"/>
                <a:gd name="connsiteX1" fmla="*/ 3724383 w 3724383"/>
                <a:gd name="connsiteY1" fmla="*/ 0 h 2593942"/>
                <a:gd name="connsiteX2" fmla="*/ 3724383 w 3724383"/>
                <a:gd name="connsiteY2" fmla="*/ 2593942 h 2593942"/>
                <a:gd name="connsiteX3" fmla="*/ 0 w 3724383"/>
                <a:gd name="connsiteY3" fmla="*/ 2593942 h 2593942"/>
                <a:gd name="connsiteX4" fmla="*/ 0 w 3724383"/>
                <a:gd name="connsiteY4" fmla="*/ 0 h 2593942"/>
                <a:gd name="connsiteX0" fmla="*/ 0 w 3724383"/>
                <a:gd name="connsiteY0" fmla="*/ 0 h 2699450"/>
                <a:gd name="connsiteX1" fmla="*/ 3724383 w 3724383"/>
                <a:gd name="connsiteY1" fmla="*/ 0 h 2699450"/>
                <a:gd name="connsiteX2" fmla="*/ 3724383 w 3724383"/>
                <a:gd name="connsiteY2" fmla="*/ 2593942 h 2699450"/>
                <a:gd name="connsiteX3" fmla="*/ 120581 w 3724383"/>
                <a:gd name="connsiteY3" fmla="*/ 2699450 h 2699450"/>
                <a:gd name="connsiteX4" fmla="*/ 0 w 3724383"/>
                <a:gd name="connsiteY4" fmla="*/ 0 h 2699450"/>
                <a:gd name="connsiteX0" fmla="*/ 0 w 3860036"/>
                <a:gd name="connsiteY0" fmla="*/ 1934308 h 2699450"/>
                <a:gd name="connsiteX1" fmla="*/ 3860036 w 3860036"/>
                <a:gd name="connsiteY1" fmla="*/ 0 h 2699450"/>
                <a:gd name="connsiteX2" fmla="*/ 3860036 w 3860036"/>
                <a:gd name="connsiteY2" fmla="*/ 2593942 h 2699450"/>
                <a:gd name="connsiteX3" fmla="*/ 256234 w 3860036"/>
                <a:gd name="connsiteY3" fmla="*/ 2699450 h 2699450"/>
                <a:gd name="connsiteX4" fmla="*/ 0 w 3860036"/>
                <a:gd name="connsiteY4" fmla="*/ 1934308 h 2699450"/>
                <a:gd name="connsiteX0" fmla="*/ 0 w 3724383"/>
                <a:gd name="connsiteY0" fmla="*/ 2577402 h 2699450"/>
                <a:gd name="connsiteX1" fmla="*/ 3724383 w 3724383"/>
                <a:gd name="connsiteY1" fmla="*/ 0 h 2699450"/>
                <a:gd name="connsiteX2" fmla="*/ 3724383 w 3724383"/>
                <a:gd name="connsiteY2" fmla="*/ 2593942 h 2699450"/>
                <a:gd name="connsiteX3" fmla="*/ 120581 w 3724383"/>
                <a:gd name="connsiteY3" fmla="*/ 2699450 h 2699450"/>
                <a:gd name="connsiteX4" fmla="*/ 0 w 3724383"/>
                <a:gd name="connsiteY4" fmla="*/ 2577402 h 2699450"/>
                <a:gd name="connsiteX0" fmla="*/ 0 w 3784673"/>
                <a:gd name="connsiteY0" fmla="*/ 2577402 h 2699450"/>
                <a:gd name="connsiteX1" fmla="*/ 3724383 w 3784673"/>
                <a:gd name="connsiteY1" fmla="*/ 0 h 2699450"/>
                <a:gd name="connsiteX2" fmla="*/ 3784673 w 3784673"/>
                <a:gd name="connsiteY2" fmla="*/ 96927 h 2699450"/>
                <a:gd name="connsiteX3" fmla="*/ 120581 w 3784673"/>
                <a:gd name="connsiteY3" fmla="*/ 2699450 h 2699450"/>
                <a:gd name="connsiteX4" fmla="*/ 0 w 3784673"/>
                <a:gd name="connsiteY4" fmla="*/ 2577402 h 26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4673" h="2699450">
                  <a:moveTo>
                    <a:pt x="0" y="2577402"/>
                  </a:moveTo>
                  <a:lnTo>
                    <a:pt x="3724383" y="0"/>
                  </a:lnTo>
                  <a:lnTo>
                    <a:pt x="3784673" y="96927"/>
                  </a:lnTo>
                  <a:lnTo>
                    <a:pt x="120581" y="2699450"/>
                  </a:lnTo>
                  <a:lnTo>
                    <a:pt x="0" y="2577402"/>
                  </a:lnTo>
                  <a:close/>
                </a:path>
              </a:pathLst>
            </a:custGeom>
            <a:solidFill>
              <a:srgbClr val="404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734" y="2502039"/>
              <a:ext cx="3765128" cy="2677885"/>
            </a:xfrm>
            <a:custGeom>
              <a:avLst/>
              <a:gdLst>
                <a:gd name="connsiteX0" fmla="*/ 0 w 2976333"/>
                <a:gd name="connsiteY0" fmla="*/ 0 h 1929284"/>
                <a:gd name="connsiteX1" fmla="*/ 2976333 w 2976333"/>
                <a:gd name="connsiteY1" fmla="*/ 0 h 1929284"/>
                <a:gd name="connsiteX2" fmla="*/ 2976333 w 2976333"/>
                <a:gd name="connsiteY2" fmla="*/ 1929284 h 1929284"/>
                <a:gd name="connsiteX3" fmla="*/ 0 w 2976333"/>
                <a:gd name="connsiteY3" fmla="*/ 1929284 h 1929284"/>
                <a:gd name="connsiteX4" fmla="*/ 0 w 2976333"/>
                <a:gd name="connsiteY4" fmla="*/ 0 h 1929284"/>
                <a:gd name="connsiteX0" fmla="*/ 0 w 2976333"/>
                <a:gd name="connsiteY0" fmla="*/ 0 h 1999622"/>
                <a:gd name="connsiteX1" fmla="*/ 2976333 w 2976333"/>
                <a:gd name="connsiteY1" fmla="*/ 0 h 1999622"/>
                <a:gd name="connsiteX2" fmla="*/ 2976333 w 2976333"/>
                <a:gd name="connsiteY2" fmla="*/ 1929284 h 1999622"/>
                <a:gd name="connsiteX3" fmla="*/ 100483 w 2976333"/>
                <a:gd name="connsiteY3" fmla="*/ 1999622 h 1999622"/>
                <a:gd name="connsiteX4" fmla="*/ 0 w 2976333"/>
                <a:gd name="connsiteY4" fmla="*/ 0 h 1999622"/>
                <a:gd name="connsiteX0" fmla="*/ 0 w 2971308"/>
                <a:gd name="connsiteY0" fmla="*/ 1949380 h 1999622"/>
                <a:gd name="connsiteX1" fmla="*/ 2971308 w 2971308"/>
                <a:gd name="connsiteY1" fmla="*/ 0 h 1999622"/>
                <a:gd name="connsiteX2" fmla="*/ 2971308 w 2971308"/>
                <a:gd name="connsiteY2" fmla="*/ 1929284 h 1999622"/>
                <a:gd name="connsiteX3" fmla="*/ 95458 w 2971308"/>
                <a:gd name="connsiteY3" fmla="*/ 1999622 h 1999622"/>
                <a:gd name="connsiteX4" fmla="*/ 0 w 2971308"/>
                <a:gd name="connsiteY4" fmla="*/ 1949380 h 1999622"/>
                <a:gd name="connsiteX0" fmla="*/ 0 w 3664644"/>
                <a:gd name="connsiteY0" fmla="*/ 2627643 h 2677885"/>
                <a:gd name="connsiteX1" fmla="*/ 3664644 w 3664644"/>
                <a:gd name="connsiteY1" fmla="*/ 0 h 2677885"/>
                <a:gd name="connsiteX2" fmla="*/ 2971308 w 3664644"/>
                <a:gd name="connsiteY2" fmla="*/ 2607547 h 2677885"/>
                <a:gd name="connsiteX3" fmla="*/ 95458 w 3664644"/>
                <a:gd name="connsiteY3" fmla="*/ 2677885 h 2677885"/>
                <a:gd name="connsiteX4" fmla="*/ 0 w 3664644"/>
                <a:gd name="connsiteY4" fmla="*/ 2627643 h 2677885"/>
                <a:gd name="connsiteX0" fmla="*/ 0 w 3765128"/>
                <a:gd name="connsiteY0" fmla="*/ 2627643 h 2677885"/>
                <a:gd name="connsiteX1" fmla="*/ 3664644 w 3765128"/>
                <a:gd name="connsiteY1" fmla="*/ 0 h 2677885"/>
                <a:gd name="connsiteX2" fmla="*/ 3765128 w 3765128"/>
                <a:gd name="connsiteY2" fmla="*/ 25121 h 2677885"/>
                <a:gd name="connsiteX3" fmla="*/ 95458 w 3765128"/>
                <a:gd name="connsiteY3" fmla="*/ 2677885 h 2677885"/>
                <a:gd name="connsiteX4" fmla="*/ 0 w 3765128"/>
                <a:gd name="connsiteY4" fmla="*/ 2627643 h 26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5128" h="2677885">
                  <a:moveTo>
                    <a:pt x="0" y="2627643"/>
                  </a:moveTo>
                  <a:lnTo>
                    <a:pt x="3664644" y="0"/>
                  </a:lnTo>
                  <a:lnTo>
                    <a:pt x="3765128" y="25121"/>
                  </a:lnTo>
                  <a:lnTo>
                    <a:pt x="95458" y="2677885"/>
                  </a:lnTo>
                  <a:lnTo>
                    <a:pt x="0" y="26276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-7567" y="2126317"/>
              <a:ext cx="7192137" cy="4736038"/>
            </a:xfrm>
            <a:custGeom>
              <a:avLst/>
              <a:gdLst>
                <a:gd name="connsiteX0" fmla="*/ 0 w 4172630"/>
                <a:gd name="connsiteY0" fmla="*/ 0 h 3900113"/>
                <a:gd name="connsiteX1" fmla="*/ 4172630 w 4172630"/>
                <a:gd name="connsiteY1" fmla="*/ 0 h 3900113"/>
                <a:gd name="connsiteX2" fmla="*/ 4172630 w 4172630"/>
                <a:gd name="connsiteY2" fmla="*/ 3900113 h 3900113"/>
                <a:gd name="connsiteX3" fmla="*/ 0 w 4172630"/>
                <a:gd name="connsiteY3" fmla="*/ 3900113 h 3900113"/>
                <a:gd name="connsiteX4" fmla="*/ 0 w 4172630"/>
                <a:gd name="connsiteY4" fmla="*/ 0 h 3900113"/>
                <a:gd name="connsiteX0" fmla="*/ 2299063 w 6471693"/>
                <a:gd name="connsiteY0" fmla="*/ 0 h 3908821"/>
                <a:gd name="connsiteX1" fmla="*/ 6471693 w 6471693"/>
                <a:gd name="connsiteY1" fmla="*/ 0 h 3908821"/>
                <a:gd name="connsiteX2" fmla="*/ 6471693 w 6471693"/>
                <a:gd name="connsiteY2" fmla="*/ 3900113 h 3908821"/>
                <a:gd name="connsiteX3" fmla="*/ 0 w 6471693"/>
                <a:gd name="connsiteY3" fmla="*/ 3908821 h 3908821"/>
                <a:gd name="connsiteX4" fmla="*/ 2299063 w 6471693"/>
                <a:gd name="connsiteY4" fmla="*/ 0 h 3908821"/>
                <a:gd name="connsiteX0" fmla="*/ 17417 w 6471693"/>
                <a:gd name="connsiteY0" fmla="*/ 3526972 h 3908821"/>
                <a:gd name="connsiteX1" fmla="*/ 6471693 w 6471693"/>
                <a:gd name="connsiteY1" fmla="*/ 0 h 3908821"/>
                <a:gd name="connsiteX2" fmla="*/ 6471693 w 6471693"/>
                <a:gd name="connsiteY2" fmla="*/ 3900113 h 3908821"/>
                <a:gd name="connsiteX3" fmla="*/ 0 w 6471693"/>
                <a:gd name="connsiteY3" fmla="*/ 3908821 h 3908821"/>
                <a:gd name="connsiteX4" fmla="*/ 17417 w 6471693"/>
                <a:gd name="connsiteY4" fmla="*/ 3526972 h 3908821"/>
                <a:gd name="connsiteX0" fmla="*/ 17417 w 6471693"/>
                <a:gd name="connsiteY0" fmla="*/ 3526972 h 3908821"/>
                <a:gd name="connsiteX1" fmla="*/ 442996 w 6471693"/>
                <a:gd name="connsiteY1" fmla="*/ 3217598 h 3908821"/>
                <a:gd name="connsiteX2" fmla="*/ 6471693 w 6471693"/>
                <a:gd name="connsiteY2" fmla="*/ 0 h 3908821"/>
                <a:gd name="connsiteX3" fmla="*/ 6471693 w 6471693"/>
                <a:gd name="connsiteY3" fmla="*/ 3900113 h 3908821"/>
                <a:gd name="connsiteX4" fmla="*/ 0 w 6471693"/>
                <a:gd name="connsiteY4" fmla="*/ 3908821 h 3908821"/>
                <a:gd name="connsiteX5" fmla="*/ 17417 w 6471693"/>
                <a:gd name="connsiteY5" fmla="*/ 3526972 h 3908821"/>
                <a:gd name="connsiteX0" fmla="*/ 17417 w 6471693"/>
                <a:gd name="connsiteY0" fmla="*/ 3526972 h 3908821"/>
                <a:gd name="connsiteX1" fmla="*/ 442996 w 6471693"/>
                <a:gd name="connsiteY1" fmla="*/ 3217598 h 3908821"/>
                <a:gd name="connsiteX2" fmla="*/ 695544 w 6471693"/>
                <a:gd name="connsiteY2" fmla="*/ 3304684 h 3908821"/>
                <a:gd name="connsiteX3" fmla="*/ 6471693 w 6471693"/>
                <a:gd name="connsiteY3" fmla="*/ 0 h 3908821"/>
                <a:gd name="connsiteX4" fmla="*/ 6471693 w 6471693"/>
                <a:gd name="connsiteY4" fmla="*/ 3900113 h 3908821"/>
                <a:gd name="connsiteX5" fmla="*/ 0 w 6471693"/>
                <a:gd name="connsiteY5" fmla="*/ 3908821 h 3908821"/>
                <a:gd name="connsiteX6" fmla="*/ 17417 w 6471693"/>
                <a:gd name="connsiteY6" fmla="*/ 3526972 h 3908821"/>
                <a:gd name="connsiteX0" fmla="*/ 17417 w 6471693"/>
                <a:gd name="connsiteY0" fmla="*/ 3526972 h 3908821"/>
                <a:gd name="connsiteX1" fmla="*/ 442996 w 6471693"/>
                <a:gd name="connsiteY1" fmla="*/ 3217598 h 3908821"/>
                <a:gd name="connsiteX2" fmla="*/ 695544 w 6471693"/>
                <a:gd name="connsiteY2" fmla="*/ 3304684 h 3908821"/>
                <a:gd name="connsiteX3" fmla="*/ 4335727 w 6471693"/>
                <a:gd name="connsiteY3" fmla="*/ 683404 h 3908821"/>
                <a:gd name="connsiteX4" fmla="*/ 6471693 w 6471693"/>
                <a:gd name="connsiteY4" fmla="*/ 0 h 3908821"/>
                <a:gd name="connsiteX5" fmla="*/ 6471693 w 6471693"/>
                <a:gd name="connsiteY5" fmla="*/ 3900113 h 3908821"/>
                <a:gd name="connsiteX6" fmla="*/ 0 w 6471693"/>
                <a:gd name="connsiteY6" fmla="*/ 3908821 h 3908821"/>
                <a:gd name="connsiteX7" fmla="*/ 17417 w 6471693"/>
                <a:gd name="connsiteY7" fmla="*/ 3526972 h 3908821"/>
                <a:gd name="connsiteX0" fmla="*/ 17417 w 6471693"/>
                <a:gd name="connsiteY0" fmla="*/ 3526972 h 3908821"/>
                <a:gd name="connsiteX1" fmla="*/ 442996 w 6471693"/>
                <a:gd name="connsiteY1" fmla="*/ 3217598 h 3908821"/>
                <a:gd name="connsiteX2" fmla="*/ 695544 w 6471693"/>
                <a:gd name="connsiteY2" fmla="*/ 3304684 h 3908821"/>
                <a:gd name="connsiteX3" fmla="*/ 4335727 w 6471693"/>
                <a:gd name="connsiteY3" fmla="*/ 683404 h 3908821"/>
                <a:gd name="connsiteX4" fmla="*/ 6471693 w 6471693"/>
                <a:gd name="connsiteY4" fmla="*/ 0 h 3908821"/>
                <a:gd name="connsiteX5" fmla="*/ 6471693 w 6471693"/>
                <a:gd name="connsiteY5" fmla="*/ 3900113 h 3908821"/>
                <a:gd name="connsiteX6" fmla="*/ 0 w 6471693"/>
                <a:gd name="connsiteY6" fmla="*/ 3908821 h 3908821"/>
                <a:gd name="connsiteX7" fmla="*/ 17417 w 6471693"/>
                <a:gd name="connsiteY7" fmla="*/ 3526972 h 3908821"/>
                <a:gd name="connsiteX0" fmla="*/ 17417 w 6471693"/>
                <a:gd name="connsiteY0" fmla="*/ 3526972 h 3908821"/>
                <a:gd name="connsiteX1" fmla="*/ 442996 w 6471693"/>
                <a:gd name="connsiteY1" fmla="*/ 3217598 h 3908821"/>
                <a:gd name="connsiteX2" fmla="*/ 695544 w 6471693"/>
                <a:gd name="connsiteY2" fmla="*/ 3304684 h 3908821"/>
                <a:gd name="connsiteX3" fmla="*/ 4335727 w 6471693"/>
                <a:gd name="connsiteY3" fmla="*/ 683404 h 3908821"/>
                <a:gd name="connsiteX4" fmla="*/ 6471693 w 6471693"/>
                <a:gd name="connsiteY4" fmla="*/ 0 h 3908821"/>
                <a:gd name="connsiteX5" fmla="*/ 6471693 w 6471693"/>
                <a:gd name="connsiteY5" fmla="*/ 3900113 h 3908821"/>
                <a:gd name="connsiteX6" fmla="*/ 0 w 6471693"/>
                <a:gd name="connsiteY6" fmla="*/ 3908821 h 3908821"/>
                <a:gd name="connsiteX7" fmla="*/ 17417 w 6471693"/>
                <a:gd name="connsiteY7" fmla="*/ 3526972 h 3908821"/>
                <a:gd name="connsiteX0" fmla="*/ 17417 w 6471693"/>
                <a:gd name="connsiteY0" fmla="*/ 3526972 h 3908821"/>
                <a:gd name="connsiteX1" fmla="*/ 442996 w 6471693"/>
                <a:gd name="connsiteY1" fmla="*/ 3217598 h 3908821"/>
                <a:gd name="connsiteX2" fmla="*/ 695544 w 6471693"/>
                <a:gd name="connsiteY2" fmla="*/ 3304684 h 3908821"/>
                <a:gd name="connsiteX3" fmla="*/ 4335727 w 6471693"/>
                <a:gd name="connsiteY3" fmla="*/ 683404 h 3908821"/>
                <a:gd name="connsiteX4" fmla="*/ 4231224 w 6471693"/>
                <a:gd name="connsiteY4" fmla="*/ 639861 h 3908821"/>
                <a:gd name="connsiteX5" fmla="*/ 6471693 w 6471693"/>
                <a:gd name="connsiteY5" fmla="*/ 0 h 3908821"/>
                <a:gd name="connsiteX6" fmla="*/ 6471693 w 6471693"/>
                <a:gd name="connsiteY6" fmla="*/ 3900113 h 3908821"/>
                <a:gd name="connsiteX7" fmla="*/ 0 w 6471693"/>
                <a:gd name="connsiteY7" fmla="*/ 3908821 h 3908821"/>
                <a:gd name="connsiteX8" fmla="*/ 17417 w 6471693"/>
                <a:gd name="connsiteY8" fmla="*/ 3526972 h 3908821"/>
                <a:gd name="connsiteX0" fmla="*/ 17417 w 6471693"/>
                <a:gd name="connsiteY0" fmla="*/ 3526972 h 3908821"/>
                <a:gd name="connsiteX1" fmla="*/ 442996 w 6471693"/>
                <a:gd name="connsiteY1" fmla="*/ 3217598 h 3908821"/>
                <a:gd name="connsiteX2" fmla="*/ 695544 w 6471693"/>
                <a:gd name="connsiteY2" fmla="*/ 3304684 h 3908821"/>
                <a:gd name="connsiteX3" fmla="*/ 4335727 w 6471693"/>
                <a:gd name="connsiteY3" fmla="*/ 683404 h 3908821"/>
                <a:gd name="connsiteX4" fmla="*/ 4231224 w 6471693"/>
                <a:gd name="connsiteY4" fmla="*/ 639861 h 3908821"/>
                <a:gd name="connsiteX5" fmla="*/ 4170264 w 6471693"/>
                <a:gd name="connsiteY5" fmla="*/ 535358 h 3908821"/>
                <a:gd name="connsiteX6" fmla="*/ 6471693 w 6471693"/>
                <a:gd name="connsiteY6" fmla="*/ 0 h 3908821"/>
                <a:gd name="connsiteX7" fmla="*/ 6471693 w 6471693"/>
                <a:gd name="connsiteY7" fmla="*/ 3900113 h 3908821"/>
                <a:gd name="connsiteX8" fmla="*/ 0 w 6471693"/>
                <a:gd name="connsiteY8" fmla="*/ 3908821 h 3908821"/>
                <a:gd name="connsiteX9" fmla="*/ 17417 w 6471693"/>
                <a:gd name="connsiteY9" fmla="*/ 3526972 h 3908821"/>
                <a:gd name="connsiteX0" fmla="*/ 17417 w 6471693"/>
                <a:gd name="connsiteY0" fmla="*/ 3526972 h 3908821"/>
                <a:gd name="connsiteX1" fmla="*/ 442996 w 6471693"/>
                <a:gd name="connsiteY1" fmla="*/ 3217598 h 3908821"/>
                <a:gd name="connsiteX2" fmla="*/ 695544 w 6471693"/>
                <a:gd name="connsiteY2" fmla="*/ 3304684 h 3908821"/>
                <a:gd name="connsiteX3" fmla="*/ 4335727 w 6471693"/>
                <a:gd name="connsiteY3" fmla="*/ 683404 h 3908821"/>
                <a:gd name="connsiteX4" fmla="*/ 4231224 w 6471693"/>
                <a:gd name="connsiteY4" fmla="*/ 639861 h 3908821"/>
                <a:gd name="connsiteX5" fmla="*/ 4170264 w 6471693"/>
                <a:gd name="connsiteY5" fmla="*/ 535358 h 3908821"/>
                <a:gd name="connsiteX6" fmla="*/ 4805990 w 6471693"/>
                <a:gd name="connsiteY6" fmla="*/ 282810 h 3908821"/>
                <a:gd name="connsiteX7" fmla="*/ 6471693 w 6471693"/>
                <a:gd name="connsiteY7" fmla="*/ 0 h 3908821"/>
                <a:gd name="connsiteX8" fmla="*/ 6471693 w 6471693"/>
                <a:gd name="connsiteY8" fmla="*/ 3900113 h 3908821"/>
                <a:gd name="connsiteX9" fmla="*/ 0 w 6471693"/>
                <a:gd name="connsiteY9" fmla="*/ 3908821 h 3908821"/>
                <a:gd name="connsiteX10" fmla="*/ 17417 w 6471693"/>
                <a:gd name="connsiteY10" fmla="*/ 3526972 h 3908821"/>
                <a:gd name="connsiteX0" fmla="*/ 17417 w 7124836"/>
                <a:gd name="connsiteY0" fmla="*/ 3244162 h 3626011"/>
                <a:gd name="connsiteX1" fmla="*/ 442996 w 7124836"/>
                <a:gd name="connsiteY1" fmla="*/ 2934788 h 3626011"/>
                <a:gd name="connsiteX2" fmla="*/ 695544 w 7124836"/>
                <a:gd name="connsiteY2" fmla="*/ 3021874 h 3626011"/>
                <a:gd name="connsiteX3" fmla="*/ 4335727 w 7124836"/>
                <a:gd name="connsiteY3" fmla="*/ 400594 h 3626011"/>
                <a:gd name="connsiteX4" fmla="*/ 4231224 w 7124836"/>
                <a:gd name="connsiteY4" fmla="*/ 357051 h 3626011"/>
                <a:gd name="connsiteX5" fmla="*/ 4170264 w 7124836"/>
                <a:gd name="connsiteY5" fmla="*/ 252548 h 3626011"/>
                <a:gd name="connsiteX6" fmla="*/ 4805990 w 7124836"/>
                <a:gd name="connsiteY6" fmla="*/ 0 h 3626011"/>
                <a:gd name="connsiteX7" fmla="*/ 7124836 w 7124836"/>
                <a:gd name="connsiteY7" fmla="*/ 997350 h 3626011"/>
                <a:gd name="connsiteX8" fmla="*/ 6471693 w 7124836"/>
                <a:gd name="connsiteY8" fmla="*/ 3617303 h 3626011"/>
                <a:gd name="connsiteX9" fmla="*/ 0 w 7124836"/>
                <a:gd name="connsiteY9" fmla="*/ 3626011 h 3626011"/>
                <a:gd name="connsiteX10" fmla="*/ 17417 w 7124836"/>
                <a:gd name="connsiteY10" fmla="*/ 3244162 h 3626011"/>
                <a:gd name="connsiteX0" fmla="*/ 17417 w 7214800"/>
                <a:gd name="connsiteY0" fmla="*/ 3244162 h 3626011"/>
                <a:gd name="connsiteX1" fmla="*/ 442996 w 7214800"/>
                <a:gd name="connsiteY1" fmla="*/ 2934788 h 3626011"/>
                <a:gd name="connsiteX2" fmla="*/ 695544 w 7214800"/>
                <a:gd name="connsiteY2" fmla="*/ 3021874 h 3626011"/>
                <a:gd name="connsiteX3" fmla="*/ 4335727 w 7214800"/>
                <a:gd name="connsiteY3" fmla="*/ 400594 h 3626011"/>
                <a:gd name="connsiteX4" fmla="*/ 4231224 w 7214800"/>
                <a:gd name="connsiteY4" fmla="*/ 357051 h 3626011"/>
                <a:gd name="connsiteX5" fmla="*/ 4170264 w 7214800"/>
                <a:gd name="connsiteY5" fmla="*/ 252548 h 3626011"/>
                <a:gd name="connsiteX6" fmla="*/ 4805990 w 7214800"/>
                <a:gd name="connsiteY6" fmla="*/ 0 h 3626011"/>
                <a:gd name="connsiteX7" fmla="*/ 7124836 w 7214800"/>
                <a:gd name="connsiteY7" fmla="*/ 997350 h 3626011"/>
                <a:gd name="connsiteX8" fmla="*/ 7192137 w 7214800"/>
                <a:gd name="connsiteY8" fmla="*/ 2926080 h 3626011"/>
                <a:gd name="connsiteX9" fmla="*/ 6471693 w 7214800"/>
                <a:gd name="connsiteY9" fmla="*/ 3617303 h 3626011"/>
                <a:gd name="connsiteX10" fmla="*/ 0 w 7214800"/>
                <a:gd name="connsiteY10" fmla="*/ 3626011 h 3626011"/>
                <a:gd name="connsiteX11" fmla="*/ 17417 w 7214800"/>
                <a:gd name="connsiteY11" fmla="*/ 3244162 h 3626011"/>
                <a:gd name="connsiteX0" fmla="*/ 17417 w 7214800"/>
                <a:gd name="connsiteY0" fmla="*/ 3244162 h 3626011"/>
                <a:gd name="connsiteX1" fmla="*/ 442996 w 7214800"/>
                <a:gd name="connsiteY1" fmla="*/ 2934788 h 3626011"/>
                <a:gd name="connsiteX2" fmla="*/ 695544 w 7214800"/>
                <a:gd name="connsiteY2" fmla="*/ 3021874 h 3626011"/>
                <a:gd name="connsiteX3" fmla="*/ 4335727 w 7214800"/>
                <a:gd name="connsiteY3" fmla="*/ 400594 h 3626011"/>
                <a:gd name="connsiteX4" fmla="*/ 4231224 w 7214800"/>
                <a:gd name="connsiteY4" fmla="*/ 357051 h 3626011"/>
                <a:gd name="connsiteX5" fmla="*/ 4170264 w 7214800"/>
                <a:gd name="connsiteY5" fmla="*/ 252548 h 3626011"/>
                <a:gd name="connsiteX6" fmla="*/ 4805990 w 7214800"/>
                <a:gd name="connsiteY6" fmla="*/ 0 h 3626011"/>
                <a:gd name="connsiteX7" fmla="*/ 7124836 w 7214800"/>
                <a:gd name="connsiteY7" fmla="*/ 997350 h 3626011"/>
                <a:gd name="connsiteX8" fmla="*/ 7192137 w 7214800"/>
                <a:gd name="connsiteY8" fmla="*/ 2926080 h 3626011"/>
                <a:gd name="connsiteX9" fmla="*/ 6802619 w 7214800"/>
                <a:gd name="connsiteY9" fmla="*/ 3321211 h 3626011"/>
                <a:gd name="connsiteX10" fmla="*/ 0 w 7214800"/>
                <a:gd name="connsiteY10" fmla="*/ 3626011 h 3626011"/>
                <a:gd name="connsiteX11" fmla="*/ 17417 w 7214800"/>
                <a:gd name="connsiteY11" fmla="*/ 3244162 h 3626011"/>
                <a:gd name="connsiteX0" fmla="*/ 17417 w 7214800"/>
                <a:gd name="connsiteY0" fmla="*/ 3244162 h 3626011"/>
                <a:gd name="connsiteX1" fmla="*/ 442996 w 7214800"/>
                <a:gd name="connsiteY1" fmla="*/ 2934788 h 3626011"/>
                <a:gd name="connsiteX2" fmla="*/ 695544 w 7214800"/>
                <a:gd name="connsiteY2" fmla="*/ 3021874 h 3626011"/>
                <a:gd name="connsiteX3" fmla="*/ 4335727 w 7214800"/>
                <a:gd name="connsiteY3" fmla="*/ 400594 h 3626011"/>
                <a:gd name="connsiteX4" fmla="*/ 4231224 w 7214800"/>
                <a:gd name="connsiteY4" fmla="*/ 357051 h 3626011"/>
                <a:gd name="connsiteX5" fmla="*/ 4170264 w 7214800"/>
                <a:gd name="connsiteY5" fmla="*/ 252548 h 3626011"/>
                <a:gd name="connsiteX6" fmla="*/ 4805990 w 7214800"/>
                <a:gd name="connsiteY6" fmla="*/ 0 h 3626011"/>
                <a:gd name="connsiteX7" fmla="*/ 7124836 w 7214800"/>
                <a:gd name="connsiteY7" fmla="*/ 997350 h 3626011"/>
                <a:gd name="connsiteX8" fmla="*/ 7192137 w 7214800"/>
                <a:gd name="connsiteY8" fmla="*/ 2926080 h 3626011"/>
                <a:gd name="connsiteX9" fmla="*/ 6802619 w 7214800"/>
                <a:gd name="connsiteY9" fmla="*/ 3321211 h 3626011"/>
                <a:gd name="connsiteX10" fmla="*/ 1331269 w 7214800"/>
                <a:gd name="connsiteY10" fmla="*/ 3544388 h 3626011"/>
                <a:gd name="connsiteX11" fmla="*/ 0 w 7214800"/>
                <a:gd name="connsiteY11" fmla="*/ 3626011 h 3626011"/>
                <a:gd name="connsiteX12" fmla="*/ 17417 w 7214800"/>
                <a:gd name="connsiteY12" fmla="*/ 3244162 h 3626011"/>
                <a:gd name="connsiteX0" fmla="*/ 17417 w 7214800"/>
                <a:gd name="connsiteY0" fmla="*/ 3244162 h 4720045"/>
                <a:gd name="connsiteX1" fmla="*/ 442996 w 7214800"/>
                <a:gd name="connsiteY1" fmla="*/ 2934788 h 4720045"/>
                <a:gd name="connsiteX2" fmla="*/ 695544 w 7214800"/>
                <a:gd name="connsiteY2" fmla="*/ 3021874 h 4720045"/>
                <a:gd name="connsiteX3" fmla="*/ 4335727 w 7214800"/>
                <a:gd name="connsiteY3" fmla="*/ 400594 h 4720045"/>
                <a:gd name="connsiteX4" fmla="*/ 4231224 w 7214800"/>
                <a:gd name="connsiteY4" fmla="*/ 357051 h 4720045"/>
                <a:gd name="connsiteX5" fmla="*/ 4170264 w 7214800"/>
                <a:gd name="connsiteY5" fmla="*/ 252548 h 4720045"/>
                <a:gd name="connsiteX6" fmla="*/ 4805990 w 7214800"/>
                <a:gd name="connsiteY6" fmla="*/ 0 h 4720045"/>
                <a:gd name="connsiteX7" fmla="*/ 7124836 w 7214800"/>
                <a:gd name="connsiteY7" fmla="*/ 997350 h 4720045"/>
                <a:gd name="connsiteX8" fmla="*/ 7192137 w 7214800"/>
                <a:gd name="connsiteY8" fmla="*/ 2926080 h 4720045"/>
                <a:gd name="connsiteX9" fmla="*/ 6802619 w 7214800"/>
                <a:gd name="connsiteY9" fmla="*/ 3321211 h 4720045"/>
                <a:gd name="connsiteX10" fmla="*/ 1888617 w 7214800"/>
                <a:gd name="connsiteY10" fmla="*/ 4720045 h 4720045"/>
                <a:gd name="connsiteX11" fmla="*/ 0 w 7214800"/>
                <a:gd name="connsiteY11" fmla="*/ 3626011 h 4720045"/>
                <a:gd name="connsiteX12" fmla="*/ 17417 w 7214800"/>
                <a:gd name="connsiteY12" fmla="*/ 3244162 h 4720045"/>
                <a:gd name="connsiteX0" fmla="*/ 17417 w 7214800"/>
                <a:gd name="connsiteY0" fmla="*/ 3244162 h 4720045"/>
                <a:gd name="connsiteX1" fmla="*/ 442996 w 7214800"/>
                <a:gd name="connsiteY1" fmla="*/ 2934788 h 4720045"/>
                <a:gd name="connsiteX2" fmla="*/ 695544 w 7214800"/>
                <a:gd name="connsiteY2" fmla="*/ 3021874 h 4720045"/>
                <a:gd name="connsiteX3" fmla="*/ 4335727 w 7214800"/>
                <a:gd name="connsiteY3" fmla="*/ 400594 h 4720045"/>
                <a:gd name="connsiteX4" fmla="*/ 4231224 w 7214800"/>
                <a:gd name="connsiteY4" fmla="*/ 357051 h 4720045"/>
                <a:gd name="connsiteX5" fmla="*/ 4170264 w 7214800"/>
                <a:gd name="connsiteY5" fmla="*/ 252548 h 4720045"/>
                <a:gd name="connsiteX6" fmla="*/ 4805990 w 7214800"/>
                <a:gd name="connsiteY6" fmla="*/ 0 h 4720045"/>
                <a:gd name="connsiteX7" fmla="*/ 7124836 w 7214800"/>
                <a:gd name="connsiteY7" fmla="*/ 997350 h 4720045"/>
                <a:gd name="connsiteX8" fmla="*/ 7192137 w 7214800"/>
                <a:gd name="connsiteY8" fmla="*/ 2926080 h 4720045"/>
                <a:gd name="connsiteX9" fmla="*/ 6802619 w 7214800"/>
                <a:gd name="connsiteY9" fmla="*/ 3321211 h 4720045"/>
                <a:gd name="connsiteX10" fmla="*/ 3874172 w 7214800"/>
                <a:gd name="connsiteY10" fmla="*/ 4711337 h 4720045"/>
                <a:gd name="connsiteX11" fmla="*/ 1888617 w 7214800"/>
                <a:gd name="connsiteY11" fmla="*/ 4720045 h 4720045"/>
                <a:gd name="connsiteX12" fmla="*/ 0 w 7214800"/>
                <a:gd name="connsiteY12" fmla="*/ 3626011 h 4720045"/>
                <a:gd name="connsiteX13" fmla="*/ 17417 w 7214800"/>
                <a:gd name="connsiteY13" fmla="*/ 3244162 h 4720045"/>
                <a:gd name="connsiteX0" fmla="*/ 17417 w 7214800"/>
                <a:gd name="connsiteY0" fmla="*/ 3244162 h 4720045"/>
                <a:gd name="connsiteX1" fmla="*/ 442996 w 7214800"/>
                <a:gd name="connsiteY1" fmla="*/ 2934788 h 4720045"/>
                <a:gd name="connsiteX2" fmla="*/ 695544 w 7214800"/>
                <a:gd name="connsiteY2" fmla="*/ 3021874 h 4720045"/>
                <a:gd name="connsiteX3" fmla="*/ 4335727 w 7214800"/>
                <a:gd name="connsiteY3" fmla="*/ 400594 h 4720045"/>
                <a:gd name="connsiteX4" fmla="*/ 4231224 w 7214800"/>
                <a:gd name="connsiteY4" fmla="*/ 357051 h 4720045"/>
                <a:gd name="connsiteX5" fmla="*/ 4170264 w 7214800"/>
                <a:gd name="connsiteY5" fmla="*/ 252548 h 4720045"/>
                <a:gd name="connsiteX6" fmla="*/ 4805990 w 7214800"/>
                <a:gd name="connsiteY6" fmla="*/ 0 h 4720045"/>
                <a:gd name="connsiteX7" fmla="*/ 7124836 w 7214800"/>
                <a:gd name="connsiteY7" fmla="*/ 997350 h 4720045"/>
                <a:gd name="connsiteX8" fmla="*/ 7192137 w 7214800"/>
                <a:gd name="connsiteY8" fmla="*/ 2926080 h 4720045"/>
                <a:gd name="connsiteX9" fmla="*/ 6802619 w 7214800"/>
                <a:gd name="connsiteY9" fmla="*/ 3321211 h 4720045"/>
                <a:gd name="connsiteX10" fmla="*/ 3874172 w 7214800"/>
                <a:gd name="connsiteY10" fmla="*/ 4711337 h 4720045"/>
                <a:gd name="connsiteX11" fmla="*/ 1888617 w 7214800"/>
                <a:gd name="connsiteY11" fmla="*/ 4720045 h 4720045"/>
                <a:gd name="connsiteX12" fmla="*/ 0 w 7214800"/>
                <a:gd name="connsiteY12" fmla="*/ 3626011 h 4720045"/>
                <a:gd name="connsiteX13" fmla="*/ 17417 w 7214800"/>
                <a:gd name="connsiteY13" fmla="*/ 3244162 h 4720045"/>
                <a:gd name="connsiteX0" fmla="*/ 17417 w 7214800"/>
                <a:gd name="connsiteY0" fmla="*/ 3244162 h 4720045"/>
                <a:gd name="connsiteX1" fmla="*/ 442996 w 7214800"/>
                <a:gd name="connsiteY1" fmla="*/ 2934788 h 4720045"/>
                <a:gd name="connsiteX2" fmla="*/ 695544 w 7214800"/>
                <a:gd name="connsiteY2" fmla="*/ 3021874 h 4720045"/>
                <a:gd name="connsiteX3" fmla="*/ 4335727 w 7214800"/>
                <a:gd name="connsiteY3" fmla="*/ 400594 h 4720045"/>
                <a:gd name="connsiteX4" fmla="*/ 4231224 w 7214800"/>
                <a:gd name="connsiteY4" fmla="*/ 357051 h 4720045"/>
                <a:gd name="connsiteX5" fmla="*/ 4170264 w 7214800"/>
                <a:gd name="connsiteY5" fmla="*/ 252548 h 4720045"/>
                <a:gd name="connsiteX6" fmla="*/ 4805990 w 7214800"/>
                <a:gd name="connsiteY6" fmla="*/ 0 h 4720045"/>
                <a:gd name="connsiteX7" fmla="*/ 7124836 w 7214800"/>
                <a:gd name="connsiteY7" fmla="*/ 997350 h 4720045"/>
                <a:gd name="connsiteX8" fmla="*/ 7192137 w 7214800"/>
                <a:gd name="connsiteY8" fmla="*/ 2926080 h 4720045"/>
                <a:gd name="connsiteX9" fmla="*/ 6802619 w 7214800"/>
                <a:gd name="connsiteY9" fmla="*/ 3321211 h 4720045"/>
                <a:gd name="connsiteX10" fmla="*/ 3874172 w 7214800"/>
                <a:gd name="connsiteY10" fmla="*/ 4711337 h 4720045"/>
                <a:gd name="connsiteX11" fmla="*/ 1888617 w 7214800"/>
                <a:gd name="connsiteY11" fmla="*/ 4720045 h 4720045"/>
                <a:gd name="connsiteX12" fmla="*/ 0 w 7214800"/>
                <a:gd name="connsiteY12" fmla="*/ 3626011 h 4720045"/>
                <a:gd name="connsiteX13" fmla="*/ 17417 w 7214800"/>
                <a:gd name="connsiteY13" fmla="*/ 3244162 h 4720045"/>
                <a:gd name="connsiteX0" fmla="*/ 17417 w 7214800"/>
                <a:gd name="connsiteY0" fmla="*/ 3244162 h 4720045"/>
                <a:gd name="connsiteX1" fmla="*/ 442996 w 7214800"/>
                <a:gd name="connsiteY1" fmla="*/ 2934788 h 4720045"/>
                <a:gd name="connsiteX2" fmla="*/ 695544 w 7214800"/>
                <a:gd name="connsiteY2" fmla="*/ 3021874 h 4720045"/>
                <a:gd name="connsiteX3" fmla="*/ 4335727 w 7214800"/>
                <a:gd name="connsiteY3" fmla="*/ 400594 h 4720045"/>
                <a:gd name="connsiteX4" fmla="*/ 4231224 w 7214800"/>
                <a:gd name="connsiteY4" fmla="*/ 357051 h 4720045"/>
                <a:gd name="connsiteX5" fmla="*/ 4170264 w 7214800"/>
                <a:gd name="connsiteY5" fmla="*/ 252548 h 4720045"/>
                <a:gd name="connsiteX6" fmla="*/ 4805990 w 7214800"/>
                <a:gd name="connsiteY6" fmla="*/ 0 h 4720045"/>
                <a:gd name="connsiteX7" fmla="*/ 7124836 w 7214800"/>
                <a:gd name="connsiteY7" fmla="*/ 997350 h 4720045"/>
                <a:gd name="connsiteX8" fmla="*/ 7192137 w 7214800"/>
                <a:gd name="connsiteY8" fmla="*/ 2926080 h 4720045"/>
                <a:gd name="connsiteX9" fmla="*/ 6802619 w 7214800"/>
                <a:gd name="connsiteY9" fmla="*/ 3321211 h 4720045"/>
                <a:gd name="connsiteX10" fmla="*/ 3874172 w 7214800"/>
                <a:gd name="connsiteY10" fmla="*/ 4711337 h 4720045"/>
                <a:gd name="connsiteX11" fmla="*/ 1888617 w 7214800"/>
                <a:gd name="connsiteY11" fmla="*/ 4720045 h 4720045"/>
                <a:gd name="connsiteX12" fmla="*/ 0 w 7214800"/>
                <a:gd name="connsiteY12" fmla="*/ 3626011 h 4720045"/>
                <a:gd name="connsiteX13" fmla="*/ 17417 w 7214800"/>
                <a:gd name="connsiteY13" fmla="*/ 3244162 h 4720045"/>
                <a:gd name="connsiteX0" fmla="*/ 17417 w 7224416"/>
                <a:gd name="connsiteY0" fmla="*/ 3244162 h 4720045"/>
                <a:gd name="connsiteX1" fmla="*/ 442996 w 7224416"/>
                <a:gd name="connsiteY1" fmla="*/ 2934788 h 4720045"/>
                <a:gd name="connsiteX2" fmla="*/ 695544 w 7224416"/>
                <a:gd name="connsiteY2" fmla="*/ 3021874 h 4720045"/>
                <a:gd name="connsiteX3" fmla="*/ 4335727 w 7224416"/>
                <a:gd name="connsiteY3" fmla="*/ 400594 h 4720045"/>
                <a:gd name="connsiteX4" fmla="*/ 4231224 w 7224416"/>
                <a:gd name="connsiteY4" fmla="*/ 357051 h 4720045"/>
                <a:gd name="connsiteX5" fmla="*/ 4170264 w 7224416"/>
                <a:gd name="connsiteY5" fmla="*/ 252548 h 4720045"/>
                <a:gd name="connsiteX6" fmla="*/ 4805990 w 7224416"/>
                <a:gd name="connsiteY6" fmla="*/ 0 h 4720045"/>
                <a:gd name="connsiteX7" fmla="*/ 7124836 w 7224416"/>
                <a:gd name="connsiteY7" fmla="*/ 997350 h 4720045"/>
                <a:gd name="connsiteX8" fmla="*/ 7192137 w 7224416"/>
                <a:gd name="connsiteY8" fmla="*/ 2926080 h 4720045"/>
                <a:gd name="connsiteX9" fmla="*/ 6802619 w 7224416"/>
                <a:gd name="connsiteY9" fmla="*/ 3321211 h 4720045"/>
                <a:gd name="connsiteX10" fmla="*/ 3874172 w 7224416"/>
                <a:gd name="connsiteY10" fmla="*/ 4711337 h 4720045"/>
                <a:gd name="connsiteX11" fmla="*/ 1888617 w 7224416"/>
                <a:gd name="connsiteY11" fmla="*/ 4720045 h 4720045"/>
                <a:gd name="connsiteX12" fmla="*/ 0 w 7224416"/>
                <a:gd name="connsiteY12" fmla="*/ 3626011 h 4720045"/>
                <a:gd name="connsiteX13" fmla="*/ 17417 w 7224416"/>
                <a:gd name="connsiteY13" fmla="*/ 3244162 h 4720045"/>
                <a:gd name="connsiteX0" fmla="*/ 17417 w 7192137"/>
                <a:gd name="connsiteY0" fmla="*/ 3244162 h 4720045"/>
                <a:gd name="connsiteX1" fmla="*/ 442996 w 7192137"/>
                <a:gd name="connsiteY1" fmla="*/ 2934788 h 4720045"/>
                <a:gd name="connsiteX2" fmla="*/ 695544 w 7192137"/>
                <a:gd name="connsiteY2" fmla="*/ 3021874 h 4720045"/>
                <a:gd name="connsiteX3" fmla="*/ 4335727 w 7192137"/>
                <a:gd name="connsiteY3" fmla="*/ 400594 h 4720045"/>
                <a:gd name="connsiteX4" fmla="*/ 4231224 w 7192137"/>
                <a:gd name="connsiteY4" fmla="*/ 357051 h 4720045"/>
                <a:gd name="connsiteX5" fmla="*/ 4170264 w 7192137"/>
                <a:gd name="connsiteY5" fmla="*/ 252548 h 4720045"/>
                <a:gd name="connsiteX6" fmla="*/ 4805990 w 7192137"/>
                <a:gd name="connsiteY6" fmla="*/ 0 h 4720045"/>
                <a:gd name="connsiteX7" fmla="*/ 7124836 w 7192137"/>
                <a:gd name="connsiteY7" fmla="*/ 997350 h 4720045"/>
                <a:gd name="connsiteX8" fmla="*/ 7192137 w 7192137"/>
                <a:gd name="connsiteY8" fmla="*/ 2926080 h 4720045"/>
                <a:gd name="connsiteX9" fmla="*/ 6802619 w 7192137"/>
                <a:gd name="connsiteY9" fmla="*/ 3321211 h 4720045"/>
                <a:gd name="connsiteX10" fmla="*/ 3874172 w 7192137"/>
                <a:gd name="connsiteY10" fmla="*/ 4711337 h 4720045"/>
                <a:gd name="connsiteX11" fmla="*/ 1888617 w 7192137"/>
                <a:gd name="connsiteY11" fmla="*/ 4720045 h 4720045"/>
                <a:gd name="connsiteX12" fmla="*/ 0 w 7192137"/>
                <a:gd name="connsiteY12" fmla="*/ 3626011 h 4720045"/>
                <a:gd name="connsiteX13" fmla="*/ 17417 w 7192137"/>
                <a:gd name="connsiteY13" fmla="*/ 3244162 h 4720045"/>
                <a:gd name="connsiteX0" fmla="*/ 17417 w 7192137"/>
                <a:gd name="connsiteY0" fmla="*/ 3244162 h 4720045"/>
                <a:gd name="connsiteX1" fmla="*/ 442996 w 7192137"/>
                <a:gd name="connsiteY1" fmla="*/ 2934788 h 4720045"/>
                <a:gd name="connsiteX2" fmla="*/ 695544 w 7192137"/>
                <a:gd name="connsiteY2" fmla="*/ 3021874 h 4720045"/>
                <a:gd name="connsiteX3" fmla="*/ 4335727 w 7192137"/>
                <a:gd name="connsiteY3" fmla="*/ 400594 h 4720045"/>
                <a:gd name="connsiteX4" fmla="*/ 4231224 w 7192137"/>
                <a:gd name="connsiteY4" fmla="*/ 357051 h 4720045"/>
                <a:gd name="connsiteX5" fmla="*/ 4170264 w 7192137"/>
                <a:gd name="connsiteY5" fmla="*/ 252548 h 4720045"/>
                <a:gd name="connsiteX6" fmla="*/ 4805990 w 7192137"/>
                <a:gd name="connsiteY6" fmla="*/ 0 h 4720045"/>
                <a:gd name="connsiteX7" fmla="*/ 7124836 w 7192137"/>
                <a:gd name="connsiteY7" fmla="*/ 997350 h 4720045"/>
                <a:gd name="connsiteX8" fmla="*/ 7192137 w 7192137"/>
                <a:gd name="connsiteY8" fmla="*/ 2926080 h 4720045"/>
                <a:gd name="connsiteX9" fmla="*/ 6802619 w 7192137"/>
                <a:gd name="connsiteY9" fmla="*/ 3321211 h 4720045"/>
                <a:gd name="connsiteX10" fmla="*/ 3874172 w 7192137"/>
                <a:gd name="connsiteY10" fmla="*/ 4711337 h 4720045"/>
                <a:gd name="connsiteX11" fmla="*/ 1888617 w 7192137"/>
                <a:gd name="connsiteY11" fmla="*/ 4720045 h 4720045"/>
                <a:gd name="connsiteX12" fmla="*/ 0 w 7192137"/>
                <a:gd name="connsiteY12" fmla="*/ 3626011 h 4720045"/>
                <a:gd name="connsiteX13" fmla="*/ 17417 w 7192137"/>
                <a:gd name="connsiteY13" fmla="*/ 3244162 h 4720045"/>
                <a:gd name="connsiteX0" fmla="*/ 17417 w 7192137"/>
                <a:gd name="connsiteY0" fmla="*/ 3244162 h 4720045"/>
                <a:gd name="connsiteX1" fmla="*/ 442996 w 7192137"/>
                <a:gd name="connsiteY1" fmla="*/ 2934788 h 4720045"/>
                <a:gd name="connsiteX2" fmla="*/ 695544 w 7192137"/>
                <a:gd name="connsiteY2" fmla="*/ 3021874 h 4720045"/>
                <a:gd name="connsiteX3" fmla="*/ 4335727 w 7192137"/>
                <a:gd name="connsiteY3" fmla="*/ 400594 h 4720045"/>
                <a:gd name="connsiteX4" fmla="*/ 4231224 w 7192137"/>
                <a:gd name="connsiteY4" fmla="*/ 357051 h 4720045"/>
                <a:gd name="connsiteX5" fmla="*/ 4170264 w 7192137"/>
                <a:gd name="connsiteY5" fmla="*/ 252548 h 4720045"/>
                <a:gd name="connsiteX6" fmla="*/ 4805990 w 7192137"/>
                <a:gd name="connsiteY6" fmla="*/ 0 h 4720045"/>
                <a:gd name="connsiteX7" fmla="*/ 7124836 w 7192137"/>
                <a:gd name="connsiteY7" fmla="*/ 997350 h 4720045"/>
                <a:gd name="connsiteX8" fmla="*/ 7192137 w 7192137"/>
                <a:gd name="connsiteY8" fmla="*/ 2926080 h 4720045"/>
                <a:gd name="connsiteX9" fmla="*/ 6802619 w 7192137"/>
                <a:gd name="connsiteY9" fmla="*/ 3321211 h 4720045"/>
                <a:gd name="connsiteX10" fmla="*/ 3874172 w 7192137"/>
                <a:gd name="connsiteY10" fmla="*/ 4711337 h 4720045"/>
                <a:gd name="connsiteX11" fmla="*/ 1888617 w 7192137"/>
                <a:gd name="connsiteY11" fmla="*/ 4720045 h 4720045"/>
                <a:gd name="connsiteX12" fmla="*/ 0 w 7192137"/>
                <a:gd name="connsiteY12" fmla="*/ 3626011 h 4720045"/>
                <a:gd name="connsiteX13" fmla="*/ 17417 w 7192137"/>
                <a:gd name="connsiteY13" fmla="*/ 3244162 h 4720045"/>
                <a:gd name="connsiteX0" fmla="*/ 17417 w 7192137"/>
                <a:gd name="connsiteY0" fmla="*/ 3244162 h 4720045"/>
                <a:gd name="connsiteX1" fmla="*/ 442996 w 7192137"/>
                <a:gd name="connsiteY1" fmla="*/ 2934788 h 4720045"/>
                <a:gd name="connsiteX2" fmla="*/ 695544 w 7192137"/>
                <a:gd name="connsiteY2" fmla="*/ 3021874 h 4720045"/>
                <a:gd name="connsiteX3" fmla="*/ 4335727 w 7192137"/>
                <a:gd name="connsiteY3" fmla="*/ 400594 h 4720045"/>
                <a:gd name="connsiteX4" fmla="*/ 4231224 w 7192137"/>
                <a:gd name="connsiteY4" fmla="*/ 357051 h 4720045"/>
                <a:gd name="connsiteX5" fmla="*/ 4170264 w 7192137"/>
                <a:gd name="connsiteY5" fmla="*/ 252548 h 4720045"/>
                <a:gd name="connsiteX6" fmla="*/ 4805990 w 7192137"/>
                <a:gd name="connsiteY6" fmla="*/ 0 h 4720045"/>
                <a:gd name="connsiteX7" fmla="*/ 7124836 w 7192137"/>
                <a:gd name="connsiteY7" fmla="*/ 997350 h 4720045"/>
                <a:gd name="connsiteX8" fmla="*/ 7192137 w 7192137"/>
                <a:gd name="connsiteY8" fmla="*/ 2926080 h 4720045"/>
                <a:gd name="connsiteX9" fmla="*/ 6802619 w 7192137"/>
                <a:gd name="connsiteY9" fmla="*/ 3321211 h 4720045"/>
                <a:gd name="connsiteX10" fmla="*/ 3874172 w 7192137"/>
                <a:gd name="connsiteY10" fmla="*/ 4711337 h 4720045"/>
                <a:gd name="connsiteX11" fmla="*/ 1888617 w 7192137"/>
                <a:gd name="connsiteY11" fmla="*/ 4720045 h 4720045"/>
                <a:gd name="connsiteX12" fmla="*/ 0 w 7192137"/>
                <a:gd name="connsiteY12" fmla="*/ 3626011 h 4720045"/>
                <a:gd name="connsiteX13" fmla="*/ 17417 w 7192137"/>
                <a:gd name="connsiteY13" fmla="*/ 3244162 h 4720045"/>
                <a:gd name="connsiteX0" fmla="*/ 17417 w 7192137"/>
                <a:gd name="connsiteY0" fmla="*/ 3244162 h 4720045"/>
                <a:gd name="connsiteX1" fmla="*/ 442996 w 7192137"/>
                <a:gd name="connsiteY1" fmla="*/ 2934788 h 4720045"/>
                <a:gd name="connsiteX2" fmla="*/ 695544 w 7192137"/>
                <a:gd name="connsiteY2" fmla="*/ 3021874 h 4720045"/>
                <a:gd name="connsiteX3" fmla="*/ 4335727 w 7192137"/>
                <a:gd name="connsiteY3" fmla="*/ 400594 h 4720045"/>
                <a:gd name="connsiteX4" fmla="*/ 4231224 w 7192137"/>
                <a:gd name="connsiteY4" fmla="*/ 357051 h 4720045"/>
                <a:gd name="connsiteX5" fmla="*/ 4170264 w 7192137"/>
                <a:gd name="connsiteY5" fmla="*/ 252548 h 4720045"/>
                <a:gd name="connsiteX6" fmla="*/ 4805990 w 7192137"/>
                <a:gd name="connsiteY6" fmla="*/ 0 h 4720045"/>
                <a:gd name="connsiteX7" fmla="*/ 7124836 w 7192137"/>
                <a:gd name="connsiteY7" fmla="*/ 997350 h 4720045"/>
                <a:gd name="connsiteX8" fmla="*/ 7192137 w 7192137"/>
                <a:gd name="connsiteY8" fmla="*/ 2926080 h 4720045"/>
                <a:gd name="connsiteX9" fmla="*/ 6802619 w 7192137"/>
                <a:gd name="connsiteY9" fmla="*/ 3321211 h 4720045"/>
                <a:gd name="connsiteX10" fmla="*/ 3874172 w 7192137"/>
                <a:gd name="connsiteY10" fmla="*/ 4711337 h 4720045"/>
                <a:gd name="connsiteX11" fmla="*/ 1888617 w 7192137"/>
                <a:gd name="connsiteY11" fmla="*/ 4720045 h 4720045"/>
                <a:gd name="connsiteX12" fmla="*/ 0 w 7192137"/>
                <a:gd name="connsiteY12" fmla="*/ 3626011 h 4720045"/>
                <a:gd name="connsiteX13" fmla="*/ 17417 w 7192137"/>
                <a:gd name="connsiteY13" fmla="*/ 3244162 h 4720045"/>
                <a:gd name="connsiteX0" fmla="*/ 17417 w 7192137"/>
                <a:gd name="connsiteY0" fmla="*/ 3244162 h 4720045"/>
                <a:gd name="connsiteX1" fmla="*/ 442996 w 7192137"/>
                <a:gd name="connsiteY1" fmla="*/ 2934788 h 4720045"/>
                <a:gd name="connsiteX2" fmla="*/ 695544 w 7192137"/>
                <a:gd name="connsiteY2" fmla="*/ 3021874 h 4720045"/>
                <a:gd name="connsiteX3" fmla="*/ 4335727 w 7192137"/>
                <a:gd name="connsiteY3" fmla="*/ 400594 h 4720045"/>
                <a:gd name="connsiteX4" fmla="*/ 4231224 w 7192137"/>
                <a:gd name="connsiteY4" fmla="*/ 357051 h 4720045"/>
                <a:gd name="connsiteX5" fmla="*/ 4170264 w 7192137"/>
                <a:gd name="connsiteY5" fmla="*/ 252548 h 4720045"/>
                <a:gd name="connsiteX6" fmla="*/ 4805990 w 7192137"/>
                <a:gd name="connsiteY6" fmla="*/ 0 h 4720045"/>
                <a:gd name="connsiteX7" fmla="*/ 7124836 w 7192137"/>
                <a:gd name="connsiteY7" fmla="*/ 997350 h 4720045"/>
                <a:gd name="connsiteX8" fmla="*/ 7192137 w 7192137"/>
                <a:gd name="connsiteY8" fmla="*/ 2926080 h 4720045"/>
                <a:gd name="connsiteX9" fmla="*/ 6802619 w 7192137"/>
                <a:gd name="connsiteY9" fmla="*/ 3321211 h 4720045"/>
                <a:gd name="connsiteX10" fmla="*/ 3874172 w 7192137"/>
                <a:gd name="connsiteY10" fmla="*/ 4711337 h 4720045"/>
                <a:gd name="connsiteX11" fmla="*/ 1888617 w 7192137"/>
                <a:gd name="connsiteY11" fmla="*/ 4720045 h 4720045"/>
                <a:gd name="connsiteX12" fmla="*/ 0 w 7192137"/>
                <a:gd name="connsiteY12" fmla="*/ 3626011 h 4720045"/>
                <a:gd name="connsiteX13" fmla="*/ 17417 w 7192137"/>
                <a:gd name="connsiteY13" fmla="*/ 3244162 h 4720045"/>
                <a:gd name="connsiteX0" fmla="*/ 17417 w 7192137"/>
                <a:gd name="connsiteY0" fmla="*/ 3324389 h 4800272"/>
                <a:gd name="connsiteX1" fmla="*/ 442996 w 7192137"/>
                <a:gd name="connsiteY1" fmla="*/ 3015015 h 4800272"/>
                <a:gd name="connsiteX2" fmla="*/ 695544 w 7192137"/>
                <a:gd name="connsiteY2" fmla="*/ 3102101 h 4800272"/>
                <a:gd name="connsiteX3" fmla="*/ 4335727 w 7192137"/>
                <a:gd name="connsiteY3" fmla="*/ 480821 h 4800272"/>
                <a:gd name="connsiteX4" fmla="*/ 4231224 w 7192137"/>
                <a:gd name="connsiteY4" fmla="*/ 437278 h 4800272"/>
                <a:gd name="connsiteX5" fmla="*/ 4170264 w 7192137"/>
                <a:gd name="connsiteY5" fmla="*/ 332775 h 4800272"/>
                <a:gd name="connsiteX6" fmla="*/ 4584510 w 7192137"/>
                <a:gd name="connsiteY6" fmla="*/ 75637 h 4800272"/>
                <a:gd name="connsiteX7" fmla="*/ 4805990 w 7192137"/>
                <a:gd name="connsiteY7" fmla="*/ 80227 h 4800272"/>
                <a:gd name="connsiteX8" fmla="*/ 7124836 w 7192137"/>
                <a:gd name="connsiteY8" fmla="*/ 1077577 h 4800272"/>
                <a:gd name="connsiteX9" fmla="*/ 7192137 w 7192137"/>
                <a:gd name="connsiteY9" fmla="*/ 3006307 h 4800272"/>
                <a:gd name="connsiteX10" fmla="*/ 6802619 w 7192137"/>
                <a:gd name="connsiteY10" fmla="*/ 3401438 h 4800272"/>
                <a:gd name="connsiteX11" fmla="*/ 3874172 w 7192137"/>
                <a:gd name="connsiteY11" fmla="*/ 4791564 h 4800272"/>
                <a:gd name="connsiteX12" fmla="*/ 1888617 w 7192137"/>
                <a:gd name="connsiteY12" fmla="*/ 4800272 h 4800272"/>
                <a:gd name="connsiteX13" fmla="*/ 0 w 7192137"/>
                <a:gd name="connsiteY13" fmla="*/ 3706238 h 4800272"/>
                <a:gd name="connsiteX14" fmla="*/ 17417 w 7192137"/>
                <a:gd name="connsiteY14" fmla="*/ 3324389 h 4800272"/>
                <a:gd name="connsiteX0" fmla="*/ 17417 w 7192137"/>
                <a:gd name="connsiteY0" fmla="*/ 3324389 h 4800272"/>
                <a:gd name="connsiteX1" fmla="*/ 442996 w 7192137"/>
                <a:gd name="connsiteY1" fmla="*/ 3015015 h 4800272"/>
                <a:gd name="connsiteX2" fmla="*/ 695544 w 7192137"/>
                <a:gd name="connsiteY2" fmla="*/ 3102101 h 4800272"/>
                <a:gd name="connsiteX3" fmla="*/ 4335727 w 7192137"/>
                <a:gd name="connsiteY3" fmla="*/ 480821 h 4800272"/>
                <a:gd name="connsiteX4" fmla="*/ 4231224 w 7192137"/>
                <a:gd name="connsiteY4" fmla="*/ 437278 h 4800272"/>
                <a:gd name="connsiteX5" fmla="*/ 4170264 w 7192137"/>
                <a:gd name="connsiteY5" fmla="*/ 332775 h 4800272"/>
                <a:gd name="connsiteX6" fmla="*/ 4584510 w 7192137"/>
                <a:gd name="connsiteY6" fmla="*/ 75637 h 4800272"/>
                <a:gd name="connsiteX7" fmla="*/ 4805990 w 7192137"/>
                <a:gd name="connsiteY7" fmla="*/ 80227 h 4800272"/>
                <a:gd name="connsiteX8" fmla="*/ 7124836 w 7192137"/>
                <a:gd name="connsiteY8" fmla="*/ 1077577 h 4800272"/>
                <a:gd name="connsiteX9" fmla="*/ 7192137 w 7192137"/>
                <a:gd name="connsiteY9" fmla="*/ 3006307 h 4800272"/>
                <a:gd name="connsiteX10" fmla="*/ 6802619 w 7192137"/>
                <a:gd name="connsiteY10" fmla="*/ 3401438 h 4800272"/>
                <a:gd name="connsiteX11" fmla="*/ 3874172 w 7192137"/>
                <a:gd name="connsiteY11" fmla="*/ 4791564 h 4800272"/>
                <a:gd name="connsiteX12" fmla="*/ 1888617 w 7192137"/>
                <a:gd name="connsiteY12" fmla="*/ 4800272 h 4800272"/>
                <a:gd name="connsiteX13" fmla="*/ 0 w 7192137"/>
                <a:gd name="connsiteY13" fmla="*/ 3706238 h 4800272"/>
                <a:gd name="connsiteX14" fmla="*/ 17417 w 7192137"/>
                <a:gd name="connsiteY14" fmla="*/ 3324389 h 4800272"/>
                <a:gd name="connsiteX0" fmla="*/ 17417 w 7192137"/>
                <a:gd name="connsiteY0" fmla="*/ 3324389 h 4800272"/>
                <a:gd name="connsiteX1" fmla="*/ 442996 w 7192137"/>
                <a:gd name="connsiteY1" fmla="*/ 3015015 h 4800272"/>
                <a:gd name="connsiteX2" fmla="*/ 695544 w 7192137"/>
                <a:gd name="connsiteY2" fmla="*/ 3102101 h 4800272"/>
                <a:gd name="connsiteX3" fmla="*/ 4335727 w 7192137"/>
                <a:gd name="connsiteY3" fmla="*/ 480821 h 4800272"/>
                <a:gd name="connsiteX4" fmla="*/ 4231224 w 7192137"/>
                <a:gd name="connsiteY4" fmla="*/ 437278 h 4800272"/>
                <a:gd name="connsiteX5" fmla="*/ 4170264 w 7192137"/>
                <a:gd name="connsiteY5" fmla="*/ 332775 h 4800272"/>
                <a:gd name="connsiteX6" fmla="*/ 4584510 w 7192137"/>
                <a:gd name="connsiteY6" fmla="*/ 75637 h 4800272"/>
                <a:gd name="connsiteX7" fmla="*/ 4805990 w 7192137"/>
                <a:gd name="connsiteY7" fmla="*/ 80227 h 4800272"/>
                <a:gd name="connsiteX8" fmla="*/ 7124836 w 7192137"/>
                <a:gd name="connsiteY8" fmla="*/ 1077577 h 4800272"/>
                <a:gd name="connsiteX9" fmla="*/ 7192137 w 7192137"/>
                <a:gd name="connsiteY9" fmla="*/ 3006307 h 4800272"/>
                <a:gd name="connsiteX10" fmla="*/ 6802619 w 7192137"/>
                <a:gd name="connsiteY10" fmla="*/ 3401438 h 4800272"/>
                <a:gd name="connsiteX11" fmla="*/ 3874172 w 7192137"/>
                <a:gd name="connsiteY11" fmla="*/ 4791564 h 4800272"/>
                <a:gd name="connsiteX12" fmla="*/ 1888617 w 7192137"/>
                <a:gd name="connsiteY12" fmla="*/ 4800272 h 4800272"/>
                <a:gd name="connsiteX13" fmla="*/ 0 w 7192137"/>
                <a:gd name="connsiteY13" fmla="*/ 3706238 h 4800272"/>
                <a:gd name="connsiteX14" fmla="*/ 17417 w 7192137"/>
                <a:gd name="connsiteY14" fmla="*/ 3324389 h 4800272"/>
                <a:gd name="connsiteX0" fmla="*/ 17417 w 7192137"/>
                <a:gd name="connsiteY0" fmla="*/ 3269864 h 4745747"/>
                <a:gd name="connsiteX1" fmla="*/ 442996 w 7192137"/>
                <a:gd name="connsiteY1" fmla="*/ 2960490 h 4745747"/>
                <a:gd name="connsiteX2" fmla="*/ 695544 w 7192137"/>
                <a:gd name="connsiteY2" fmla="*/ 3047576 h 4745747"/>
                <a:gd name="connsiteX3" fmla="*/ 4335727 w 7192137"/>
                <a:gd name="connsiteY3" fmla="*/ 426296 h 4745747"/>
                <a:gd name="connsiteX4" fmla="*/ 4231224 w 7192137"/>
                <a:gd name="connsiteY4" fmla="*/ 382753 h 4745747"/>
                <a:gd name="connsiteX5" fmla="*/ 4170264 w 7192137"/>
                <a:gd name="connsiteY5" fmla="*/ 278250 h 4745747"/>
                <a:gd name="connsiteX6" fmla="*/ 4584510 w 7192137"/>
                <a:gd name="connsiteY6" fmla="*/ 21112 h 4745747"/>
                <a:gd name="connsiteX7" fmla="*/ 4805990 w 7192137"/>
                <a:gd name="connsiteY7" fmla="*/ 25702 h 4745747"/>
                <a:gd name="connsiteX8" fmla="*/ 7124836 w 7192137"/>
                <a:gd name="connsiteY8" fmla="*/ 1023052 h 4745747"/>
                <a:gd name="connsiteX9" fmla="*/ 7192137 w 7192137"/>
                <a:gd name="connsiteY9" fmla="*/ 2951782 h 4745747"/>
                <a:gd name="connsiteX10" fmla="*/ 6802619 w 7192137"/>
                <a:gd name="connsiteY10" fmla="*/ 3346913 h 4745747"/>
                <a:gd name="connsiteX11" fmla="*/ 3874172 w 7192137"/>
                <a:gd name="connsiteY11" fmla="*/ 4737039 h 4745747"/>
                <a:gd name="connsiteX12" fmla="*/ 1888617 w 7192137"/>
                <a:gd name="connsiteY12" fmla="*/ 4745747 h 4745747"/>
                <a:gd name="connsiteX13" fmla="*/ 0 w 7192137"/>
                <a:gd name="connsiteY13" fmla="*/ 3651713 h 4745747"/>
                <a:gd name="connsiteX14" fmla="*/ 17417 w 7192137"/>
                <a:gd name="connsiteY14" fmla="*/ 3269864 h 4745747"/>
                <a:gd name="connsiteX0" fmla="*/ 17417 w 7192137"/>
                <a:gd name="connsiteY0" fmla="*/ 3263362 h 4739245"/>
                <a:gd name="connsiteX1" fmla="*/ 442996 w 7192137"/>
                <a:gd name="connsiteY1" fmla="*/ 2953988 h 4739245"/>
                <a:gd name="connsiteX2" fmla="*/ 695544 w 7192137"/>
                <a:gd name="connsiteY2" fmla="*/ 3041074 h 4739245"/>
                <a:gd name="connsiteX3" fmla="*/ 4335727 w 7192137"/>
                <a:gd name="connsiteY3" fmla="*/ 419794 h 4739245"/>
                <a:gd name="connsiteX4" fmla="*/ 4231224 w 7192137"/>
                <a:gd name="connsiteY4" fmla="*/ 376251 h 4739245"/>
                <a:gd name="connsiteX5" fmla="*/ 4170264 w 7192137"/>
                <a:gd name="connsiteY5" fmla="*/ 271748 h 4739245"/>
                <a:gd name="connsiteX6" fmla="*/ 4584510 w 7192137"/>
                <a:gd name="connsiteY6" fmla="*/ 14610 h 4739245"/>
                <a:gd name="connsiteX7" fmla="*/ 4805990 w 7192137"/>
                <a:gd name="connsiteY7" fmla="*/ 19200 h 4739245"/>
                <a:gd name="connsiteX8" fmla="*/ 7124836 w 7192137"/>
                <a:gd name="connsiteY8" fmla="*/ 1016550 h 4739245"/>
                <a:gd name="connsiteX9" fmla="*/ 7192137 w 7192137"/>
                <a:gd name="connsiteY9" fmla="*/ 2945280 h 4739245"/>
                <a:gd name="connsiteX10" fmla="*/ 6802619 w 7192137"/>
                <a:gd name="connsiteY10" fmla="*/ 3340411 h 4739245"/>
                <a:gd name="connsiteX11" fmla="*/ 3874172 w 7192137"/>
                <a:gd name="connsiteY11" fmla="*/ 4730537 h 4739245"/>
                <a:gd name="connsiteX12" fmla="*/ 1888617 w 7192137"/>
                <a:gd name="connsiteY12" fmla="*/ 4739245 h 4739245"/>
                <a:gd name="connsiteX13" fmla="*/ 0 w 7192137"/>
                <a:gd name="connsiteY13" fmla="*/ 3645211 h 4739245"/>
                <a:gd name="connsiteX14" fmla="*/ 17417 w 7192137"/>
                <a:gd name="connsiteY14" fmla="*/ 3263362 h 4739245"/>
                <a:gd name="connsiteX0" fmla="*/ 17417 w 7192137"/>
                <a:gd name="connsiteY0" fmla="*/ 3257031 h 4732914"/>
                <a:gd name="connsiteX1" fmla="*/ 442996 w 7192137"/>
                <a:gd name="connsiteY1" fmla="*/ 2947657 h 4732914"/>
                <a:gd name="connsiteX2" fmla="*/ 695544 w 7192137"/>
                <a:gd name="connsiteY2" fmla="*/ 3034743 h 4732914"/>
                <a:gd name="connsiteX3" fmla="*/ 4335727 w 7192137"/>
                <a:gd name="connsiteY3" fmla="*/ 413463 h 4732914"/>
                <a:gd name="connsiteX4" fmla="*/ 4231224 w 7192137"/>
                <a:gd name="connsiteY4" fmla="*/ 369920 h 4732914"/>
                <a:gd name="connsiteX5" fmla="*/ 4170264 w 7192137"/>
                <a:gd name="connsiteY5" fmla="*/ 265417 h 4732914"/>
                <a:gd name="connsiteX6" fmla="*/ 4584510 w 7192137"/>
                <a:gd name="connsiteY6" fmla="*/ 8279 h 4732914"/>
                <a:gd name="connsiteX7" fmla="*/ 4805990 w 7192137"/>
                <a:gd name="connsiteY7" fmla="*/ 12869 h 4732914"/>
                <a:gd name="connsiteX8" fmla="*/ 7124836 w 7192137"/>
                <a:gd name="connsiteY8" fmla="*/ 1010219 h 4732914"/>
                <a:gd name="connsiteX9" fmla="*/ 7192137 w 7192137"/>
                <a:gd name="connsiteY9" fmla="*/ 2938949 h 4732914"/>
                <a:gd name="connsiteX10" fmla="*/ 6802619 w 7192137"/>
                <a:gd name="connsiteY10" fmla="*/ 3334080 h 4732914"/>
                <a:gd name="connsiteX11" fmla="*/ 3874172 w 7192137"/>
                <a:gd name="connsiteY11" fmla="*/ 4724206 h 4732914"/>
                <a:gd name="connsiteX12" fmla="*/ 1888617 w 7192137"/>
                <a:gd name="connsiteY12" fmla="*/ 4732914 h 4732914"/>
                <a:gd name="connsiteX13" fmla="*/ 0 w 7192137"/>
                <a:gd name="connsiteY13" fmla="*/ 3638880 h 4732914"/>
                <a:gd name="connsiteX14" fmla="*/ 17417 w 7192137"/>
                <a:gd name="connsiteY14" fmla="*/ 3257031 h 4732914"/>
                <a:gd name="connsiteX0" fmla="*/ 17417 w 7192137"/>
                <a:gd name="connsiteY0" fmla="*/ 3260155 h 4736038"/>
                <a:gd name="connsiteX1" fmla="*/ 442996 w 7192137"/>
                <a:gd name="connsiteY1" fmla="*/ 2950781 h 4736038"/>
                <a:gd name="connsiteX2" fmla="*/ 695544 w 7192137"/>
                <a:gd name="connsiteY2" fmla="*/ 3037867 h 4736038"/>
                <a:gd name="connsiteX3" fmla="*/ 4335727 w 7192137"/>
                <a:gd name="connsiteY3" fmla="*/ 416587 h 4736038"/>
                <a:gd name="connsiteX4" fmla="*/ 4231224 w 7192137"/>
                <a:gd name="connsiteY4" fmla="*/ 373044 h 4736038"/>
                <a:gd name="connsiteX5" fmla="*/ 4170264 w 7192137"/>
                <a:gd name="connsiteY5" fmla="*/ 268541 h 4736038"/>
                <a:gd name="connsiteX6" fmla="*/ 4584510 w 7192137"/>
                <a:gd name="connsiteY6" fmla="*/ 11403 h 4736038"/>
                <a:gd name="connsiteX7" fmla="*/ 4805990 w 7192137"/>
                <a:gd name="connsiteY7" fmla="*/ 15993 h 4736038"/>
                <a:gd name="connsiteX8" fmla="*/ 7124836 w 7192137"/>
                <a:gd name="connsiteY8" fmla="*/ 1013343 h 4736038"/>
                <a:gd name="connsiteX9" fmla="*/ 7192137 w 7192137"/>
                <a:gd name="connsiteY9" fmla="*/ 2942073 h 4736038"/>
                <a:gd name="connsiteX10" fmla="*/ 6802619 w 7192137"/>
                <a:gd name="connsiteY10" fmla="*/ 3337204 h 4736038"/>
                <a:gd name="connsiteX11" fmla="*/ 3874172 w 7192137"/>
                <a:gd name="connsiteY11" fmla="*/ 4727330 h 4736038"/>
                <a:gd name="connsiteX12" fmla="*/ 1888617 w 7192137"/>
                <a:gd name="connsiteY12" fmla="*/ 4736038 h 4736038"/>
                <a:gd name="connsiteX13" fmla="*/ 0 w 7192137"/>
                <a:gd name="connsiteY13" fmla="*/ 3642004 h 4736038"/>
                <a:gd name="connsiteX14" fmla="*/ 17417 w 7192137"/>
                <a:gd name="connsiteY14" fmla="*/ 3260155 h 4736038"/>
                <a:gd name="connsiteX0" fmla="*/ 10003 w 7192137"/>
                <a:gd name="connsiteY0" fmla="*/ 3228027 h 4736038"/>
                <a:gd name="connsiteX1" fmla="*/ 442996 w 7192137"/>
                <a:gd name="connsiteY1" fmla="*/ 2950781 h 4736038"/>
                <a:gd name="connsiteX2" fmla="*/ 695544 w 7192137"/>
                <a:gd name="connsiteY2" fmla="*/ 3037867 h 4736038"/>
                <a:gd name="connsiteX3" fmla="*/ 4335727 w 7192137"/>
                <a:gd name="connsiteY3" fmla="*/ 416587 h 4736038"/>
                <a:gd name="connsiteX4" fmla="*/ 4231224 w 7192137"/>
                <a:gd name="connsiteY4" fmla="*/ 373044 h 4736038"/>
                <a:gd name="connsiteX5" fmla="*/ 4170264 w 7192137"/>
                <a:gd name="connsiteY5" fmla="*/ 268541 h 4736038"/>
                <a:gd name="connsiteX6" fmla="*/ 4584510 w 7192137"/>
                <a:gd name="connsiteY6" fmla="*/ 11403 h 4736038"/>
                <a:gd name="connsiteX7" fmla="*/ 4805990 w 7192137"/>
                <a:gd name="connsiteY7" fmla="*/ 15993 h 4736038"/>
                <a:gd name="connsiteX8" fmla="*/ 7124836 w 7192137"/>
                <a:gd name="connsiteY8" fmla="*/ 1013343 h 4736038"/>
                <a:gd name="connsiteX9" fmla="*/ 7192137 w 7192137"/>
                <a:gd name="connsiteY9" fmla="*/ 2942073 h 4736038"/>
                <a:gd name="connsiteX10" fmla="*/ 6802619 w 7192137"/>
                <a:gd name="connsiteY10" fmla="*/ 3337204 h 4736038"/>
                <a:gd name="connsiteX11" fmla="*/ 3874172 w 7192137"/>
                <a:gd name="connsiteY11" fmla="*/ 4727330 h 4736038"/>
                <a:gd name="connsiteX12" fmla="*/ 1888617 w 7192137"/>
                <a:gd name="connsiteY12" fmla="*/ 4736038 h 4736038"/>
                <a:gd name="connsiteX13" fmla="*/ 0 w 7192137"/>
                <a:gd name="connsiteY13" fmla="*/ 3642004 h 4736038"/>
                <a:gd name="connsiteX14" fmla="*/ 10003 w 7192137"/>
                <a:gd name="connsiteY14" fmla="*/ 3228027 h 4736038"/>
                <a:gd name="connsiteX0" fmla="*/ 10003 w 7192137"/>
                <a:gd name="connsiteY0" fmla="*/ 3228027 h 4736038"/>
                <a:gd name="connsiteX1" fmla="*/ 420754 w 7192137"/>
                <a:gd name="connsiteY1" fmla="*/ 2945838 h 4736038"/>
                <a:gd name="connsiteX2" fmla="*/ 695544 w 7192137"/>
                <a:gd name="connsiteY2" fmla="*/ 3037867 h 4736038"/>
                <a:gd name="connsiteX3" fmla="*/ 4335727 w 7192137"/>
                <a:gd name="connsiteY3" fmla="*/ 416587 h 4736038"/>
                <a:gd name="connsiteX4" fmla="*/ 4231224 w 7192137"/>
                <a:gd name="connsiteY4" fmla="*/ 373044 h 4736038"/>
                <a:gd name="connsiteX5" fmla="*/ 4170264 w 7192137"/>
                <a:gd name="connsiteY5" fmla="*/ 268541 h 4736038"/>
                <a:gd name="connsiteX6" fmla="*/ 4584510 w 7192137"/>
                <a:gd name="connsiteY6" fmla="*/ 11403 h 4736038"/>
                <a:gd name="connsiteX7" fmla="*/ 4805990 w 7192137"/>
                <a:gd name="connsiteY7" fmla="*/ 15993 h 4736038"/>
                <a:gd name="connsiteX8" fmla="*/ 7124836 w 7192137"/>
                <a:gd name="connsiteY8" fmla="*/ 1013343 h 4736038"/>
                <a:gd name="connsiteX9" fmla="*/ 7192137 w 7192137"/>
                <a:gd name="connsiteY9" fmla="*/ 2942073 h 4736038"/>
                <a:gd name="connsiteX10" fmla="*/ 6802619 w 7192137"/>
                <a:gd name="connsiteY10" fmla="*/ 3337204 h 4736038"/>
                <a:gd name="connsiteX11" fmla="*/ 3874172 w 7192137"/>
                <a:gd name="connsiteY11" fmla="*/ 4727330 h 4736038"/>
                <a:gd name="connsiteX12" fmla="*/ 1888617 w 7192137"/>
                <a:gd name="connsiteY12" fmla="*/ 4736038 h 4736038"/>
                <a:gd name="connsiteX13" fmla="*/ 0 w 7192137"/>
                <a:gd name="connsiteY13" fmla="*/ 3642004 h 4736038"/>
                <a:gd name="connsiteX14" fmla="*/ 10003 w 7192137"/>
                <a:gd name="connsiteY14" fmla="*/ 3228027 h 4736038"/>
                <a:gd name="connsiteX0" fmla="*/ 10003 w 7192137"/>
                <a:gd name="connsiteY0" fmla="*/ 3228027 h 4736038"/>
                <a:gd name="connsiteX1" fmla="*/ 420754 w 7192137"/>
                <a:gd name="connsiteY1" fmla="*/ 2945838 h 4736038"/>
                <a:gd name="connsiteX2" fmla="*/ 695544 w 7192137"/>
                <a:gd name="connsiteY2" fmla="*/ 3037867 h 4736038"/>
                <a:gd name="connsiteX3" fmla="*/ 4335727 w 7192137"/>
                <a:gd name="connsiteY3" fmla="*/ 416587 h 4736038"/>
                <a:gd name="connsiteX4" fmla="*/ 4231224 w 7192137"/>
                <a:gd name="connsiteY4" fmla="*/ 373044 h 4736038"/>
                <a:gd name="connsiteX5" fmla="*/ 4170264 w 7192137"/>
                <a:gd name="connsiteY5" fmla="*/ 268541 h 4736038"/>
                <a:gd name="connsiteX6" fmla="*/ 4584510 w 7192137"/>
                <a:gd name="connsiteY6" fmla="*/ 11403 h 4736038"/>
                <a:gd name="connsiteX7" fmla="*/ 4805990 w 7192137"/>
                <a:gd name="connsiteY7" fmla="*/ 15993 h 4736038"/>
                <a:gd name="connsiteX8" fmla="*/ 7124836 w 7192137"/>
                <a:gd name="connsiteY8" fmla="*/ 1013343 h 4736038"/>
                <a:gd name="connsiteX9" fmla="*/ 7192137 w 7192137"/>
                <a:gd name="connsiteY9" fmla="*/ 2942073 h 4736038"/>
                <a:gd name="connsiteX10" fmla="*/ 6802619 w 7192137"/>
                <a:gd name="connsiteY10" fmla="*/ 3337204 h 4736038"/>
                <a:gd name="connsiteX11" fmla="*/ 3874172 w 7192137"/>
                <a:gd name="connsiteY11" fmla="*/ 4727330 h 4736038"/>
                <a:gd name="connsiteX12" fmla="*/ 1888617 w 7192137"/>
                <a:gd name="connsiteY12" fmla="*/ 4736038 h 4736038"/>
                <a:gd name="connsiteX13" fmla="*/ 0 w 7192137"/>
                <a:gd name="connsiteY13" fmla="*/ 3642004 h 4736038"/>
                <a:gd name="connsiteX14" fmla="*/ 10003 w 7192137"/>
                <a:gd name="connsiteY14" fmla="*/ 3228027 h 4736038"/>
                <a:gd name="connsiteX0" fmla="*/ 10003 w 7192137"/>
                <a:gd name="connsiteY0" fmla="*/ 3228027 h 4736038"/>
                <a:gd name="connsiteX1" fmla="*/ 420754 w 7192137"/>
                <a:gd name="connsiteY1" fmla="*/ 2945838 h 4736038"/>
                <a:gd name="connsiteX2" fmla="*/ 695544 w 7192137"/>
                <a:gd name="connsiteY2" fmla="*/ 3037867 h 4736038"/>
                <a:gd name="connsiteX3" fmla="*/ 4335727 w 7192137"/>
                <a:gd name="connsiteY3" fmla="*/ 416587 h 4736038"/>
                <a:gd name="connsiteX4" fmla="*/ 4231224 w 7192137"/>
                <a:gd name="connsiteY4" fmla="*/ 373044 h 4736038"/>
                <a:gd name="connsiteX5" fmla="*/ 4170264 w 7192137"/>
                <a:gd name="connsiteY5" fmla="*/ 268541 h 4736038"/>
                <a:gd name="connsiteX6" fmla="*/ 4584510 w 7192137"/>
                <a:gd name="connsiteY6" fmla="*/ 11403 h 4736038"/>
                <a:gd name="connsiteX7" fmla="*/ 4805990 w 7192137"/>
                <a:gd name="connsiteY7" fmla="*/ 15993 h 4736038"/>
                <a:gd name="connsiteX8" fmla="*/ 7124836 w 7192137"/>
                <a:gd name="connsiteY8" fmla="*/ 1013343 h 4736038"/>
                <a:gd name="connsiteX9" fmla="*/ 7192137 w 7192137"/>
                <a:gd name="connsiteY9" fmla="*/ 2942073 h 4736038"/>
                <a:gd name="connsiteX10" fmla="*/ 6802619 w 7192137"/>
                <a:gd name="connsiteY10" fmla="*/ 3337204 h 4736038"/>
                <a:gd name="connsiteX11" fmla="*/ 3874172 w 7192137"/>
                <a:gd name="connsiteY11" fmla="*/ 4727330 h 4736038"/>
                <a:gd name="connsiteX12" fmla="*/ 1888617 w 7192137"/>
                <a:gd name="connsiteY12" fmla="*/ 4736038 h 4736038"/>
                <a:gd name="connsiteX13" fmla="*/ 0 w 7192137"/>
                <a:gd name="connsiteY13" fmla="*/ 3642004 h 4736038"/>
                <a:gd name="connsiteX14" fmla="*/ 10003 w 7192137"/>
                <a:gd name="connsiteY14" fmla="*/ 3228027 h 4736038"/>
                <a:gd name="connsiteX0" fmla="*/ 10003 w 7192137"/>
                <a:gd name="connsiteY0" fmla="*/ 3228027 h 4736038"/>
                <a:gd name="connsiteX1" fmla="*/ 420754 w 7192137"/>
                <a:gd name="connsiteY1" fmla="*/ 2945838 h 4736038"/>
                <a:gd name="connsiteX2" fmla="*/ 675773 w 7192137"/>
                <a:gd name="connsiteY2" fmla="*/ 3055167 h 4736038"/>
                <a:gd name="connsiteX3" fmla="*/ 4335727 w 7192137"/>
                <a:gd name="connsiteY3" fmla="*/ 416587 h 4736038"/>
                <a:gd name="connsiteX4" fmla="*/ 4231224 w 7192137"/>
                <a:gd name="connsiteY4" fmla="*/ 373044 h 4736038"/>
                <a:gd name="connsiteX5" fmla="*/ 4170264 w 7192137"/>
                <a:gd name="connsiteY5" fmla="*/ 268541 h 4736038"/>
                <a:gd name="connsiteX6" fmla="*/ 4584510 w 7192137"/>
                <a:gd name="connsiteY6" fmla="*/ 11403 h 4736038"/>
                <a:gd name="connsiteX7" fmla="*/ 4805990 w 7192137"/>
                <a:gd name="connsiteY7" fmla="*/ 15993 h 4736038"/>
                <a:gd name="connsiteX8" fmla="*/ 7124836 w 7192137"/>
                <a:gd name="connsiteY8" fmla="*/ 1013343 h 4736038"/>
                <a:gd name="connsiteX9" fmla="*/ 7192137 w 7192137"/>
                <a:gd name="connsiteY9" fmla="*/ 2942073 h 4736038"/>
                <a:gd name="connsiteX10" fmla="*/ 6802619 w 7192137"/>
                <a:gd name="connsiteY10" fmla="*/ 3337204 h 4736038"/>
                <a:gd name="connsiteX11" fmla="*/ 3874172 w 7192137"/>
                <a:gd name="connsiteY11" fmla="*/ 4727330 h 4736038"/>
                <a:gd name="connsiteX12" fmla="*/ 1888617 w 7192137"/>
                <a:gd name="connsiteY12" fmla="*/ 4736038 h 4736038"/>
                <a:gd name="connsiteX13" fmla="*/ 0 w 7192137"/>
                <a:gd name="connsiteY13" fmla="*/ 3642004 h 4736038"/>
                <a:gd name="connsiteX14" fmla="*/ 10003 w 7192137"/>
                <a:gd name="connsiteY14" fmla="*/ 3228027 h 4736038"/>
                <a:gd name="connsiteX0" fmla="*/ 10003 w 7192137"/>
                <a:gd name="connsiteY0" fmla="*/ 3228027 h 4736038"/>
                <a:gd name="connsiteX1" fmla="*/ 420754 w 7192137"/>
                <a:gd name="connsiteY1" fmla="*/ 2945838 h 4736038"/>
                <a:gd name="connsiteX2" fmla="*/ 675773 w 7192137"/>
                <a:gd name="connsiteY2" fmla="*/ 3055167 h 4736038"/>
                <a:gd name="connsiteX3" fmla="*/ 4335727 w 7192137"/>
                <a:gd name="connsiteY3" fmla="*/ 416587 h 4736038"/>
                <a:gd name="connsiteX4" fmla="*/ 4231224 w 7192137"/>
                <a:gd name="connsiteY4" fmla="*/ 373044 h 4736038"/>
                <a:gd name="connsiteX5" fmla="*/ 4170264 w 7192137"/>
                <a:gd name="connsiteY5" fmla="*/ 268541 h 4736038"/>
                <a:gd name="connsiteX6" fmla="*/ 4584510 w 7192137"/>
                <a:gd name="connsiteY6" fmla="*/ 11403 h 4736038"/>
                <a:gd name="connsiteX7" fmla="*/ 4805990 w 7192137"/>
                <a:gd name="connsiteY7" fmla="*/ 15993 h 4736038"/>
                <a:gd name="connsiteX8" fmla="*/ 7124836 w 7192137"/>
                <a:gd name="connsiteY8" fmla="*/ 1013343 h 4736038"/>
                <a:gd name="connsiteX9" fmla="*/ 7192137 w 7192137"/>
                <a:gd name="connsiteY9" fmla="*/ 2942073 h 4736038"/>
                <a:gd name="connsiteX10" fmla="*/ 6802619 w 7192137"/>
                <a:gd name="connsiteY10" fmla="*/ 3337204 h 4736038"/>
                <a:gd name="connsiteX11" fmla="*/ 3874172 w 7192137"/>
                <a:gd name="connsiteY11" fmla="*/ 4727330 h 4736038"/>
                <a:gd name="connsiteX12" fmla="*/ 1888617 w 7192137"/>
                <a:gd name="connsiteY12" fmla="*/ 4736038 h 4736038"/>
                <a:gd name="connsiteX13" fmla="*/ 0 w 7192137"/>
                <a:gd name="connsiteY13" fmla="*/ 3642004 h 4736038"/>
                <a:gd name="connsiteX14" fmla="*/ 10003 w 7192137"/>
                <a:gd name="connsiteY14" fmla="*/ 3228027 h 4736038"/>
                <a:gd name="connsiteX0" fmla="*/ 10003 w 7192137"/>
                <a:gd name="connsiteY0" fmla="*/ 3228027 h 4736038"/>
                <a:gd name="connsiteX1" fmla="*/ 433111 w 7192137"/>
                <a:gd name="connsiteY1" fmla="*/ 2938424 h 4736038"/>
                <a:gd name="connsiteX2" fmla="*/ 675773 w 7192137"/>
                <a:gd name="connsiteY2" fmla="*/ 3055167 h 4736038"/>
                <a:gd name="connsiteX3" fmla="*/ 4335727 w 7192137"/>
                <a:gd name="connsiteY3" fmla="*/ 416587 h 4736038"/>
                <a:gd name="connsiteX4" fmla="*/ 4231224 w 7192137"/>
                <a:gd name="connsiteY4" fmla="*/ 373044 h 4736038"/>
                <a:gd name="connsiteX5" fmla="*/ 4170264 w 7192137"/>
                <a:gd name="connsiteY5" fmla="*/ 268541 h 4736038"/>
                <a:gd name="connsiteX6" fmla="*/ 4584510 w 7192137"/>
                <a:gd name="connsiteY6" fmla="*/ 11403 h 4736038"/>
                <a:gd name="connsiteX7" fmla="*/ 4805990 w 7192137"/>
                <a:gd name="connsiteY7" fmla="*/ 15993 h 4736038"/>
                <a:gd name="connsiteX8" fmla="*/ 7124836 w 7192137"/>
                <a:gd name="connsiteY8" fmla="*/ 1013343 h 4736038"/>
                <a:gd name="connsiteX9" fmla="*/ 7192137 w 7192137"/>
                <a:gd name="connsiteY9" fmla="*/ 2942073 h 4736038"/>
                <a:gd name="connsiteX10" fmla="*/ 6802619 w 7192137"/>
                <a:gd name="connsiteY10" fmla="*/ 3337204 h 4736038"/>
                <a:gd name="connsiteX11" fmla="*/ 3874172 w 7192137"/>
                <a:gd name="connsiteY11" fmla="*/ 4727330 h 4736038"/>
                <a:gd name="connsiteX12" fmla="*/ 1888617 w 7192137"/>
                <a:gd name="connsiteY12" fmla="*/ 4736038 h 4736038"/>
                <a:gd name="connsiteX13" fmla="*/ 0 w 7192137"/>
                <a:gd name="connsiteY13" fmla="*/ 3642004 h 4736038"/>
                <a:gd name="connsiteX14" fmla="*/ 10003 w 7192137"/>
                <a:gd name="connsiteY14" fmla="*/ 3228027 h 4736038"/>
                <a:gd name="connsiteX0" fmla="*/ 10003 w 7192137"/>
                <a:gd name="connsiteY0" fmla="*/ 3228027 h 4736038"/>
                <a:gd name="connsiteX1" fmla="*/ 433111 w 7192137"/>
                <a:gd name="connsiteY1" fmla="*/ 2938424 h 4736038"/>
                <a:gd name="connsiteX2" fmla="*/ 675773 w 7192137"/>
                <a:gd name="connsiteY2" fmla="*/ 3055167 h 4736038"/>
                <a:gd name="connsiteX3" fmla="*/ 4335727 w 7192137"/>
                <a:gd name="connsiteY3" fmla="*/ 416587 h 4736038"/>
                <a:gd name="connsiteX4" fmla="*/ 4231224 w 7192137"/>
                <a:gd name="connsiteY4" fmla="*/ 373044 h 4736038"/>
                <a:gd name="connsiteX5" fmla="*/ 4170264 w 7192137"/>
                <a:gd name="connsiteY5" fmla="*/ 268541 h 4736038"/>
                <a:gd name="connsiteX6" fmla="*/ 4584510 w 7192137"/>
                <a:gd name="connsiteY6" fmla="*/ 11403 h 4736038"/>
                <a:gd name="connsiteX7" fmla="*/ 4805990 w 7192137"/>
                <a:gd name="connsiteY7" fmla="*/ 15993 h 4736038"/>
                <a:gd name="connsiteX8" fmla="*/ 7124836 w 7192137"/>
                <a:gd name="connsiteY8" fmla="*/ 1013343 h 4736038"/>
                <a:gd name="connsiteX9" fmla="*/ 7192137 w 7192137"/>
                <a:gd name="connsiteY9" fmla="*/ 2942073 h 4736038"/>
                <a:gd name="connsiteX10" fmla="*/ 6802619 w 7192137"/>
                <a:gd name="connsiteY10" fmla="*/ 3337204 h 4736038"/>
                <a:gd name="connsiteX11" fmla="*/ 3874172 w 7192137"/>
                <a:gd name="connsiteY11" fmla="*/ 4727330 h 4736038"/>
                <a:gd name="connsiteX12" fmla="*/ 1888617 w 7192137"/>
                <a:gd name="connsiteY12" fmla="*/ 4736038 h 4736038"/>
                <a:gd name="connsiteX13" fmla="*/ 0 w 7192137"/>
                <a:gd name="connsiteY13" fmla="*/ 3642004 h 4736038"/>
                <a:gd name="connsiteX14" fmla="*/ 10003 w 7192137"/>
                <a:gd name="connsiteY14" fmla="*/ 3228027 h 4736038"/>
                <a:gd name="connsiteX0" fmla="*/ 10003 w 7192137"/>
                <a:gd name="connsiteY0" fmla="*/ 3228027 h 4736038"/>
                <a:gd name="connsiteX1" fmla="*/ 430639 w 7192137"/>
                <a:gd name="connsiteY1" fmla="*/ 2940895 h 4736038"/>
                <a:gd name="connsiteX2" fmla="*/ 675773 w 7192137"/>
                <a:gd name="connsiteY2" fmla="*/ 3055167 h 4736038"/>
                <a:gd name="connsiteX3" fmla="*/ 4335727 w 7192137"/>
                <a:gd name="connsiteY3" fmla="*/ 416587 h 4736038"/>
                <a:gd name="connsiteX4" fmla="*/ 4231224 w 7192137"/>
                <a:gd name="connsiteY4" fmla="*/ 373044 h 4736038"/>
                <a:gd name="connsiteX5" fmla="*/ 4170264 w 7192137"/>
                <a:gd name="connsiteY5" fmla="*/ 268541 h 4736038"/>
                <a:gd name="connsiteX6" fmla="*/ 4584510 w 7192137"/>
                <a:gd name="connsiteY6" fmla="*/ 11403 h 4736038"/>
                <a:gd name="connsiteX7" fmla="*/ 4805990 w 7192137"/>
                <a:gd name="connsiteY7" fmla="*/ 15993 h 4736038"/>
                <a:gd name="connsiteX8" fmla="*/ 7124836 w 7192137"/>
                <a:gd name="connsiteY8" fmla="*/ 1013343 h 4736038"/>
                <a:gd name="connsiteX9" fmla="*/ 7192137 w 7192137"/>
                <a:gd name="connsiteY9" fmla="*/ 2942073 h 4736038"/>
                <a:gd name="connsiteX10" fmla="*/ 6802619 w 7192137"/>
                <a:gd name="connsiteY10" fmla="*/ 3337204 h 4736038"/>
                <a:gd name="connsiteX11" fmla="*/ 3874172 w 7192137"/>
                <a:gd name="connsiteY11" fmla="*/ 4727330 h 4736038"/>
                <a:gd name="connsiteX12" fmla="*/ 1888617 w 7192137"/>
                <a:gd name="connsiteY12" fmla="*/ 4736038 h 4736038"/>
                <a:gd name="connsiteX13" fmla="*/ 0 w 7192137"/>
                <a:gd name="connsiteY13" fmla="*/ 3642004 h 4736038"/>
                <a:gd name="connsiteX14" fmla="*/ 10003 w 7192137"/>
                <a:gd name="connsiteY14" fmla="*/ 3228027 h 4736038"/>
                <a:gd name="connsiteX0" fmla="*/ 10003 w 7192137"/>
                <a:gd name="connsiteY0" fmla="*/ 3228027 h 4736038"/>
                <a:gd name="connsiteX1" fmla="*/ 430639 w 7192137"/>
                <a:gd name="connsiteY1" fmla="*/ 2940895 h 4736038"/>
                <a:gd name="connsiteX2" fmla="*/ 675773 w 7192137"/>
                <a:gd name="connsiteY2" fmla="*/ 3055167 h 4736038"/>
                <a:gd name="connsiteX3" fmla="*/ 4335727 w 7192137"/>
                <a:gd name="connsiteY3" fmla="*/ 416587 h 4736038"/>
                <a:gd name="connsiteX4" fmla="*/ 4231224 w 7192137"/>
                <a:gd name="connsiteY4" fmla="*/ 373044 h 4736038"/>
                <a:gd name="connsiteX5" fmla="*/ 4170264 w 7192137"/>
                <a:gd name="connsiteY5" fmla="*/ 268541 h 4736038"/>
                <a:gd name="connsiteX6" fmla="*/ 4584510 w 7192137"/>
                <a:gd name="connsiteY6" fmla="*/ 11403 h 4736038"/>
                <a:gd name="connsiteX7" fmla="*/ 4805990 w 7192137"/>
                <a:gd name="connsiteY7" fmla="*/ 15993 h 4736038"/>
                <a:gd name="connsiteX8" fmla="*/ 7085294 w 7192137"/>
                <a:gd name="connsiteY8" fmla="*/ 981215 h 4736038"/>
                <a:gd name="connsiteX9" fmla="*/ 7192137 w 7192137"/>
                <a:gd name="connsiteY9" fmla="*/ 2942073 h 4736038"/>
                <a:gd name="connsiteX10" fmla="*/ 6802619 w 7192137"/>
                <a:gd name="connsiteY10" fmla="*/ 3337204 h 4736038"/>
                <a:gd name="connsiteX11" fmla="*/ 3874172 w 7192137"/>
                <a:gd name="connsiteY11" fmla="*/ 4727330 h 4736038"/>
                <a:gd name="connsiteX12" fmla="*/ 1888617 w 7192137"/>
                <a:gd name="connsiteY12" fmla="*/ 4736038 h 4736038"/>
                <a:gd name="connsiteX13" fmla="*/ 0 w 7192137"/>
                <a:gd name="connsiteY13" fmla="*/ 3642004 h 4736038"/>
                <a:gd name="connsiteX14" fmla="*/ 10003 w 7192137"/>
                <a:gd name="connsiteY14" fmla="*/ 3228027 h 4736038"/>
                <a:gd name="connsiteX0" fmla="*/ 10003 w 7192137"/>
                <a:gd name="connsiteY0" fmla="*/ 3228027 h 4736038"/>
                <a:gd name="connsiteX1" fmla="*/ 430639 w 7192137"/>
                <a:gd name="connsiteY1" fmla="*/ 2940895 h 4736038"/>
                <a:gd name="connsiteX2" fmla="*/ 675773 w 7192137"/>
                <a:gd name="connsiteY2" fmla="*/ 3055167 h 4736038"/>
                <a:gd name="connsiteX3" fmla="*/ 4335727 w 7192137"/>
                <a:gd name="connsiteY3" fmla="*/ 416587 h 4736038"/>
                <a:gd name="connsiteX4" fmla="*/ 4231224 w 7192137"/>
                <a:gd name="connsiteY4" fmla="*/ 373044 h 4736038"/>
                <a:gd name="connsiteX5" fmla="*/ 4170264 w 7192137"/>
                <a:gd name="connsiteY5" fmla="*/ 268541 h 4736038"/>
                <a:gd name="connsiteX6" fmla="*/ 4584510 w 7192137"/>
                <a:gd name="connsiteY6" fmla="*/ 11403 h 4736038"/>
                <a:gd name="connsiteX7" fmla="*/ 4805990 w 7192137"/>
                <a:gd name="connsiteY7" fmla="*/ 15993 h 4736038"/>
                <a:gd name="connsiteX8" fmla="*/ 7082823 w 7192137"/>
                <a:gd name="connsiteY8" fmla="*/ 991101 h 4736038"/>
                <a:gd name="connsiteX9" fmla="*/ 7192137 w 7192137"/>
                <a:gd name="connsiteY9" fmla="*/ 2942073 h 4736038"/>
                <a:gd name="connsiteX10" fmla="*/ 6802619 w 7192137"/>
                <a:gd name="connsiteY10" fmla="*/ 3337204 h 4736038"/>
                <a:gd name="connsiteX11" fmla="*/ 3874172 w 7192137"/>
                <a:gd name="connsiteY11" fmla="*/ 4727330 h 4736038"/>
                <a:gd name="connsiteX12" fmla="*/ 1888617 w 7192137"/>
                <a:gd name="connsiteY12" fmla="*/ 4736038 h 4736038"/>
                <a:gd name="connsiteX13" fmla="*/ 0 w 7192137"/>
                <a:gd name="connsiteY13" fmla="*/ 3642004 h 4736038"/>
                <a:gd name="connsiteX14" fmla="*/ 10003 w 7192137"/>
                <a:gd name="connsiteY14" fmla="*/ 3228027 h 473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92137" h="4736038">
                  <a:moveTo>
                    <a:pt x="10003" y="3228027"/>
                  </a:moveTo>
                  <a:cubicBezTo>
                    <a:pt x="180891" y="3133611"/>
                    <a:pt x="259751" y="3035311"/>
                    <a:pt x="430639" y="2940895"/>
                  </a:cubicBezTo>
                  <a:cubicBezTo>
                    <a:pt x="497640" y="2967728"/>
                    <a:pt x="626072" y="3035748"/>
                    <a:pt x="675773" y="3055167"/>
                  </a:cubicBezTo>
                  <a:cubicBezTo>
                    <a:pt x="1921098" y="2204630"/>
                    <a:pt x="3133945" y="1232289"/>
                    <a:pt x="4335727" y="416587"/>
                  </a:cubicBezTo>
                  <a:cubicBezTo>
                    <a:pt x="4399590" y="393364"/>
                    <a:pt x="4167361" y="396267"/>
                    <a:pt x="4231224" y="373044"/>
                  </a:cubicBezTo>
                  <a:cubicBezTo>
                    <a:pt x="4198704" y="336288"/>
                    <a:pt x="4175599" y="292940"/>
                    <a:pt x="4170264" y="268541"/>
                  </a:cubicBezTo>
                  <a:cubicBezTo>
                    <a:pt x="4239854" y="223919"/>
                    <a:pt x="4495856" y="65850"/>
                    <a:pt x="4584510" y="11403"/>
                  </a:cubicBezTo>
                  <a:cubicBezTo>
                    <a:pt x="4725064" y="-8446"/>
                    <a:pt x="4724472" y="578"/>
                    <a:pt x="4805990" y="15993"/>
                  </a:cubicBezTo>
                  <a:lnTo>
                    <a:pt x="7082823" y="991101"/>
                  </a:lnTo>
                  <a:cubicBezTo>
                    <a:pt x="7105257" y="1471450"/>
                    <a:pt x="7169703" y="2183049"/>
                    <a:pt x="7192137" y="2942073"/>
                  </a:cubicBezTo>
                  <a:lnTo>
                    <a:pt x="6802619" y="3337204"/>
                  </a:lnTo>
                  <a:cubicBezTo>
                    <a:pt x="5887430" y="3730911"/>
                    <a:pt x="4911281" y="4194287"/>
                    <a:pt x="3874172" y="4727330"/>
                  </a:cubicBezTo>
                  <a:lnTo>
                    <a:pt x="1888617" y="4736038"/>
                  </a:lnTo>
                  <a:lnTo>
                    <a:pt x="0" y="3642004"/>
                  </a:lnTo>
                  <a:lnTo>
                    <a:pt x="10003" y="322802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-1"/>
              <a:ext cx="4361627" cy="4909110"/>
            </a:xfrm>
            <a:custGeom>
              <a:avLst/>
              <a:gdLst>
                <a:gd name="connsiteX0" fmla="*/ 0 w 4220950"/>
                <a:gd name="connsiteY0" fmla="*/ 0 h 2316634"/>
                <a:gd name="connsiteX1" fmla="*/ 4220950 w 4220950"/>
                <a:gd name="connsiteY1" fmla="*/ 0 h 2316634"/>
                <a:gd name="connsiteX2" fmla="*/ 4220950 w 4220950"/>
                <a:gd name="connsiteY2" fmla="*/ 2316634 h 2316634"/>
                <a:gd name="connsiteX3" fmla="*/ 0 w 4220950"/>
                <a:gd name="connsiteY3" fmla="*/ 2316634 h 2316634"/>
                <a:gd name="connsiteX4" fmla="*/ 0 w 4220950"/>
                <a:gd name="connsiteY4" fmla="*/ 0 h 2316634"/>
                <a:gd name="connsiteX0" fmla="*/ 0 w 4361627"/>
                <a:gd name="connsiteY0" fmla="*/ 0 h 2316634"/>
                <a:gd name="connsiteX1" fmla="*/ 4220950 w 4361627"/>
                <a:gd name="connsiteY1" fmla="*/ 0 h 2316634"/>
                <a:gd name="connsiteX2" fmla="*/ 4361627 w 4361627"/>
                <a:gd name="connsiteY2" fmla="*/ 1974990 h 2316634"/>
                <a:gd name="connsiteX3" fmla="*/ 0 w 4361627"/>
                <a:gd name="connsiteY3" fmla="*/ 2316634 h 2316634"/>
                <a:gd name="connsiteX4" fmla="*/ 0 w 4361627"/>
                <a:gd name="connsiteY4" fmla="*/ 0 h 2316634"/>
                <a:gd name="connsiteX0" fmla="*/ 0 w 4361627"/>
                <a:gd name="connsiteY0" fmla="*/ 0 h 2316634"/>
                <a:gd name="connsiteX1" fmla="*/ 3608001 w 4361627"/>
                <a:gd name="connsiteY1" fmla="*/ 10048 h 2316634"/>
                <a:gd name="connsiteX2" fmla="*/ 4361627 w 4361627"/>
                <a:gd name="connsiteY2" fmla="*/ 1974990 h 2316634"/>
                <a:gd name="connsiteX3" fmla="*/ 0 w 4361627"/>
                <a:gd name="connsiteY3" fmla="*/ 2316634 h 2316634"/>
                <a:gd name="connsiteX4" fmla="*/ 0 w 4361627"/>
                <a:gd name="connsiteY4" fmla="*/ 0 h 2316634"/>
                <a:gd name="connsiteX0" fmla="*/ 0 w 4361627"/>
                <a:gd name="connsiteY0" fmla="*/ 0 h 4909109"/>
                <a:gd name="connsiteX1" fmla="*/ 3608001 w 4361627"/>
                <a:gd name="connsiteY1" fmla="*/ 10048 h 4909109"/>
                <a:gd name="connsiteX2" fmla="*/ 4361627 w 4361627"/>
                <a:gd name="connsiteY2" fmla="*/ 1974990 h 4909109"/>
                <a:gd name="connsiteX3" fmla="*/ 0 w 4361627"/>
                <a:gd name="connsiteY3" fmla="*/ 4909109 h 4909109"/>
                <a:gd name="connsiteX4" fmla="*/ 0 w 4361627"/>
                <a:gd name="connsiteY4" fmla="*/ 0 h 4909109"/>
                <a:gd name="connsiteX0" fmla="*/ 0 w 4361627"/>
                <a:gd name="connsiteY0" fmla="*/ 1 h 4909110"/>
                <a:gd name="connsiteX1" fmla="*/ 3597953 w 4361627"/>
                <a:gd name="connsiteY1" fmla="*/ 0 h 4909110"/>
                <a:gd name="connsiteX2" fmla="*/ 4361627 w 4361627"/>
                <a:gd name="connsiteY2" fmla="*/ 1974991 h 4909110"/>
                <a:gd name="connsiteX3" fmla="*/ 0 w 4361627"/>
                <a:gd name="connsiteY3" fmla="*/ 4909110 h 4909110"/>
                <a:gd name="connsiteX4" fmla="*/ 0 w 4361627"/>
                <a:gd name="connsiteY4" fmla="*/ 1 h 490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1627" h="4909110">
                  <a:moveTo>
                    <a:pt x="0" y="1"/>
                  </a:moveTo>
                  <a:lnTo>
                    <a:pt x="3597953" y="0"/>
                  </a:lnTo>
                  <a:lnTo>
                    <a:pt x="4361627" y="1974991"/>
                  </a:lnTo>
                  <a:lnTo>
                    <a:pt x="0" y="49091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8624" y="2417505"/>
              <a:ext cx="5429563" cy="4331422"/>
            </a:xfrm>
            <a:custGeom>
              <a:avLst/>
              <a:gdLst>
                <a:gd name="connsiteX0" fmla="*/ 0 w 5519999"/>
                <a:gd name="connsiteY0" fmla="*/ 0 h 2783976"/>
                <a:gd name="connsiteX1" fmla="*/ 5519999 w 5519999"/>
                <a:gd name="connsiteY1" fmla="*/ 0 h 2783976"/>
                <a:gd name="connsiteX2" fmla="*/ 5519999 w 5519999"/>
                <a:gd name="connsiteY2" fmla="*/ 2783976 h 2783976"/>
                <a:gd name="connsiteX3" fmla="*/ 0 w 5519999"/>
                <a:gd name="connsiteY3" fmla="*/ 2783976 h 2783976"/>
                <a:gd name="connsiteX4" fmla="*/ 0 w 5519999"/>
                <a:gd name="connsiteY4" fmla="*/ 0 h 2783976"/>
                <a:gd name="connsiteX0" fmla="*/ 4280598 w 5519999"/>
                <a:gd name="connsiteY0" fmla="*/ 0 h 3105523"/>
                <a:gd name="connsiteX1" fmla="*/ 5519999 w 5519999"/>
                <a:gd name="connsiteY1" fmla="*/ 321547 h 3105523"/>
                <a:gd name="connsiteX2" fmla="*/ 5519999 w 5519999"/>
                <a:gd name="connsiteY2" fmla="*/ 3105523 h 3105523"/>
                <a:gd name="connsiteX3" fmla="*/ 0 w 5519999"/>
                <a:gd name="connsiteY3" fmla="*/ 3105523 h 3105523"/>
                <a:gd name="connsiteX4" fmla="*/ 4280598 w 5519999"/>
                <a:gd name="connsiteY4" fmla="*/ 0 h 3105523"/>
                <a:gd name="connsiteX0" fmla="*/ 4280598 w 5519999"/>
                <a:gd name="connsiteY0" fmla="*/ 0 h 4331422"/>
                <a:gd name="connsiteX1" fmla="*/ 5519999 w 5519999"/>
                <a:gd name="connsiteY1" fmla="*/ 321547 h 4331422"/>
                <a:gd name="connsiteX2" fmla="*/ 2113608 w 5519999"/>
                <a:gd name="connsiteY2" fmla="*/ 4331422 h 4331422"/>
                <a:gd name="connsiteX3" fmla="*/ 0 w 5519999"/>
                <a:gd name="connsiteY3" fmla="*/ 3105523 h 4331422"/>
                <a:gd name="connsiteX4" fmla="*/ 4280598 w 5519999"/>
                <a:gd name="connsiteY4" fmla="*/ 0 h 4331422"/>
                <a:gd name="connsiteX0" fmla="*/ 4280598 w 5429563"/>
                <a:gd name="connsiteY0" fmla="*/ 0 h 4331422"/>
                <a:gd name="connsiteX1" fmla="*/ 5429563 w 5429563"/>
                <a:gd name="connsiteY1" fmla="*/ 462224 h 4331422"/>
                <a:gd name="connsiteX2" fmla="*/ 2113608 w 5429563"/>
                <a:gd name="connsiteY2" fmla="*/ 4331422 h 4331422"/>
                <a:gd name="connsiteX3" fmla="*/ 0 w 5429563"/>
                <a:gd name="connsiteY3" fmla="*/ 3105523 h 4331422"/>
                <a:gd name="connsiteX4" fmla="*/ 4280598 w 5429563"/>
                <a:gd name="connsiteY4" fmla="*/ 0 h 4331422"/>
                <a:gd name="connsiteX0" fmla="*/ 4280598 w 5429563"/>
                <a:gd name="connsiteY0" fmla="*/ 0 h 4331422"/>
                <a:gd name="connsiteX1" fmla="*/ 5429563 w 5429563"/>
                <a:gd name="connsiteY1" fmla="*/ 462224 h 4331422"/>
                <a:gd name="connsiteX2" fmla="*/ 4786470 w 5429563"/>
                <a:gd name="connsiteY2" fmla="*/ 2084157 h 4331422"/>
                <a:gd name="connsiteX3" fmla="*/ 2113608 w 5429563"/>
                <a:gd name="connsiteY3" fmla="*/ 4331422 h 4331422"/>
                <a:gd name="connsiteX4" fmla="*/ 0 w 5429563"/>
                <a:gd name="connsiteY4" fmla="*/ 3105523 h 4331422"/>
                <a:gd name="connsiteX5" fmla="*/ 4280598 w 5429563"/>
                <a:gd name="connsiteY5" fmla="*/ 0 h 4331422"/>
                <a:gd name="connsiteX0" fmla="*/ 4280598 w 5484519"/>
                <a:gd name="connsiteY0" fmla="*/ 0 h 4331422"/>
                <a:gd name="connsiteX1" fmla="*/ 5429563 w 5484519"/>
                <a:gd name="connsiteY1" fmla="*/ 462224 h 4331422"/>
                <a:gd name="connsiteX2" fmla="*/ 5329080 w 5484519"/>
                <a:gd name="connsiteY2" fmla="*/ 1561642 h 4331422"/>
                <a:gd name="connsiteX3" fmla="*/ 4786470 w 5484519"/>
                <a:gd name="connsiteY3" fmla="*/ 2084157 h 4331422"/>
                <a:gd name="connsiteX4" fmla="*/ 2113608 w 5484519"/>
                <a:gd name="connsiteY4" fmla="*/ 4331422 h 4331422"/>
                <a:gd name="connsiteX5" fmla="*/ 0 w 5484519"/>
                <a:gd name="connsiteY5" fmla="*/ 3105523 h 4331422"/>
                <a:gd name="connsiteX6" fmla="*/ 4280598 w 5484519"/>
                <a:gd name="connsiteY6" fmla="*/ 0 h 4331422"/>
                <a:gd name="connsiteX0" fmla="*/ 4280598 w 5484519"/>
                <a:gd name="connsiteY0" fmla="*/ 0 h 4331422"/>
                <a:gd name="connsiteX1" fmla="*/ 5429563 w 5484519"/>
                <a:gd name="connsiteY1" fmla="*/ 462224 h 4331422"/>
                <a:gd name="connsiteX2" fmla="*/ 5329080 w 5484519"/>
                <a:gd name="connsiteY2" fmla="*/ 1561642 h 4331422"/>
                <a:gd name="connsiteX3" fmla="*/ 4786470 w 5484519"/>
                <a:gd name="connsiteY3" fmla="*/ 2084157 h 4331422"/>
                <a:gd name="connsiteX4" fmla="*/ 2113608 w 5484519"/>
                <a:gd name="connsiteY4" fmla="*/ 4331422 h 4331422"/>
                <a:gd name="connsiteX5" fmla="*/ 0 w 5484519"/>
                <a:gd name="connsiteY5" fmla="*/ 3105523 h 4331422"/>
                <a:gd name="connsiteX6" fmla="*/ 4280598 w 5484519"/>
                <a:gd name="connsiteY6" fmla="*/ 0 h 4331422"/>
                <a:gd name="connsiteX0" fmla="*/ 4280598 w 5482607"/>
                <a:gd name="connsiteY0" fmla="*/ 0 h 4331422"/>
                <a:gd name="connsiteX1" fmla="*/ 5429563 w 5482607"/>
                <a:gd name="connsiteY1" fmla="*/ 462224 h 4331422"/>
                <a:gd name="connsiteX2" fmla="*/ 5329080 w 5482607"/>
                <a:gd name="connsiteY2" fmla="*/ 1561642 h 4331422"/>
                <a:gd name="connsiteX3" fmla="*/ 4786470 w 5482607"/>
                <a:gd name="connsiteY3" fmla="*/ 2084157 h 4331422"/>
                <a:gd name="connsiteX4" fmla="*/ 2113608 w 5482607"/>
                <a:gd name="connsiteY4" fmla="*/ 4331422 h 4331422"/>
                <a:gd name="connsiteX5" fmla="*/ 0 w 5482607"/>
                <a:gd name="connsiteY5" fmla="*/ 3105523 h 4331422"/>
                <a:gd name="connsiteX6" fmla="*/ 4280598 w 5482607"/>
                <a:gd name="connsiteY6" fmla="*/ 0 h 4331422"/>
                <a:gd name="connsiteX0" fmla="*/ 4280598 w 5431400"/>
                <a:gd name="connsiteY0" fmla="*/ 0 h 4331422"/>
                <a:gd name="connsiteX1" fmla="*/ 5429563 w 5431400"/>
                <a:gd name="connsiteY1" fmla="*/ 462224 h 4331422"/>
                <a:gd name="connsiteX2" fmla="*/ 5329080 w 5431400"/>
                <a:gd name="connsiteY2" fmla="*/ 1561642 h 4331422"/>
                <a:gd name="connsiteX3" fmla="*/ 4786470 w 5431400"/>
                <a:gd name="connsiteY3" fmla="*/ 2084157 h 4331422"/>
                <a:gd name="connsiteX4" fmla="*/ 2113608 w 5431400"/>
                <a:gd name="connsiteY4" fmla="*/ 4331422 h 4331422"/>
                <a:gd name="connsiteX5" fmla="*/ 0 w 5431400"/>
                <a:gd name="connsiteY5" fmla="*/ 3105523 h 4331422"/>
                <a:gd name="connsiteX6" fmla="*/ 4280598 w 5431400"/>
                <a:gd name="connsiteY6" fmla="*/ 0 h 4331422"/>
                <a:gd name="connsiteX0" fmla="*/ 4280598 w 5430023"/>
                <a:gd name="connsiteY0" fmla="*/ 0 h 4331422"/>
                <a:gd name="connsiteX1" fmla="*/ 5429563 w 5430023"/>
                <a:gd name="connsiteY1" fmla="*/ 462224 h 4331422"/>
                <a:gd name="connsiteX2" fmla="*/ 5329080 w 5430023"/>
                <a:gd name="connsiteY2" fmla="*/ 1561642 h 4331422"/>
                <a:gd name="connsiteX3" fmla="*/ 4786470 w 5430023"/>
                <a:gd name="connsiteY3" fmla="*/ 2084157 h 4331422"/>
                <a:gd name="connsiteX4" fmla="*/ 2113608 w 5430023"/>
                <a:gd name="connsiteY4" fmla="*/ 4331422 h 4331422"/>
                <a:gd name="connsiteX5" fmla="*/ 0 w 5430023"/>
                <a:gd name="connsiteY5" fmla="*/ 3105523 h 4331422"/>
                <a:gd name="connsiteX6" fmla="*/ 4280598 w 5430023"/>
                <a:gd name="connsiteY6" fmla="*/ 0 h 4331422"/>
                <a:gd name="connsiteX0" fmla="*/ 4280598 w 5429563"/>
                <a:gd name="connsiteY0" fmla="*/ 0 h 4331422"/>
                <a:gd name="connsiteX1" fmla="*/ 5429563 w 5429563"/>
                <a:gd name="connsiteY1" fmla="*/ 462224 h 4331422"/>
                <a:gd name="connsiteX2" fmla="*/ 5329080 w 5429563"/>
                <a:gd name="connsiteY2" fmla="*/ 1561642 h 4331422"/>
                <a:gd name="connsiteX3" fmla="*/ 4786470 w 5429563"/>
                <a:gd name="connsiteY3" fmla="*/ 2084157 h 4331422"/>
                <a:gd name="connsiteX4" fmla="*/ 2113608 w 5429563"/>
                <a:gd name="connsiteY4" fmla="*/ 4331422 h 4331422"/>
                <a:gd name="connsiteX5" fmla="*/ 0 w 5429563"/>
                <a:gd name="connsiteY5" fmla="*/ 3105523 h 4331422"/>
                <a:gd name="connsiteX6" fmla="*/ 4280598 w 5429563"/>
                <a:gd name="connsiteY6" fmla="*/ 0 h 433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29563" h="4331422">
                  <a:moveTo>
                    <a:pt x="4280598" y="0"/>
                  </a:moveTo>
                  <a:lnTo>
                    <a:pt x="5429563" y="462224"/>
                  </a:lnTo>
                  <a:cubicBezTo>
                    <a:pt x="5386597" y="1039021"/>
                    <a:pt x="5355874" y="1220982"/>
                    <a:pt x="5329080" y="1561642"/>
                  </a:cubicBezTo>
                  <a:cubicBezTo>
                    <a:pt x="5121414" y="1781723"/>
                    <a:pt x="5275490" y="1617503"/>
                    <a:pt x="4786470" y="2084157"/>
                  </a:cubicBezTo>
                  <a:lnTo>
                    <a:pt x="2113608" y="4331422"/>
                  </a:lnTo>
                  <a:lnTo>
                    <a:pt x="0" y="3105523"/>
                  </a:lnTo>
                  <a:lnTo>
                    <a:pt x="4280598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73124" y="4421274"/>
              <a:ext cx="4274333" cy="2436726"/>
            </a:xfrm>
            <a:custGeom>
              <a:avLst/>
              <a:gdLst>
                <a:gd name="connsiteX0" fmla="*/ 0 w 4457626"/>
                <a:gd name="connsiteY0" fmla="*/ 0 h 2428898"/>
                <a:gd name="connsiteX1" fmla="*/ 4457626 w 4457626"/>
                <a:gd name="connsiteY1" fmla="*/ 0 h 2428898"/>
                <a:gd name="connsiteX2" fmla="*/ 4457626 w 4457626"/>
                <a:gd name="connsiteY2" fmla="*/ 2428898 h 2428898"/>
                <a:gd name="connsiteX3" fmla="*/ 0 w 4457626"/>
                <a:gd name="connsiteY3" fmla="*/ 2428898 h 2428898"/>
                <a:gd name="connsiteX4" fmla="*/ 0 w 4457626"/>
                <a:gd name="connsiteY4" fmla="*/ 0 h 2428898"/>
                <a:gd name="connsiteX0" fmla="*/ 0 w 4457626"/>
                <a:gd name="connsiteY0" fmla="*/ 0 h 2428898"/>
                <a:gd name="connsiteX1" fmla="*/ 2357521 w 4457626"/>
                <a:gd name="connsiteY1" fmla="*/ 40193 h 2428898"/>
                <a:gd name="connsiteX2" fmla="*/ 4457626 w 4457626"/>
                <a:gd name="connsiteY2" fmla="*/ 2428898 h 2428898"/>
                <a:gd name="connsiteX3" fmla="*/ 0 w 4457626"/>
                <a:gd name="connsiteY3" fmla="*/ 2428898 h 2428898"/>
                <a:gd name="connsiteX4" fmla="*/ 0 w 4457626"/>
                <a:gd name="connsiteY4" fmla="*/ 0 h 2428898"/>
                <a:gd name="connsiteX0" fmla="*/ 0 w 4457626"/>
                <a:gd name="connsiteY0" fmla="*/ 0 h 2428898"/>
                <a:gd name="connsiteX1" fmla="*/ 2357521 w 4457626"/>
                <a:gd name="connsiteY1" fmla="*/ 40193 h 2428898"/>
                <a:gd name="connsiteX2" fmla="*/ 3677696 w 4457626"/>
                <a:gd name="connsiteY2" fmla="*/ 1388894 h 2428898"/>
                <a:gd name="connsiteX3" fmla="*/ 4457626 w 4457626"/>
                <a:gd name="connsiteY3" fmla="*/ 2428898 h 2428898"/>
                <a:gd name="connsiteX4" fmla="*/ 0 w 4457626"/>
                <a:gd name="connsiteY4" fmla="*/ 2428898 h 2428898"/>
                <a:gd name="connsiteX5" fmla="*/ 0 w 4457626"/>
                <a:gd name="connsiteY5" fmla="*/ 0 h 2428898"/>
                <a:gd name="connsiteX0" fmla="*/ 0 w 4457626"/>
                <a:gd name="connsiteY0" fmla="*/ 0 h 2428898"/>
                <a:gd name="connsiteX1" fmla="*/ 2357521 w 4457626"/>
                <a:gd name="connsiteY1" fmla="*/ 40193 h 2428898"/>
                <a:gd name="connsiteX2" fmla="*/ 3677696 w 4457626"/>
                <a:gd name="connsiteY2" fmla="*/ 1388894 h 2428898"/>
                <a:gd name="connsiteX3" fmla="*/ 4457626 w 4457626"/>
                <a:gd name="connsiteY3" fmla="*/ 2428898 h 2428898"/>
                <a:gd name="connsiteX4" fmla="*/ 0 w 4457626"/>
                <a:gd name="connsiteY4" fmla="*/ 2428898 h 2428898"/>
                <a:gd name="connsiteX5" fmla="*/ 0 w 4457626"/>
                <a:gd name="connsiteY5" fmla="*/ 0 h 2428898"/>
                <a:gd name="connsiteX0" fmla="*/ 0 w 4457626"/>
                <a:gd name="connsiteY0" fmla="*/ 0 h 2428898"/>
                <a:gd name="connsiteX1" fmla="*/ 1848896 w 4457626"/>
                <a:gd name="connsiteY1" fmla="*/ 183091 h 2428898"/>
                <a:gd name="connsiteX2" fmla="*/ 2357521 w 4457626"/>
                <a:gd name="connsiteY2" fmla="*/ 40193 h 2428898"/>
                <a:gd name="connsiteX3" fmla="*/ 3677696 w 4457626"/>
                <a:gd name="connsiteY3" fmla="*/ 1388894 h 2428898"/>
                <a:gd name="connsiteX4" fmla="*/ 4457626 w 4457626"/>
                <a:gd name="connsiteY4" fmla="*/ 2428898 h 2428898"/>
                <a:gd name="connsiteX5" fmla="*/ 0 w 4457626"/>
                <a:gd name="connsiteY5" fmla="*/ 2428898 h 2428898"/>
                <a:gd name="connsiteX6" fmla="*/ 0 w 4457626"/>
                <a:gd name="connsiteY6" fmla="*/ 0 h 2428898"/>
                <a:gd name="connsiteX0" fmla="*/ 0 w 4457626"/>
                <a:gd name="connsiteY0" fmla="*/ 0 h 2428898"/>
                <a:gd name="connsiteX1" fmla="*/ 1848896 w 4457626"/>
                <a:gd name="connsiteY1" fmla="*/ 183091 h 2428898"/>
                <a:gd name="connsiteX2" fmla="*/ 2357521 w 4457626"/>
                <a:gd name="connsiteY2" fmla="*/ 40193 h 2428898"/>
                <a:gd name="connsiteX3" fmla="*/ 3677696 w 4457626"/>
                <a:gd name="connsiteY3" fmla="*/ 1388894 h 2428898"/>
                <a:gd name="connsiteX4" fmla="*/ 4457626 w 4457626"/>
                <a:gd name="connsiteY4" fmla="*/ 2428898 h 2428898"/>
                <a:gd name="connsiteX5" fmla="*/ 0 w 4457626"/>
                <a:gd name="connsiteY5" fmla="*/ 2428898 h 2428898"/>
                <a:gd name="connsiteX6" fmla="*/ 0 w 4457626"/>
                <a:gd name="connsiteY6" fmla="*/ 0 h 2428898"/>
                <a:gd name="connsiteX0" fmla="*/ 0 w 4457626"/>
                <a:gd name="connsiteY0" fmla="*/ 185152 h 2614050"/>
                <a:gd name="connsiteX1" fmla="*/ 1306285 w 4457626"/>
                <a:gd name="connsiteY1" fmla="*/ 157228 h 2614050"/>
                <a:gd name="connsiteX2" fmla="*/ 1848896 w 4457626"/>
                <a:gd name="connsiteY2" fmla="*/ 368243 h 2614050"/>
                <a:gd name="connsiteX3" fmla="*/ 2357521 w 4457626"/>
                <a:gd name="connsiteY3" fmla="*/ 225345 h 2614050"/>
                <a:gd name="connsiteX4" fmla="*/ 3677696 w 4457626"/>
                <a:gd name="connsiteY4" fmla="*/ 1574046 h 2614050"/>
                <a:gd name="connsiteX5" fmla="*/ 4457626 w 4457626"/>
                <a:gd name="connsiteY5" fmla="*/ 2614050 h 2614050"/>
                <a:gd name="connsiteX6" fmla="*/ 0 w 4457626"/>
                <a:gd name="connsiteY6" fmla="*/ 2614050 h 2614050"/>
                <a:gd name="connsiteX7" fmla="*/ 0 w 4457626"/>
                <a:gd name="connsiteY7" fmla="*/ 185152 h 2614050"/>
                <a:gd name="connsiteX0" fmla="*/ 0 w 4457626"/>
                <a:gd name="connsiteY0" fmla="*/ 139124 h 2568022"/>
                <a:gd name="connsiteX1" fmla="*/ 1075173 w 4457626"/>
                <a:gd name="connsiteY1" fmla="*/ 422699 h 2568022"/>
                <a:gd name="connsiteX2" fmla="*/ 1306285 w 4457626"/>
                <a:gd name="connsiteY2" fmla="*/ 111200 h 2568022"/>
                <a:gd name="connsiteX3" fmla="*/ 1848896 w 4457626"/>
                <a:gd name="connsiteY3" fmla="*/ 322215 h 2568022"/>
                <a:gd name="connsiteX4" fmla="*/ 2357521 w 4457626"/>
                <a:gd name="connsiteY4" fmla="*/ 179317 h 2568022"/>
                <a:gd name="connsiteX5" fmla="*/ 3677696 w 4457626"/>
                <a:gd name="connsiteY5" fmla="*/ 1528018 h 2568022"/>
                <a:gd name="connsiteX6" fmla="*/ 4457626 w 4457626"/>
                <a:gd name="connsiteY6" fmla="*/ 2568022 h 2568022"/>
                <a:gd name="connsiteX7" fmla="*/ 0 w 4457626"/>
                <a:gd name="connsiteY7" fmla="*/ 2568022 h 2568022"/>
                <a:gd name="connsiteX8" fmla="*/ 0 w 4457626"/>
                <a:gd name="connsiteY8" fmla="*/ 139124 h 2568022"/>
                <a:gd name="connsiteX0" fmla="*/ 0 w 4457626"/>
                <a:gd name="connsiteY0" fmla="*/ 139124 h 2568022"/>
                <a:gd name="connsiteX1" fmla="*/ 1075173 w 4457626"/>
                <a:gd name="connsiteY1" fmla="*/ 422699 h 2568022"/>
                <a:gd name="connsiteX2" fmla="*/ 1306285 w 4457626"/>
                <a:gd name="connsiteY2" fmla="*/ 111200 h 2568022"/>
                <a:gd name="connsiteX3" fmla="*/ 1848896 w 4457626"/>
                <a:gd name="connsiteY3" fmla="*/ 322215 h 2568022"/>
                <a:gd name="connsiteX4" fmla="*/ 2357521 w 4457626"/>
                <a:gd name="connsiteY4" fmla="*/ 179317 h 2568022"/>
                <a:gd name="connsiteX5" fmla="*/ 3677696 w 4457626"/>
                <a:gd name="connsiteY5" fmla="*/ 1528018 h 2568022"/>
                <a:gd name="connsiteX6" fmla="*/ 4457626 w 4457626"/>
                <a:gd name="connsiteY6" fmla="*/ 2568022 h 2568022"/>
                <a:gd name="connsiteX7" fmla="*/ 0 w 4457626"/>
                <a:gd name="connsiteY7" fmla="*/ 2568022 h 2568022"/>
                <a:gd name="connsiteX8" fmla="*/ 0 w 4457626"/>
                <a:gd name="connsiteY8" fmla="*/ 139124 h 2568022"/>
                <a:gd name="connsiteX0" fmla="*/ 0 w 4457626"/>
                <a:gd name="connsiteY0" fmla="*/ 139124 h 2568022"/>
                <a:gd name="connsiteX1" fmla="*/ 1075173 w 4457626"/>
                <a:gd name="connsiteY1" fmla="*/ 422699 h 2568022"/>
                <a:gd name="connsiteX2" fmla="*/ 1356527 w 4457626"/>
                <a:gd name="connsiteY2" fmla="*/ 131296 h 2568022"/>
                <a:gd name="connsiteX3" fmla="*/ 1848896 w 4457626"/>
                <a:gd name="connsiteY3" fmla="*/ 322215 h 2568022"/>
                <a:gd name="connsiteX4" fmla="*/ 2357521 w 4457626"/>
                <a:gd name="connsiteY4" fmla="*/ 179317 h 2568022"/>
                <a:gd name="connsiteX5" fmla="*/ 3677696 w 4457626"/>
                <a:gd name="connsiteY5" fmla="*/ 1528018 h 2568022"/>
                <a:gd name="connsiteX6" fmla="*/ 4457626 w 4457626"/>
                <a:gd name="connsiteY6" fmla="*/ 2568022 h 2568022"/>
                <a:gd name="connsiteX7" fmla="*/ 0 w 4457626"/>
                <a:gd name="connsiteY7" fmla="*/ 2568022 h 2568022"/>
                <a:gd name="connsiteX8" fmla="*/ 0 w 4457626"/>
                <a:gd name="connsiteY8" fmla="*/ 139124 h 2568022"/>
                <a:gd name="connsiteX0" fmla="*/ 0 w 4457626"/>
                <a:gd name="connsiteY0" fmla="*/ 139124 h 2568022"/>
                <a:gd name="connsiteX1" fmla="*/ 1075173 w 4457626"/>
                <a:gd name="connsiteY1" fmla="*/ 422699 h 2568022"/>
                <a:gd name="connsiteX2" fmla="*/ 1356527 w 4457626"/>
                <a:gd name="connsiteY2" fmla="*/ 131296 h 2568022"/>
                <a:gd name="connsiteX3" fmla="*/ 1848896 w 4457626"/>
                <a:gd name="connsiteY3" fmla="*/ 322215 h 2568022"/>
                <a:gd name="connsiteX4" fmla="*/ 2357521 w 4457626"/>
                <a:gd name="connsiteY4" fmla="*/ 179317 h 2568022"/>
                <a:gd name="connsiteX5" fmla="*/ 3677696 w 4457626"/>
                <a:gd name="connsiteY5" fmla="*/ 1528018 h 2568022"/>
                <a:gd name="connsiteX6" fmla="*/ 4457626 w 4457626"/>
                <a:gd name="connsiteY6" fmla="*/ 2568022 h 2568022"/>
                <a:gd name="connsiteX7" fmla="*/ 0 w 4457626"/>
                <a:gd name="connsiteY7" fmla="*/ 2568022 h 2568022"/>
                <a:gd name="connsiteX8" fmla="*/ 0 w 4457626"/>
                <a:gd name="connsiteY8" fmla="*/ 139124 h 2568022"/>
                <a:gd name="connsiteX0" fmla="*/ 0 w 4457626"/>
                <a:gd name="connsiteY0" fmla="*/ 139124 h 2568022"/>
                <a:gd name="connsiteX1" fmla="*/ 1075173 w 4457626"/>
                <a:gd name="connsiteY1" fmla="*/ 422699 h 2568022"/>
                <a:gd name="connsiteX2" fmla="*/ 1356527 w 4457626"/>
                <a:gd name="connsiteY2" fmla="*/ 131296 h 2568022"/>
                <a:gd name="connsiteX3" fmla="*/ 2190540 w 4457626"/>
                <a:gd name="connsiteY3" fmla="*/ 754294 h 2568022"/>
                <a:gd name="connsiteX4" fmla="*/ 2357521 w 4457626"/>
                <a:gd name="connsiteY4" fmla="*/ 179317 h 2568022"/>
                <a:gd name="connsiteX5" fmla="*/ 3677696 w 4457626"/>
                <a:gd name="connsiteY5" fmla="*/ 1528018 h 2568022"/>
                <a:gd name="connsiteX6" fmla="*/ 4457626 w 4457626"/>
                <a:gd name="connsiteY6" fmla="*/ 2568022 h 2568022"/>
                <a:gd name="connsiteX7" fmla="*/ 0 w 4457626"/>
                <a:gd name="connsiteY7" fmla="*/ 2568022 h 2568022"/>
                <a:gd name="connsiteX8" fmla="*/ 0 w 4457626"/>
                <a:gd name="connsiteY8" fmla="*/ 139124 h 2568022"/>
                <a:gd name="connsiteX0" fmla="*/ 0 w 4457626"/>
                <a:gd name="connsiteY0" fmla="*/ 139124 h 2568022"/>
                <a:gd name="connsiteX1" fmla="*/ 1075173 w 4457626"/>
                <a:gd name="connsiteY1" fmla="*/ 422699 h 2568022"/>
                <a:gd name="connsiteX2" fmla="*/ 1356527 w 4457626"/>
                <a:gd name="connsiteY2" fmla="*/ 131296 h 2568022"/>
                <a:gd name="connsiteX3" fmla="*/ 2190540 w 4457626"/>
                <a:gd name="connsiteY3" fmla="*/ 754294 h 2568022"/>
                <a:gd name="connsiteX4" fmla="*/ 2357521 w 4457626"/>
                <a:gd name="connsiteY4" fmla="*/ 179317 h 2568022"/>
                <a:gd name="connsiteX5" fmla="*/ 3677696 w 4457626"/>
                <a:gd name="connsiteY5" fmla="*/ 1528018 h 2568022"/>
                <a:gd name="connsiteX6" fmla="*/ 4457626 w 4457626"/>
                <a:gd name="connsiteY6" fmla="*/ 2568022 h 2568022"/>
                <a:gd name="connsiteX7" fmla="*/ 0 w 4457626"/>
                <a:gd name="connsiteY7" fmla="*/ 2568022 h 2568022"/>
                <a:gd name="connsiteX8" fmla="*/ 0 w 4457626"/>
                <a:gd name="connsiteY8" fmla="*/ 139124 h 2568022"/>
                <a:gd name="connsiteX0" fmla="*/ 0 w 4457626"/>
                <a:gd name="connsiteY0" fmla="*/ 139124 h 2568022"/>
                <a:gd name="connsiteX1" fmla="*/ 1075173 w 4457626"/>
                <a:gd name="connsiteY1" fmla="*/ 422699 h 2568022"/>
                <a:gd name="connsiteX2" fmla="*/ 1356527 w 4457626"/>
                <a:gd name="connsiteY2" fmla="*/ 131296 h 2568022"/>
                <a:gd name="connsiteX3" fmla="*/ 2190540 w 4457626"/>
                <a:gd name="connsiteY3" fmla="*/ 754294 h 2568022"/>
                <a:gd name="connsiteX4" fmla="*/ 1848896 w 4457626"/>
                <a:gd name="connsiteY4" fmla="*/ 342312 h 2568022"/>
                <a:gd name="connsiteX5" fmla="*/ 2357521 w 4457626"/>
                <a:gd name="connsiteY5" fmla="*/ 179317 h 2568022"/>
                <a:gd name="connsiteX6" fmla="*/ 3677696 w 4457626"/>
                <a:gd name="connsiteY6" fmla="*/ 1528018 h 2568022"/>
                <a:gd name="connsiteX7" fmla="*/ 4457626 w 4457626"/>
                <a:gd name="connsiteY7" fmla="*/ 2568022 h 2568022"/>
                <a:gd name="connsiteX8" fmla="*/ 0 w 4457626"/>
                <a:gd name="connsiteY8" fmla="*/ 2568022 h 2568022"/>
                <a:gd name="connsiteX9" fmla="*/ 0 w 4457626"/>
                <a:gd name="connsiteY9" fmla="*/ 139124 h 2568022"/>
                <a:gd name="connsiteX0" fmla="*/ 0 w 4457626"/>
                <a:gd name="connsiteY0" fmla="*/ 139124 h 2568022"/>
                <a:gd name="connsiteX1" fmla="*/ 1075173 w 4457626"/>
                <a:gd name="connsiteY1" fmla="*/ 422699 h 2568022"/>
                <a:gd name="connsiteX2" fmla="*/ 1356527 w 4457626"/>
                <a:gd name="connsiteY2" fmla="*/ 131296 h 2568022"/>
                <a:gd name="connsiteX3" fmla="*/ 2190540 w 4457626"/>
                <a:gd name="connsiteY3" fmla="*/ 754294 h 2568022"/>
                <a:gd name="connsiteX4" fmla="*/ 1848896 w 4457626"/>
                <a:gd name="connsiteY4" fmla="*/ 342312 h 2568022"/>
                <a:gd name="connsiteX5" fmla="*/ 2357521 w 4457626"/>
                <a:gd name="connsiteY5" fmla="*/ 179317 h 2568022"/>
                <a:gd name="connsiteX6" fmla="*/ 3677696 w 4457626"/>
                <a:gd name="connsiteY6" fmla="*/ 1528018 h 2568022"/>
                <a:gd name="connsiteX7" fmla="*/ 4457626 w 4457626"/>
                <a:gd name="connsiteY7" fmla="*/ 2568022 h 2568022"/>
                <a:gd name="connsiteX8" fmla="*/ 0 w 4457626"/>
                <a:gd name="connsiteY8" fmla="*/ 2568022 h 2568022"/>
                <a:gd name="connsiteX9" fmla="*/ 0 w 4457626"/>
                <a:gd name="connsiteY9" fmla="*/ 139124 h 2568022"/>
                <a:gd name="connsiteX0" fmla="*/ 592853 w 4457626"/>
                <a:gd name="connsiteY0" fmla="*/ 608287 h 2444332"/>
                <a:gd name="connsiteX1" fmla="*/ 1075173 w 4457626"/>
                <a:gd name="connsiteY1" fmla="*/ 299009 h 2444332"/>
                <a:gd name="connsiteX2" fmla="*/ 1356527 w 4457626"/>
                <a:gd name="connsiteY2" fmla="*/ 7606 h 2444332"/>
                <a:gd name="connsiteX3" fmla="*/ 2190540 w 4457626"/>
                <a:gd name="connsiteY3" fmla="*/ 630604 h 2444332"/>
                <a:gd name="connsiteX4" fmla="*/ 1848896 w 4457626"/>
                <a:gd name="connsiteY4" fmla="*/ 218622 h 2444332"/>
                <a:gd name="connsiteX5" fmla="*/ 2357521 w 4457626"/>
                <a:gd name="connsiteY5" fmla="*/ 55627 h 2444332"/>
                <a:gd name="connsiteX6" fmla="*/ 3677696 w 4457626"/>
                <a:gd name="connsiteY6" fmla="*/ 1404328 h 2444332"/>
                <a:gd name="connsiteX7" fmla="*/ 4457626 w 4457626"/>
                <a:gd name="connsiteY7" fmla="*/ 2444332 h 2444332"/>
                <a:gd name="connsiteX8" fmla="*/ 0 w 4457626"/>
                <a:gd name="connsiteY8" fmla="*/ 2444332 h 2444332"/>
                <a:gd name="connsiteX9" fmla="*/ 592853 w 4457626"/>
                <a:gd name="connsiteY9" fmla="*/ 608287 h 2444332"/>
                <a:gd name="connsiteX0" fmla="*/ 592853 w 4457626"/>
                <a:gd name="connsiteY0" fmla="*/ 608287 h 2444332"/>
                <a:gd name="connsiteX1" fmla="*/ 1075173 w 4457626"/>
                <a:gd name="connsiteY1" fmla="*/ 299009 h 2444332"/>
                <a:gd name="connsiteX2" fmla="*/ 1356527 w 4457626"/>
                <a:gd name="connsiteY2" fmla="*/ 7606 h 2444332"/>
                <a:gd name="connsiteX3" fmla="*/ 2190540 w 4457626"/>
                <a:gd name="connsiteY3" fmla="*/ 630604 h 2444332"/>
                <a:gd name="connsiteX4" fmla="*/ 1848896 w 4457626"/>
                <a:gd name="connsiteY4" fmla="*/ 218622 h 2444332"/>
                <a:gd name="connsiteX5" fmla="*/ 2357521 w 4457626"/>
                <a:gd name="connsiteY5" fmla="*/ 55627 h 2444332"/>
                <a:gd name="connsiteX6" fmla="*/ 3677696 w 4457626"/>
                <a:gd name="connsiteY6" fmla="*/ 1404328 h 2444332"/>
                <a:gd name="connsiteX7" fmla="*/ 4457626 w 4457626"/>
                <a:gd name="connsiteY7" fmla="*/ 2444332 h 2444332"/>
                <a:gd name="connsiteX8" fmla="*/ 0 w 4457626"/>
                <a:gd name="connsiteY8" fmla="*/ 2444332 h 2444332"/>
                <a:gd name="connsiteX9" fmla="*/ 592853 w 4457626"/>
                <a:gd name="connsiteY9" fmla="*/ 608287 h 2444332"/>
                <a:gd name="connsiteX0" fmla="*/ 592853 w 4457626"/>
                <a:gd name="connsiteY0" fmla="*/ 606377 h 2442422"/>
                <a:gd name="connsiteX1" fmla="*/ 1135463 w 4457626"/>
                <a:gd name="connsiteY1" fmla="*/ 417679 h 2442422"/>
                <a:gd name="connsiteX2" fmla="*/ 1356527 w 4457626"/>
                <a:gd name="connsiteY2" fmla="*/ 5696 h 2442422"/>
                <a:gd name="connsiteX3" fmla="*/ 2190540 w 4457626"/>
                <a:gd name="connsiteY3" fmla="*/ 628694 h 2442422"/>
                <a:gd name="connsiteX4" fmla="*/ 1848896 w 4457626"/>
                <a:gd name="connsiteY4" fmla="*/ 216712 h 2442422"/>
                <a:gd name="connsiteX5" fmla="*/ 2357521 w 4457626"/>
                <a:gd name="connsiteY5" fmla="*/ 53717 h 2442422"/>
                <a:gd name="connsiteX6" fmla="*/ 3677696 w 4457626"/>
                <a:gd name="connsiteY6" fmla="*/ 1402418 h 2442422"/>
                <a:gd name="connsiteX7" fmla="*/ 4457626 w 4457626"/>
                <a:gd name="connsiteY7" fmla="*/ 2442422 h 2442422"/>
                <a:gd name="connsiteX8" fmla="*/ 0 w 4457626"/>
                <a:gd name="connsiteY8" fmla="*/ 2442422 h 2442422"/>
                <a:gd name="connsiteX9" fmla="*/ 592853 w 4457626"/>
                <a:gd name="connsiteY9" fmla="*/ 606377 h 2442422"/>
                <a:gd name="connsiteX0" fmla="*/ 592853 w 4457626"/>
                <a:gd name="connsiteY0" fmla="*/ 606377 h 2442422"/>
                <a:gd name="connsiteX1" fmla="*/ 1135463 w 4457626"/>
                <a:gd name="connsiteY1" fmla="*/ 417679 h 2442422"/>
                <a:gd name="connsiteX2" fmla="*/ 1356527 w 4457626"/>
                <a:gd name="connsiteY2" fmla="*/ 5696 h 2442422"/>
                <a:gd name="connsiteX3" fmla="*/ 2190540 w 4457626"/>
                <a:gd name="connsiteY3" fmla="*/ 628694 h 2442422"/>
                <a:gd name="connsiteX4" fmla="*/ 1848896 w 4457626"/>
                <a:gd name="connsiteY4" fmla="*/ 216712 h 2442422"/>
                <a:gd name="connsiteX5" fmla="*/ 2357521 w 4457626"/>
                <a:gd name="connsiteY5" fmla="*/ 53717 h 2442422"/>
                <a:gd name="connsiteX6" fmla="*/ 3677696 w 4457626"/>
                <a:gd name="connsiteY6" fmla="*/ 1402418 h 2442422"/>
                <a:gd name="connsiteX7" fmla="*/ 4457626 w 4457626"/>
                <a:gd name="connsiteY7" fmla="*/ 2442422 h 2442422"/>
                <a:gd name="connsiteX8" fmla="*/ 0 w 4457626"/>
                <a:gd name="connsiteY8" fmla="*/ 2442422 h 2442422"/>
                <a:gd name="connsiteX9" fmla="*/ 592853 w 4457626"/>
                <a:gd name="connsiteY9" fmla="*/ 606377 h 2442422"/>
                <a:gd name="connsiteX0" fmla="*/ 592853 w 4457626"/>
                <a:gd name="connsiteY0" fmla="*/ 606377 h 2442422"/>
                <a:gd name="connsiteX1" fmla="*/ 1135463 w 4457626"/>
                <a:gd name="connsiteY1" fmla="*/ 417679 h 2442422"/>
                <a:gd name="connsiteX2" fmla="*/ 1356527 w 4457626"/>
                <a:gd name="connsiteY2" fmla="*/ 5696 h 2442422"/>
                <a:gd name="connsiteX3" fmla="*/ 2190540 w 4457626"/>
                <a:gd name="connsiteY3" fmla="*/ 628694 h 2442422"/>
                <a:gd name="connsiteX4" fmla="*/ 1848896 w 4457626"/>
                <a:gd name="connsiteY4" fmla="*/ 216712 h 2442422"/>
                <a:gd name="connsiteX5" fmla="*/ 2357521 w 4457626"/>
                <a:gd name="connsiteY5" fmla="*/ 53717 h 2442422"/>
                <a:gd name="connsiteX6" fmla="*/ 3677696 w 4457626"/>
                <a:gd name="connsiteY6" fmla="*/ 1402418 h 2442422"/>
                <a:gd name="connsiteX7" fmla="*/ 4457626 w 4457626"/>
                <a:gd name="connsiteY7" fmla="*/ 2442422 h 2442422"/>
                <a:gd name="connsiteX8" fmla="*/ 0 w 4457626"/>
                <a:gd name="connsiteY8" fmla="*/ 2442422 h 2442422"/>
                <a:gd name="connsiteX9" fmla="*/ 1065125 w 4457626"/>
                <a:gd name="connsiteY9" fmla="*/ 1211499 h 2442422"/>
                <a:gd name="connsiteX10" fmla="*/ 592853 w 4457626"/>
                <a:gd name="connsiteY10" fmla="*/ 606377 h 2442422"/>
                <a:gd name="connsiteX0" fmla="*/ 592853 w 4457626"/>
                <a:gd name="connsiteY0" fmla="*/ 606377 h 2442422"/>
                <a:gd name="connsiteX1" fmla="*/ 1135463 w 4457626"/>
                <a:gd name="connsiteY1" fmla="*/ 417679 h 2442422"/>
                <a:gd name="connsiteX2" fmla="*/ 1356527 w 4457626"/>
                <a:gd name="connsiteY2" fmla="*/ 5696 h 2442422"/>
                <a:gd name="connsiteX3" fmla="*/ 2190540 w 4457626"/>
                <a:gd name="connsiteY3" fmla="*/ 628694 h 2442422"/>
                <a:gd name="connsiteX4" fmla="*/ 1848896 w 4457626"/>
                <a:gd name="connsiteY4" fmla="*/ 216712 h 2442422"/>
                <a:gd name="connsiteX5" fmla="*/ 2357521 w 4457626"/>
                <a:gd name="connsiteY5" fmla="*/ 53717 h 2442422"/>
                <a:gd name="connsiteX6" fmla="*/ 3677696 w 4457626"/>
                <a:gd name="connsiteY6" fmla="*/ 1402418 h 2442422"/>
                <a:gd name="connsiteX7" fmla="*/ 4457626 w 4457626"/>
                <a:gd name="connsiteY7" fmla="*/ 2442422 h 2442422"/>
                <a:gd name="connsiteX8" fmla="*/ 0 w 4457626"/>
                <a:gd name="connsiteY8" fmla="*/ 2442422 h 2442422"/>
                <a:gd name="connsiteX9" fmla="*/ 1065125 w 4457626"/>
                <a:gd name="connsiteY9" fmla="*/ 1211499 h 2442422"/>
                <a:gd name="connsiteX10" fmla="*/ 592853 w 4457626"/>
                <a:gd name="connsiteY10" fmla="*/ 606377 h 2442422"/>
                <a:gd name="connsiteX0" fmla="*/ 592853 w 4457626"/>
                <a:gd name="connsiteY0" fmla="*/ 606377 h 2442422"/>
                <a:gd name="connsiteX1" fmla="*/ 1135463 w 4457626"/>
                <a:gd name="connsiteY1" fmla="*/ 417679 h 2442422"/>
                <a:gd name="connsiteX2" fmla="*/ 1356527 w 4457626"/>
                <a:gd name="connsiteY2" fmla="*/ 5696 h 2442422"/>
                <a:gd name="connsiteX3" fmla="*/ 2190540 w 4457626"/>
                <a:gd name="connsiteY3" fmla="*/ 628694 h 2442422"/>
                <a:gd name="connsiteX4" fmla="*/ 1848896 w 4457626"/>
                <a:gd name="connsiteY4" fmla="*/ 216712 h 2442422"/>
                <a:gd name="connsiteX5" fmla="*/ 2357521 w 4457626"/>
                <a:gd name="connsiteY5" fmla="*/ 53717 h 2442422"/>
                <a:gd name="connsiteX6" fmla="*/ 3677696 w 4457626"/>
                <a:gd name="connsiteY6" fmla="*/ 1402418 h 2442422"/>
                <a:gd name="connsiteX7" fmla="*/ 4457626 w 4457626"/>
                <a:gd name="connsiteY7" fmla="*/ 2442422 h 2442422"/>
                <a:gd name="connsiteX8" fmla="*/ 0 w 4457626"/>
                <a:gd name="connsiteY8" fmla="*/ 2442422 h 2442422"/>
                <a:gd name="connsiteX9" fmla="*/ 1065125 w 4457626"/>
                <a:gd name="connsiteY9" fmla="*/ 1211499 h 2442422"/>
                <a:gd name="connsiteX10" fmla="*/ 592853 w 4457626"/>
                <a:gd name="connsiteY10" fmla="*/ 606377 h 2442422"/>
                <a:gd name="connsiteX0" fmla="*/ 738276 w 4603049"/>
                <a:gd name="connsiteY0" fmla="*/ 606377 h 2442422"/>
                <a:gd name="connsiteX1" fmla="*/ 1280886 w 4603049"/>
                <a:gd name="connsiteY1" fmla="*/ 417679 h 2442422"/>
                <a:gd name="connsiteX2" fmla="*/ 1501950 w 4603049"/>
                <a:gd name="connsiteY2" fmla="*/ 5696 h 2442422"/>
                <a:gd name="connsiteX3" fmla="*/ 2335963 w 4603049"/>
                <a:gd name="connsiteY3" fmla="*/ 628694 h 2442422"/>
                <a:gd name="connsiteX4" fmla="*/ 1994319 w 4603049"/>
                <a:gd name="connsiteY4" fmla="*/ 216712 h 2442422"/>
                <a:gd name="connsiteX5" fmla="*/ 2502944 w 4603049"/>
                <a:gd name="connsiteY5" fmla="*/ 53717 h 2442422"/>
                <a:gd name="connsiteX6" fmla="*/ 3823119 w 4603049"/>
                <a:gd name="connsiteY6" fmla="*/ 1402418 h 2442422"/>
                <a:gd name="connsiteX7" fmla="*/ 4603049 w 4603049"/>
                <a:gd name="connsiteY7" fmla="*/ 2442422 h 2442422"/>
                <a:gd name="connsiteX8" fmla="*/ 145423 w 4603049"/>
                <a:gd name="connsiteY8" fmla="*/ 2442422 h 2442422"/>
                <a:gd name="connsiteX9" fmla="*/ 1089968 w 4603049"/>
                <a:gd name="connsiteY9" fmla="*/ 1342127 h 2442422"/>
                <a:gd name="connsiteX10" fmla="*/ 1210548 w 4603049"/>
                <a:gd name="connsiteY10" fmla="*/ 1211499 h 2442422"/>
                <a:gd name="connsiteX11" fmla="*/ 738276 w 4603049"/>
                <a:gd name="connsiteY11" fmla="*/ 606377 h 2442422"/>
                <a:gd name="connsiteX0" fmla="*/ 899294 w 4764067"/>
                <a:gd name="connsiteY0" fmla="*/ 606377 h 2442422"/>
                <a:gd name="connsiteX1" fmla="*/ 1441904 w 4764067"/>
                <a:gd name="connsiteY1" fmla="*/ 417679 h 2442422"/>
                <a:gd name="connsiteX2" fmla="*/ 1662968 w 4764067"/>
                <a:gd name="connsiteY2" fmla="*/ 5696 h 2442422"/>
                <a:gd name="connsiteX3" fmla="*/ 2496981 w 4764067"/>
                <a:gd name="connsiteY3" fmla="*/ 628694 h 2442422"/>
                <a:gd name="connsiteX4" fmla="*/ 2155337 w 4764067"/>
                <a:gd name="connsiteY4" fmla="*/ 216712 h 2442422"/>
                <a:gd name="connsiteX5" fmla="*/ 2663962 w 4764067"/>
                <a:gd name="connsiteY5" fmla="*/ 53717 h 2442422"/>
                <a:gd name="connsiteX6" fmla="*/ 3984137 w 4764067"/>
                <a:gd name="connsiteY6" fmla="*/ 1402418 h 2442422"/>
                <a:gd name="connsiteX7" fmla="*/ 4764067 w 4764067"/>
                <a:gd name="connsiteY7" fmla="*/ 2442422 h 2442422"/>
                <a:gd name="connsiteX8" fmla="*/ 306441 w 4764067"/>
                <a:gd name="connsiteY8" fmla="*/ 2442422 h 2442422"/>
                <a:gd name="connsiteX9" fmla="*/ 406925 w 4764067"/>
                <a:gd name="connsiteY9" fmla="*/ 1151209 h 2442422"/>
                <a:gd name="connsiteX10" fmla="*/ 1250986 w 4764067"/>
                <a:gd name="connsiteY10" fmla="*/ 1342127 h 2442422"/>
                <a:gd name="connsiteX11" fmla="*/ 1371566 w 4764067"/>
                <a:gd name="connsiteY11" fmla="*/ 1211499 h 2442422"/>
                <a:gd name="connsiteX12" fmla="*/ 899294 w 4764067"/>
                <a:gd name="connsiteY12" fmla="*/ 606377 h 2442422"/>
                <a:gd name="connsiteX0" fmla="*/ 899294 w 4764067"/>
                <a:gd name="connsiteY0" fmla="*/ 606377 h 2442422"/>
                <a:gd name="connsiteX1" fmla="*/ 1441904 w 4764067"/>
                <a:gd name="connsiteY1" fmla="*/ 417679 h 2442422"/>
                <a:gd name="connsiteX2" fmla="*/ 1662968 w 4764067"/>
                <a:gd name="connsiteY2" fmla="*/ 5696 h 2442422"/>
                <a:gd name="connsiteX3" fmla="*/ 2496981 w 4764067"/>
                <a:gd name="connsiteY3" fmla="*/ 628694 h 2442422"/>
                <a:gd name="connsiteX4" fmla="*/ 2155337 w 4764067"/>
                <a:gd name="connsiteY4" fmla="*/ 216712 h 2442422"/>
                <a:gd name="connsiteX5" fmla="*/ 2663962 w 4764067"/>
                <a:gd name="connsiteY5" fmla="*/ 53717 h 2442422"/>
                <a:gd name="connsiteX6" fmla="*/ 3984137 w 4764067"/>
                <a:gd name="connsiteY6" fmla="*/ 1402418 h 2442422"/>
                <a:gd name="connsiteX7" fmla="*/ 4764067 w 4764067"/>
                <a:gd name="connsiteY7" fmla="*/ 2442422 h 2442422"/>
                <a:gd name="connsiteX8" fmla="*/ 306441 w 4764067"/>
                <a:gd name="connsiteY8" fmla="*/ 2442422 h 2442422"/>
                <a:gd name="connsiteX9" fmla="*/ 406925 w 4764067"/>
                <a:gd name="connsiteY9" fmla="*/ 1151209 h 2442422"/>
                <a:gd name="connsiteX10" fmla="*/ 1250986 w 4764067"/>
                <a:gd name="connsiteY10" fmla="*/ 1342127 h 2442422"/>
                <a:gd name="connsiteX11" fmla="*/ 1371566 w 4764067"/>
                <a:gd name="connsiteY11" fmla="*/ 1211499 h 2442422"/>
                <a:gd name="connsiteX12" fmla="*/ 899294 w 4764067"/>
                <a:gd name="connsiteY12" fmla="*/ 606377 h 2442422"/>
                <a:gd name="connsiteX0" fmla="*/ 899294 w 4764067"/>
                <a:gd name="connsiteY0" fmla="*/ 606377 h 2442422"/>
                <a:gd name="connsiteX1" fmla="*/ 1441904 w 4764067"/>
                <a:gd name="connsiteY1" fmla="*/ 417679 h 2442422"/>
                <a:gd name="connsiteX2" fmla="*/ 1662968 w 4764067"/>
                <a:gd name="connsiteY2" fmla="*/ 5696 h 2442422"/>
                <a:gd name="connsiteX3" fmla="*/ 2496981 w 4764067"/>
                <a:gd name="connsiteY3" fmla="*/ 628694 h 2442422"/>
                <a:gd name="connsiteX4" fmla="*/ 2155337 w 4764067"/>
                <a:gd name="connsiteY4" fmla="*/ 216712 h 2442422"/>
                <a:gd name="connsiteX5" fmla="*/ 2663962 w 4764067"/>
                <a:gd name="connsiteY5" fmla="*/ 53717 h 2442422"/>
                <a:gd name="connsiteX6" fmla="*/ 3984137 w 4764067"/>
                <a:gd name="connsiteY6" fmla="*/ 1402418 h 2442422"/>
                <a:gd name="connsiteX7" fmla="*/ 4764067 w 4764067"/>
                <a:gd name="connsiteY7" fmla="*/ 2442422 h 2442422"/>
                <a:gd name="connsiteX8" fmla="*/ 306441 w 4764067"/>
                <a:gd name="connsiteY8" fmla="*/ 2442422 h 2442422"/>
                <a:gd name="connsiteX9" fmla="*/ 406925 w 4764067"/>
                <a:gd name="connsiteY9" fmla="*/ 1151209 h 2442422"/>
                <a:gd name="connsiteX10" fmla="*/ 1250986 w 4764067"/>
                <a:gd name="connsiteY10" fmla="*/ 1342127 h 2442422"/>
                <a:gd name="connsiteX11" fmla="*/ 1371566 w 4764067"/>
                <a:gd name="connsiteY11" fmla="*/ 1211499 h 2442422"/>
                <a:gd name="connsiteX12" fmla="*/ 899294 w 4764067"/>
                <a:gd name="connsiteY12" fmla="*/ 606377 h 2442422"/>
                <a:gd name="connsiteX0" fmla="*/ 839865 w 4704638"/>
                <a:gd name="connsiteY0" fmla="*/ 606377 h 2442422"/>
                <a:gd name="connsiteX1" fmla="*/ 1382475 w 4704638"/>
                <a:gd name="connsiteY1" fmla="*/ 417679 h 2442422"/>
                <a:gd name="connsiteX2" fmla="*/ 1603539 w 4704638"/>
                <a:gd name="connsiteY2" fmla="*/ 5696 h 2442422"/>
                <a:gd name="connsiteX3" fmla="*/ 2437552 w 4704638"/>
                <a:gd name="connsiteY3" fmla="*/ 628694 h 2442422"/>
                <a:gd name="connsiteX4" fmla="*/ 2095908 w 4704638"/>
                <a:gd name="connsiteY4" fmla="*/ 216712 h 2442422"/>
                <a:gd name="connsiteX5" fmla="*/ 2604533 w 4704638"/>
                <a:gd name="connsiteY5" fmla="*/ 53717 h 2442422"/>
                <a:gd name="connsiteX6" fmla="*/ 3924708 w 4704638"/>
                <a:gd name="connsiteY6" fmla="*/ 1402418 h 2442422"/>
                <a:gd name="connsiteX7" fmla="*/ 4704638 w 4704638"/>
                <a:gd name="connsiteY7" fmla="*/ 2442422 h 2442422"/>
                <a:gd name="connsiteX8" fmla="*/ 247012 w 4704638"/>
                <a:gd name="connsiteY8" fmla="*/ 2442422 h 2442422"/>
                <a:gd name="connsiteX9" fmla="*/ 839865 w 4704638"/>
                <a:gd name="connsiteY9" fmla="*/ 1784255 h 2442422"/>
                <a:gd name="connsiteX10" fmla="*/ 347496 w 4704638"/>
                <a:gd name="connsiteY10" fmla="*/ 1151209 h 2442422"/>
                <a:gd name="connsiteX11" fmla="*/ 1191557 w 4704638"/>
                <a:gd name="connsiteY11" fmla="*/ 1342127 h 2442422"/>
                <a:gd name="connsiteX12" fmla="*/ 1312137 w 4704638"/>
                <a:gd name="connsiteY12" fmla="*/ 1211499 h 2442422"/>
                <a:gd name="connsiteX13" fmla="*/ 839865 w 4704638"/>
                <a:gd name="connsiteY13" fmla="*/ 606377 h 2442422"/>
                <a:gd name="connsiteX0" fmla="*/ 839865 w 4704638"/>
                <a:gd name="connsiteY0" fmla="*/ 606377 h 2442422"/>
                <a:gd name="connsiteX1" fmla="*/ 1382475 w 4704638"/>
                <a:gd name="connsiteY1" fmla="*/ 417679 h 2442422"/>
                <a:gd name="connsiteX2" fmla="*/ 1603539 w 4704638"/>
                <a:gd name="connsiteY2" fmla="*/ 5696 h 2442422"/>
                <a:gd name="connsiteX3" fmla="*/ 2437552 w 4704638"/>
                <a:gd name="connsiteY3" fmla="*/ 628694 h 2442422"/>
                <a:gd name="connsiteX4" fmla="*/ 2095908 w 4704638"/>
                <a:gd name="connsiteY4" fmla="*/ 216712 h 2442422"/>
                <a:gd name="connsiteX5" fmla="*/ 2604533 w 4704638"/>
                <a:gd name="connsiteY5" fmla="*/ 53717 h 2442422"/>
                <a:gd name="connsiteX6" fmla="*/ 3924708 w 4704638"/>
                <a:gd name="connsiteY6" fmla="*/ 1402418 h 2442422"/>
                <a:gd name="connsiteX7" fmla="*/ 4704638 w 4704638"/>
                <a:gd name="connsiteY7" fmla="*/ 2442422 h 2442422"/>
                <a:gd name="connsiteX8" fmla="*/ 247012 w 4704638"/>
                <a:gd name="connsiteY8" fmla="*/ 2442422 h 2442422"/>
                <a:gd name="connsiteX9" fmla="*/ 839865 w 4704638"/>
                <a:gd name="connsiteY9" fmla="*/ 1784255 h 2442422"/>
                <a:gd name="connsiteX10" fmla="*/ 347496 w 4704638"/>
                <a:gd name="connsiteY10" fmla="*/ 1151209 h 2442422"/>
                <a:gd name="connsiteX11" fmla="*/ 1191557 w 4704638"/>
                <a:gd name="connsiteY11" fmla="*/ 1342127 h 2442422"/>
                <a:gd name="connsiteX12" fmla="*/ 1312137 w 4704638"/>
                <a:gd name="connsiteY12" fmla="*/ 1211499 h 2442422"/>
                <a:gd name="connsiteX13" fmla="*/ 839865 w 4704638"/>
                <a:gd name="connsiteY13" fmla="*/ 606377 h 2442422"/>
                <a:gd name="connsiteX0" fmla="*/ 839865 w 4704638"/>
                <a:gd name="connsiteY0" fmla="*/ 606377 h 2442422"/>
                <a:gd name="connsiteX1" fmla="*/ 1382475 w 4704638"/>
                <a:gd name="connsiteY1" fmla="*/ 417679 h 2442422"/>
                <a:gd name="connsiteX2" fmla="*/ 1603539 w 4704638"/>
                <a:gd name="connsiteY2" fmla="*/ 5696 h 2442422"/>
                <a:gd name="connsiteX3" fmla="*/ 2437552 w 4704638"/>
                <a:gd name="connsiteY3" fmla="*/ 628694 h 2442422"/>
                <a:gd name="connsiteX4" fmla="*/ 2095908 w 4704638"/>
                <a:gd name="connsiteY4" fmla="*/ 216712 h 2442422"/>
                <a:gd name="connsiteX5" fmla="*/ 2604533 w 4704638"/>
                <a:gd name="connsiteY5" fmla="*/ 53717 h 2442422"/>
                <a:gd name="connsiteX6" fmla="*/ 3924708 w 4704638"/>
                <a:gd name="connsiteY6" fmla="*/ 1402418 h 2442422"/>
                <a:gd name="connsiteX7" fmla="*/ 4704638 w 4704638"/>
                <a:gd name="connsiteY7" fmla="*/ 2442422 h 2442422"/>
                <a:gd name="connsiteX8" fmla="*/ 247012 w 4704638"/>
                <a:gd name="connsiteY8" fmla="*/ 2442422 h 2442422"/>
                <a:gd name="connsiteX9" fmla="*/ 839865 w 4704638"/>
                <a:gd name="connsiteY9" fmla="*/ 1784255 h 2442422"/>
                <a:gd name="connsiteX10" fmla="*/ 347496 w 4704638"/>
                <a:gd name="connsiteY10" fmla="*/ 1151209 h 2442422"/>
                <a:gd name="connsiteX11" fmla="*/ 1191557 w 4704638"/>
                <a:gd name="connsiteY11" fmla="*/ 1342127 h 2442422"/>
                <a:gd name="connsiteX12" fmla="*/ 1312137 w 4704638"/>
                <a:gd name="connsiteY12" fmla="*/ 1211499 h 2442422"/>
                <a:gd name="connsiteX13" fmla="*/ 839865 w 4704638"/>
                <a:gd name="connsiteY13" fmla="*/ 606377 h 2442422"/>
                <a:gd name="connsiteX0" fmla="*/ 524379 w 4389152"/>
                <a:gd name="connsiteY0" fmla="*/ 606377 h 2442422"/>
                <a:gd name="connsiteX1" fmla="*/ 1066989 w 4389152"/>
                <a:gd name="connsiteY1" fmla="*/ 417679 h 2442422"/>
                <a:gd name="connsiteX2" fmla="*/ 1288053 w 4389152"/>
                <a:gd name="connsiteY2" fmla="*/ 5696 h 2442422"/>
                <a:gd name="connsiteX3" fmla="*/ 2122066 w 4389152"/>
                <a:gd name="connsiteY3" fmla="*/ 628694 h 2442422"/>
                <a:gd name="connsiteX4" fmla="*/ 1780422 w 4389152"/>
                <a:gd name="connsiteY4" fmla="*/ 216712 h 2442422"/>
                <a:gd name="connsiteX5" fmla="*/ 2289047 w 4389152"/>
                <a:gd name="connsiteY5" fmla="*/ 53717 h 2442422"/>
                <a:gd name="connsiteX6" fmla="*/ 3609222 w 4389152"/>
                <a:gd name="connsiteY6" fmla="*/ 1402418 h 2442422"/>
                <a:gd name="connsiteX7" fmla="*/ 4389152 w 4389152"/>
                <a:gd name="connsiteY7" fmla="*/ 2442422 h 2442422"/>
                <a:gd name="connsiteX8" fmla="*/ 1097135 w 4389152"/>
                <a:gd name="connsiteY8" fmla="*/ 2422325 h 2442422"/>
                <a:gd name="connsiteX9" fmla="*/ 524379 w 4389152"/>
                <a:gd name="connsiteY9" fmla="*/ 1784255 h 2442422"/>
                <a:gd name="connsiteX10" fmla="*/ 32010 w 4389152"/>
                <a:gd name="connsiteY10" fmla="*/ 1151209 h 2442422"/>
                <a:gd name="connsiteX11" fmla="*/ 876071 w 4389152"/>
                <a:gd name="connsiteY11" fmla="*/ 1342127 h 2442422"/>
                <a:gd name="connsiteX12" fmla="*/ 996651 w 4389152"/>
                <a:gd name="connsiteY12" fmla="*/ 1211499 h 2442422"/>
                <a:gd name="connsiteX13" fmla="*/ 524379 w 4389152"/>
                <a:gd name="connsiteY13" fmla="*/ 606377 h 2442422"/>
                <a:gd name="connsiteX0" fmla="*/ 524379 w 4389152"/>
                <a:gd name="connsiteY0" fmla="*/ 606377 h 2442422"/>
                <a:gd name="connsiteX1" fmla="*/ 1066989 w 4389152"/>
                <a:gd name="connsiteY1" fmla="*/ 417679 h 2442422"/>
                <a:gd name="connsiteX2" fmla="*/ 1288053 w 4389152"/>
                <a:gd name="connsiteY2" fmla="*/ 5696 h 2442422"/>
                <a:gd name="connsiteX3" fmla="*/ 2122066 w 4389152"/>
                <a:gd name="connsiteY3" fmla="*/ 628694 h 2442422"/>
                <a:gd name="connsiteX4" fmla="*/ 1780422 w 4389152"/>
                <a:gd name="connsiteY4" fmla="*/ 216712 h 2442422"/>
                <a:gd name="connsiteX5" fmla="*/ 2289047 w 4389152"/>
                <a:gd name="connsiteY5" fmla="*/ 53717 h 2442422"/>
                <a:gd name="connsiteX6" fmla="*/ 3609222 w 4389152"/>
                <a:gd name="connsiteY6" fmla="*/ 1402418 h 2442422"/>
                <a:gd name="connsiteX7" fmla="*/ 4389152 w 4389152"/>
                <a:gd name="connsiteY7" fmla="*/ 2442422 h 2442422"/>
                <a:gd name="connsiteX8" fmla="*/ 1097135 w 4389152"/>
                <a:gd name="connsiteY8" fmla="*/ 2422325 h 2442422"/>
                <a:gd name="connsiteX9" fmla="*/ 524379 w 4389152"/>
                <a:gd name="connsiteY9" fmla="*/ 1784255 h 2442422"/>
                <a:gd name="connsiteX10" fmla="*/ 32010 w 4389152"/>
                <a:gd name="connsiteY10" fmla="*/ 1151209 h 2442422"/>
                <a:gd name="connsiteX11" fmla="*/ 876071 w 4389152"/>
                <a:gd name="connsiteY11" fmla="*/ 1342127 h 2442422"/>
                <a:gd name="connsiteX12" fmla="*/ 996651 w 4389152"/>
                <a:gd name="connsiteY12" fmla="*/ 1211499 h 2442422"/>
                <a:gd name="connsiteX13" fmla="*/ 524379 w 4389152"/>
                <a:gd name="connsiteY13" fmla="*/ 606377 h 2442422"/>
                <a:gd name="connsiteX0" fmla="*/ 524379 w 4389152"/>
                <a:gd name="connsiteY0" fmla="*/ 606377 h 2442422"/>
                <a:gd name="connsiteX1" fmla="*/ 1066989 w 4389152"/>
                <a:gd name="connsiteY1" fmla="*/ 417679 h 2442422"/>
                <a:gd name="connsiteX2" fmla="*/ 1288053 w 4389152"/>
                <a:gd name="connsiteY2" fmla="*/ 5696 h 2442422"/>
                <a:gd name="connsiteX3" fmla="*/ 2122066 w 4389152"/>
                <a:gd name="connsiteY3" fmla="*/ 628694 h 2442422"/>
                <a:gd name="connsiteX4" fmla="*/ 1780422 w 4389152"/>
                <a:gd name="connsiteY4" fmla="*/ 216712 h 2442422"/>
                <a:gd name="connsiteX5" fmla="*/ 2289047 w 4389152"/>
                <a:gd name="connsiteY5" fmla="*/ 53717 h 2442422"/>
                <a:gd name="connsiteX6" fmla="*/ 3609222 w 4389152"/>
                <a:gd name="connsiteY6" fmla="*/ 1402418 h 2442422"/>
                <a:gd name="connsiteX7" fmla="*/ 4389152 w 4389152"/>
                <a:gd name="connsiteY7" fmla="*/ 2442422 h 2442422"/>
                <a:gd name="connsiteX8" fmla="*/ 1097135 w 4389152"/>
                <a:gd name="connsiteY8" fmla="*/ 2422325 h 2442422"/>
                <a:gd name="connsiteX9" fmla="*/ 524379 w 4389152"/>
                <a:gd name="connsiteY9" fmla="*/ 1784255 h 2442422"/>
                <a:gd name="connsiteX10" fmla="*/ 32010 w 4389152"/>
                <a:gd name="connsiteY10" fmla="*/ 1151209 h 2442422"/>
                <a:gd name="connsiteX11" fmla="*/ 876071 w 4389152"/>
                <a:gd name="connsiteY11" fmla="*/ 1342127 h 2442422"/>
                <a:gd name="connsiteX12" fmla="*/ 996651 w 4389152"/>
                <a:gd name="connsiteY12" fmla="*/ 1211499 h 2442422"/>
                <a:gd name="connsiteX13" fmla="*/ 524379 w 4389152"/>
                <a:gd name="connsiteY13" fmla="*/ 606377 h 2442422"/>
                <a:gd name="connsiteX0" fmla="*/ 522735 w 4387508"/>
                <a:gd name="connsiteY0" fmla="*/ 606377 h 2442422"/>
                <a:gd name="connsiteX1" fmla="*/ 1065345 w 4387508"/>
                <a:gd name="connsiteY1" fmla="*/ 417679 h 2442422"/>
                <a:gd name="connsiteX2" fmla="*/ 1286409 w 4387508"/>
                <a:gd name="connsiteY2" fmla="*/ 5696 h 2442422"/>
                <a:gd name="connsiteX3" fmla="*/ 2120422 w 4387508"/>
                <a:gd name="connsiteY3" fmla="*/ 628694 h 2442422"/>
                <a:gd name="connsiteX4" fmla="*/ 1778778 w 4387508"/>
                <a:gd name="connsiteY4" fmla="*/ 216712 h 2442422"/>
                <a:gd name="connsiteX5" fmla="*/ 2287403 w 4387508"/>
                <a:gd name="connsiteY5" fmla="*/ 53717 h 2442422"/>
                <a:gd name="connsiteX6" fmla="*/ 3607578 w 4387508"/>
                <a:gd name="connsiteY6" fmla="*/ 1402418 h 2442422"/>
                <a:gd name="connsiteX7" fmla="*/ 4387508 w 4387508"/>
                <a:gd name="connsiteY7" fmla="*/ 2442422 h 2442422"/>
                <a:gd name="connsiteX8" fmla="*/ 1095491 w 4387508"/>
                <a:gd name="connsiteY8" fmla="*/ 2422325 h 2442422"/>
                <a:gd name="connsiteX9" fmla="*/ 562928 w 4387508"/>
                <a:gd name="connsiteY9" fmla="*/ 1774207 h 2442422"/>
                <a:gd name="connsiteX10" fmla="*/ 30366 w 4387508"/>
                <a:gd name="connsiteY10" fmla="*/ 1151209 h 2442422"/>
                <a:gd name="connsiteX11" fmla="*/ 874427 w 4387508"/>
                <a:gd name="connsiteY11" fmla="*/ 1342127 h 2442422"/>
                <a:gd name="connsiteX12" fmla="*/ 995007 w 4387508"/>
                <a:gd name="connsiteY12" fmla="*/ 1211499 h 2442422"/>
                <a:gd name="connsiteX13" fmla="*/ 522735 w 4387508"/>
                <a:gd name="connsiteY13" fmla="*/ 606377 h 2442422"/>
                <a:gd name="connsiteX0" fmla="*/ 522735 w 4387508"/>
                <a:gd name="connsiteY0" fmla="*/ 606377 h 2442422"/>
                <a:gd name="connsiteX1" fmla="*/ 1065345 w 4387508"/>
                <a:gd name="connsiteY1" fmla="*/ 417679 h 2442422"/>
                <a:gd name="connsiteX2" fmla="*/ 1286409 w 4387508"/>
                <a:gd name="connsiteY2" fmla="*/ 5696 h 2442422"/>
                <a:gd name="connsiteX3" fmla="*/ 2120422 w 4387508"/>
                <a:gd name="connsiteY3" fmla="*/ 628694 h 2442422"/>
                <a:gd name="connsiteX4" fmla="*/ 1778778 w 4387508"/>
                <a:gd name="connsiteY4" fmla="*/ 216712 h 2442422"/>
                <a:gd name="connsiteX5" fmla="*/ 2287403 w 4387508"/>
                <a:gd name="connsiteY5" fmla="*/ 53717 h 2442422"/>
                <a:gd name="connsiteX6" fmla="*/ 3607578 w 4387508"/>
                <a:gd name="connsiteY6" fmla="*/ 1402418 h 2442422"/>
                <a:gd name="connsiteX7" fmla="*/ 3748255 w 4387508"/>
                <a:gd name="connsiteY7" fmla="*/ 678936 h 2442422"/>
                <a:gd name="connsiteX8" fmla="*/ 4387508 w 4387508"/>
                <a:gd name="connsiteY8" fmla="*/ 2442422 h 2442422"/>
                <a:gd name="connsiteX9" fmla="*/ 1095491 w 4387508"/>
                <a:gd name="connsiteY9" fmla="*/ 2422325 h 2442422"/>
                <a:gd name="connsiteX10" fmla="*/ 562928 w 4387508"/>
                <a:gd name="connsiteY10" fmla="*/ 1774207 h 2442422"/>
                <a:gd name="connsiteX11" fmla="*/ 30366 w 4387508"/>
                <a:gd name="connsiteY11" fmla="*/ 1151209 h 2442422"/>
                <a:gd name="connsiteX12" fmla="*/ 874427 w 4387508"/>
                <a:gd name="connsiteY12" fmla="*/ 1342127 h 2442422"/>
                <a:gd name="connsiteX13" fmla="*/ 995007 w 4387508"/>
                <a:gd name="connsiteY13" fmla="*/ 1211499 h 2442422"/>
                <a:gd name="connsiteX14" fmla="*/ 522735 w 4387508"/>
                <a:gd name="connsiteY14" fmla="*/ 606377 h 2442422"/>
                <a:gd name="connsiteX0" fmla="*/ 522735 w 4387508"/>
                <a:gd name="connsiteY0" fmla="*/ 606377 h 2442422"/>
                <a:gd name="connsiteX1" fmla="*/ 1065345 w 4387508"/>
                <a:gd name="connsiteY1" fmla="*/ 417679 h 2442422"/>
                <a:gd name="connsiteX2" fmla="*/ 1286409 w 4387508"/>
                <a:gd name="connsiteY2" fmla="*/ 5696 h 2442422"/>
                <a:gd name="connsiteX3" fmla="*/ 2120422 w 4387508"/>
                <a:gd name="connsiteY3" fmla="*/ 628694 h 2442422"/>
                <a:gd name="connsiteX4" fmla="*/ 1778778 w 4387508"/>
                <a:gd name="connsiteY4" fmla="*/ 216712 h 2442422"/>
                <a:gd name="connsiteX5" fmla="*/ 2287403 w 4387508"/>
                <a:gd name="connsiteY5" fmla="*/ 53717 h 2442422"/>
                <a:gd name="connsiteX6" fmla="*/ 3607578 w 4387508"/>
                <a:gd name="connsiteY6" fmla="*/ 1402418 h 2442422"/>
                <a:gd name="connsiteX7" fmla="*/ 3748255 w 4387508"/>
                <a:gd name="connsiteY7" fmla="*/ 678936 h 2442422"/>
                <a:gd name="connsiteX8" fmla="*/ 4270770 w 4387508"/>
                <a:gd name="connsiteY8" fmla="*/ 1734013 h 2442422"/>
                <a:gd name="connsiteX9" fmla="*/ 4387508 w 4387508"/>
                <a:gd name="connsiteY9" fmla="*/ 2442422 h 2442422"/>
                <a:gd name="connsiteX10" fmla="*/ 1095491 w 4387508"/>
                <a:gd name="connsiteY10" fmla="*/ 2422325 h 2442422"/>
                <a:gd name="connsiteX11" fmla="*/ 562928 w 4387508"/>
                <a:gd name="connsiteY11" fmla="*/ 1774207 h 2442422"/>
                <a:gd name="connsiteX12" fmla="*/ 30366 w 4387508"/>
                <a:gd name="connsiteY12" fmla="*/ 1151209 h 2442422"/>
                <a:gd name="connsiteX13" fmla="*/ 874427 w 4387508"/>
                <a:gd name="connsiteY13" fmla="*/ 1342127 h 2442422"/>
                <a:gd name="connsiteX14" fmla="*/ 995007 w 4387508"/>
                <a:gd name="connsiteY14" fmla="*/ 1211499 h 2442422"/>
                <a:gd name="connsiteX15" fmla="*/ 522735 w 4387508"/>
                <a:gd name="connsiteY15" fmla="*/ 606377 h 2442422"/>
                <a:gd name="connsiteX0" fmla="*/ 522735 w 4387508"/>
                <a:gd name="connsiteY0" fmla="*/ 606377 h 2442422"/>
                <a:gd name="connsiteX1" fmla="*/ 1065345 w 4387508"/>
                <a:gd name="connsiteY1" fmla="*/ 417679 h 2442422"/>
                <a:gd name="connsiteX2" fmla="*/ 1286409 w 4387508"/>
                <a:gd name="connsiteY2" fmla="*/ 5696 h 2442422"/>
                <a:gd name="connsiteX3" fmla="*/ 2120422 w 4387508"/>
                <a:gd name="connsiteY3" fmla="*/ 628694 h 2442422"/>
                <a:gd name="connsiteX4" fmla="*/ 1778778 w 4387508"/>
                <a:gd name="connsiteY4" fmla="*/ 216712 h 2442422"/>
                <a:gd name="connsiteX5" fmla="*/ 2287403 w 4387508"/>
                <a:gd name="connsiteY5" fmla="*/ 53717 h 2442422"/>
                <a:gd name="connsiteX6" fmla="*/ 3607578 w 4387508"/>
                <a:gd name="connsiteY6" fmla="*/ 1402418 h 2442422"/>
                <a:gd name="connsiteX7" fmla="*/ 3748255 w 4387508"/>
                <a:gd name="connsiteY7" fmla="*/ 678936 h 2442422"/>
                <a:gd name="connsiteX8" fmla="*/ 4270770 w 4387508"/>
                <a:gd name="connsiteY8" fmla="*/ 1734013 h 2442422"/>
                <a:gd name="connsiteX9" fmla="*/ 4190383 w 4387508"/>
                <a:gd name="connsiteY9" fmla="*/ 2105802 h 2442422"/>
                <a:gd name="connsiteX10" fmla="*/ 4387508 w 4387508"/>
                <a:gd name="connsiteY10" fmla="*/ 2442422 h 2442422"/>
                <a:gd name="connsiteX11" fmla="*/ 1095491 w 4387508"/>
                <a:gd name="connsiteY11" fmla="*/ 2422325 h 2442422"/>
                <a:gd name="connsiteX12" fmla="*/ 562928 w 4387508"/>
                <a:gd name="connsiteY12" fmla="*/ 1774207 h 2442422"/>
                <a:gd name="connsiteX13" fmla="*/ 30366 w 4387508"/>
                <a:gd name="connsiteY13" fmla="*/ 1151209 h 2442422"/>
                <a:gd name="connsiteX14" fmla="*/ 874427 w 4387508"/>
                <a:gd name="connsiteY14" fmla="*/ 1342127 h 2442422"/>
                <a:gd name="connsiteX15" fmla="*/ 995007 w 4387508"/>
                <a:gd name="connsiteY15" fmla="*/ 1211499 h 2442422"/>
                <a:gd name="connsiteX16" fmla="*/ 522735 w 4387508"/>
                <a:gd name="connsiteY16" fmla="*/ 606377 h 2442422"/>
                <a:gd name="connsiteX0" fmla="*/ 522735 w 4274333"/>
                <a:gd name="connsiteY0" fmla="*/ 606377 h 2442422"/>
                <a:gd name="connsiteX1" fmla="*/ 1065345 w 4274333"/>
                <a:gd name="connsiteY1" fmla="*/ 417679 h 2442422"/>
                <a:gd name="connsiteX2" fmla="*/ 1286409 w 4274333"/>
                <a:gd name="connsiteY2" fmla="*/ 5696 h 2442422"/>
                <a:gd name="connsiteX3" fmla="*/ 2120422 w 4274333"/>
                <a:gd name="connsiteY3" fmla="*/ 628694 h 2442422"/>
                <a:gd name="connsiteX4" fmla="*/ 1778778 w 4274333"/>
                <a:gd name="connsiteY4" fmla="*/ 216712 h 2442422"/>
                <a:gd name="connsiteX5" fmla="*/ 2287403 w 4274333"/>
                <a:gd name="connsiteY5" fmla="*/ 53717 h 2442422"/>
                <a:gd name="connsiteX6" fmla="*/ 3607578 w 4274333"/>
                <a:gd name="connsiteY6" fmla="*/ 1402418 h 2442422"/>
                <a:gd name="connsiteX7" fmla="*/ 3748255 w 4274333"/>
                <a:gd name="connsiteY7" fmla="*/ 678936 h 2442422"/>
                <a:gd name="connsiteX8" fmla="*/ 4270770 w 4274333"/>
                <a:gd name="connsiteY8" fmla="*/ 1734013 h 2442422"/>
                <a:gd name="connsiteX9" fmla="*/ 4190383 w 4274333"/>
                <a:gd name="connsiteY9" fmla="*/ 2105802 h 2442422"/>
                <a:gd name="connsiteX10" fmla="*/ 4025767 w 4274333"/>
                <a:gd name="connsiteY10" fmla="*/ 2442422 h 2442422"/>
                <a:gd name="connsiteX11" fmla="*/ 1095491 w 4274333"/>
                <a:gd name="connsiteY11" fmla="*/ 2422325 h 2442422"/>
                <a:gd name="connsiteX12" fmla="*/ 562928 w 4274333"/>
                <a:gd name="connsiteY12" fmla="*/ 1774207 h 2442422"/>
                <a:gd name="connsiteX13" fmla="*/ 30366 w 4274333"/>
                <a:gd name="connsiteY13" fmla="*/ 1151209 h 2442422"/>
                <a:gd name="connsiteX14" fmla="*/ 874427 w 4274333"/>
                <a:gd name="connsiteY14" fmla="*/ 1342127 h 2442422"/>
                <a:gd name="connsiteX15" fmla="*/ 995007 w 4274333"/>
                <a:gd name="connsiteY15" fmla="*/ 1211499 h 2442422"/>
                <a:gd name="connsiteX16" fmla="*/ 522735 w 4274333"/>
                <a:gd name="connsiteY16" fmla="*/ 606377 h 2442422"/>
                <a:gd name="connsiteX0" fmla="*/ 522735 w 4274333"/>
                <a:gd name="connsiteY0" fmla="*/ 606377 h 2442422"/>
                <a:gd name="connsiteX1" fmla="*/ 1065345 w 4274333"/>
                <a:gd name="connsiteY1" fmla="*/ 417679 h 2442422"/>
                <a:gd name="connsiteX2" fmla="*/ 1286409 w 4274333"/>
                <a:gd name="connsiteY2" fmla="*/ 5696 h 2442422"/>
                <a:gd name="connsiteX3" fmla="*/ 2120422 w 4274333"/>
                <a:gd name="connsiteY3" fmla="*/ 628694 h 2442422"/>
                <a:gd name="connsiteX4" fmla="*/ 1778778 w 4274333"/>
                <a:gd name="connsiteY4" fmla="*/ 216712 h 2442422"/>
                <a:gd name="connsiteX5" fmla="*/ 2287403 w 4274333"/>
                <a:gd name="connsiteY5" fmla="*/ 53717 h 2442422"/>
                <a:gd name="connsiteX6" fmla="*/ 3607578 w 4274333"/>
                <a:gd name="connsiteY6" fmla="*/ 1402418 h 2442422"/>
                <a:gd name="connsiteX7" fmla="*/ 3748255 w 4274333"/>
                <a:gd name="connsiteY7" fmla="*/ 678936 h 2442422"/>
                <a:gd name="connsiteX8" fmla="*/ 4270770 w 4274333"/>
                <a:gd name="connsiteY8" fmla="*/ 1734013 h 2442422"/>
                <a:gd name="connsiteX9" fmla="*/ 4190383 w 4274333"/>
                <a:gd name="connsiteY9" fmla="*/ 2105802 h 2442422"/>
                <a:gd name="connsiteX10" fmla="*/ 4025767 w 4274333"/>
                <a:gd name="connsiteY10" fmla="*/ 2442422 h 2442422"/>
                <a:gd name="connsiteX11" fmla="*/ 1095491 w 4274333"/>
                <a:gd name="connsiteY11" fmla="*/ 2422325 h 2442422"/>
                <a:gd name="connsiteX12" fmla="*/ 562928 w 4274333"/>
                <a:gd name="connsiteY12" fmla="*/ 1774207 h 2442422"/>
                <a:gd name="connsiteX13" fmla="*/ 30366 w 4274333"/>
                <a:gd name="connsiteY13" fmla="*/ 1151209 h 2442422"/>
                <a:gd name="connsiteX14" fmla="*/ 874427 w 4274333"/>
                <a:gd name="connsiteY14" fmla="*/ 1342127 h 2442422"/>
                <a:gd name="connsiteX15" fmla="*/ 995007 w 4274333"/>
                <a:gd name="connsiteY15" fmla="*/ 1211499 h 2442422"/>
                <a:gd name="connsiteX16" fmla="*/ 522735 w 4274333"/>
                <a:gd name="connsiteY16" fmla="*/ 606377 h 2442422"/>
                <a:gd name="connsiteX0" fmla="*/ 522735 w 4274333"/>
                <a:gd name="connsiteY0" fmla="*/ 606377 h 2442422"/>
                <a:gd name="connsiteX1" fmla="*/ 1065345 w 4274333"/>
                <a:gd name="connsiteY1" fmla="*/ 417679 h 2442422"/>
                <a:gd name="connsiteX2" fmla="*/ 1286409 w 4274333"/>
                <a:gd name="connsiteY2" fmla="*/ 5696 h 2442422"/>
                <a:gd name="connsiteX3" fmla="*/ 2120422 w 4274333"/>
                <a:gd name="connsiteY3" fmla="*/ 628694 h 2442422"/>
                <a:gd name="connsiteX4" fmla="*/ 1778778 w 4274333"/>
                <a:gd name="connsiteY4" fmla="*/ 216712 h 2442422"/>
                <a:gd name="connsiteX5" fmla="*/ 2287403 w 4274333"/>
                <a:gd name="connsiteY5" fmla="*/ 53717 h 2442422"/>
                <a:gd name="connsiteX6" fmla="*/ 3607578 w 4274333"/>
                <a:gd name="connsiteY6" fmla="*/ 1402418 h 2442422"/>
                <a:gd name="connsiteX7" fmla="*/ 3748255 w 4274333"/>
                <a:gd name="connsiteY7" fmla="*/ 678936 h 2442422"/>
                <a:gd name="connsiteX8" fmla="*/ 4270770 w 4274333"/>
                <a:gd name="connsiteY8" fmla="*/ 1734013 h 2442422"/>
                <a:gd name="connsiteX9" fmla="*/ 4190383 w 4274333"/>
                <a:gd name="connsiteY9" fmla="*/ 2105802 h 2442422"/>
                <a:gd name="connsiteX10" fmla="*/ 4025767 w 4274333"/>
                <a:gd name="connsiteY10" fmla="*/ 2442422 h 2442422"/>
                <a:gd name="connsiteX11" fmla="*/ 1095491 w 4274333"/>
                <a:gd name="connsiteY11" fmla="*/ 2422325 h 2442422"/>
                <a:gd name="connsiteX12" fmla="*/ 562928 w 4274333"/>
                <a:gd name="connsiteY12" fmla="*/ 1774207 h 2442422"/>
                <a:gd name="connsiteX13" fmla="*/ 30366 w 4274333"/>
                <a:gd name="connsiteY13" fmla="*/ 1151209 h 2442422"/>
                <a:gd name="connsiteX14" fmla="*/ 874427 w 4274333"/>
                <a:gd name="connsiteY14" fmla="*/ 1342127 h 2442422"/>
                <a:gd name="connsiteX15" fmla="*/ 995007 w 4274333"/>
                <a:gd name="connsiteY15" fmla="*/ 1211499 h 2442422"/>
                <a:gd name="connsiteX16" fmla="*/ 522735 w 4274333"/>
                <a:gd name="connsiteY16" fmla="*/ 606377 h 2442422"/>
                <a:gd name="connsiteX0" fmla="*/ 522735 w 4274333"/>
                <a:gd name="connsiteY0" fmla="*/ 606377 h 2442422"/>
                <a:gd name="connsiteX1" fmla="*/ 1065345 w 4274333"/>
                <a:gd name="connsiteY1" fmla="*/ 417679 h 2442422"/>
                <a:gd name="connsiteX2" fmla="*/ 1286409 w 4274333"/>
                <a:gd name="connsiteY2" fmla="*/ 5696 h 2442422"/>
                <a:gd name="connsiteX3" fmla="*/ 2120422 w 4274333"/>
                <a:gd name="connsiteY3" fmla="*/ 628694 h 2442422"/>
                <a:gd name="connsiteX4" fmla="*/ 1778778 w 4274333"/>
                <a:gd name="connsiteY4" fmla="*/ 216712 h 2442422"/>
                <a:gd name="connsiteX5" fmla="*/ 2287403 w 4274333"/>
                <a:gd name="connsiteY5" fmla="*/ 53717 h 2442422"/>
                <a:gd name="connsiteX6" fmla="*/ 3607578 w 4274333"/>
                <a:gd name="connsiteY6" fmla="*/ 1402418 h 2442422"/>
                <a:gd name="connsiteX7" fmla="*/ 3778400 w 4274333"/>
                <a:gd name="connsiteY7" fmla="*/ 709081 h 2442422"/>
                <a:gd name="connsiteX8" fmla="*/ 4270770 w 4274333"/>
                <a:gd name="connsiteY8" fmla="*/ 1734013 h 2442422"/>
                <a:gd name="connsiteX9" fmla="*/ 4190383 w 4274333"/>
                <a:gd name="connsiteY9" fmla="*/ 2105802 h 2442422"/>
                <a:gd name="connsiteX10" fmla="*/ 4025767 w 4274333"/>
                <a:gd name="connsiteY10" fmla="*/ 2442422 h 2442422"/>
                <a:gd name="connsiteX11" fmla="*/ 1095491 w 4274333"/>
                <a:gd name="connsiteY11" fmla="*/ 2422325 h 2442422"/>
                <a:gd name="connsiteX12" fmla="*/ 562928 w 4274333"/>
                <a:gd name="connsiteY12" fmla="*/ 1774207 h 2442422"/>
                <a:gd name="connsiteX13" fmla="*/ 30366 w 4274333"/>
                <a:gd name="connsiteY13" fmla="*/ 1151209 h 2442422"/>
                <a:gd name="connsiteX14" fmla="*/ 874427 w 4274333"/>
                <a:gd name="connsiteY14" fmla="*/ 1342127 h 2442422"/>
                <a:gd name="connsiteX15" fmla="*/ 995007 w 4274333"/>
                <a:gd name="connsiteY15" fmla="*/ 1211499 h 2442422"/>
                <a:gd name="connsiteX16" fmla="*/ 522735 w 4274333"/>
                <a:gd name="connsiteY16" fmla="*/ 606377 h 2442422"/>
                <a:gd name="connsiteX0" fmla="*/ 522735 w 4274333"/>
                <a:gd name="connsiteY0" fmla="*/ 606377 h 2442422"/>
                <a:gd name="connsiteX1" fmla="*/ 1065345 w 4274333"/>
                <a:gd name="connsiteY1" fmla="*/ 417679 h 2442422"/>
                <a:gd name="connsiteX2" fmla="*/ 1286409 w 4274333"/>
                <a:gd name="connsiteY2" fmla="*/ 5696 h 2442422"/>
                <a:gd name="connsiteX3" fmla="*/ 2120422 w 4274333"/>
                <a:gd name="connsiteY3" fmla="*/ 628694 h 2442422"/>
                <a:gd name="connsiteX4" fmla="*/ 1778778 w 4274333"/>
                <a:gd name="connsiteY4" fmla="*/ 216712 h 2442422"/>
                <a:gd name="connsiteX5" fmla="*/ 2287403 w 4274333"/>
                <a:gd name="connsiteY5" fmla="*/ 53717 h 2442422"/>
                <a:gd name="connsiteX6" fmla="*/ 3607578 w 4274333"/>
                <a:gd name="connsiteY6" fmla="*/ 1402418 h 2442422"/>
                <a:gd name="connsiteX7" fmla="*/ 3778400 w 4274333"/>
                <a:gd name="connsiteY7" fmla="*/ 709081 h 2442422"/>
                <a:gd name="connsiteX8" fmla="*/ 4270770 w 4274333"/>
                <a:gd name="connsiteY8" fmla="*/ 1734013 h 2442422"/>
                <a:gd name="connsiteX9" fmla="*/ 4190383 w 4274333"/>
                <a:gd name="connsiteY9" fmla="*/ 2105802 h 2442422"/>
                <a:gd name="connsiteX10" fmla="*/ 4025767 w 4274333"/>
                <a:gd name="connsiteY10" fmla="*/ 2442422 h 2442422"/>
                <a:gd name="connsiteX11" fmla="*/ 1095491 w 4274333"/>
                <a:gd name="connsiteY11" fmla="*/ 2422325 h 2442422"/>
                <a:gd name="connsiteX12" fmla="*/ 562928 w 4274333"/>
                <a:gd name="connsiteY12" fmla="*/ 1774207 h 2442422"/>
                <a:gd name="connsiteX13" fmla="*/ 30366 w 4274333"/>
                <a:gd name="connsiteY13" fmla="*/ 1151209 h 2442422"/>
                <a:gd name="connsiteX14" fmla="*/ 874427 w 4274333"/>
                <a:gd name="connsiteY14" fmla="*/ 1342127 h 2442422"/>
                <a:gd name="connsiteX15" fmla="*/ 995007 w 4274333"/>
                <a:gd name="connsiteY15" fmla="*/ 1211499 h 2442422"/>
                <a:gd name="connsiteX16" fmla="*/ 522735 w 4274333"/>
                <a:gd name="connsiteY16" fmla="*/ 606377 h 2442422"/>
                <a:gd name="connsiteX0" fmla="*/ 522735 w 4274333"/>
                <a:gd name="connsiteY0" fmla="*/ 606377 h 2442422"/>
                <a:gd name="connsiteX1" fmla="*/ 1065345 w 4274333"/>
                <a:gd name="connsiteY1" fmla="*/ 417679 h 2442422"/>
                <a:gd name="connsiteX2" fmla="*/ 1286409 w 4274333"/>
                <a:gd name="connsiteY2" fmla="*/ 5696 h 2442422"/>
                <a:gd name="connsiteX3" fmla="*/ 2120422 w 4274333"/>
                <a:gd name="connsiteY3" fmla="*/ 628694 h 2442422"/>
                <a:gd name="connsiteX4" fmla="*/ 1778778 w 4274333"/>
                <a:gd name="connsiteY4" fmla="*/ 216712 h 2442422"/>
                <a:gd name="connsiteX5" fmla="*/ 2287403 w 4274333"/>
                <a:gd name="connsiteY5" fmla="*/ 53717 h 2442422"/>
                <a:gd name="connsiteX6" fmla="*/ 3607578 w 4274333"/>
                <a:gd name="connsiteY6" fmla="*/ 1402418 h 2442422"/>
                <a:gd name="connsiteX7" fmla="*/ 3778400 w 4274333"/>
                <a:gd name="connsiteY7" fmla="*/ 709081 h 2442422"/>
                <a:gd name="connsiteX8" fmla="*/ 4270770 w 4274333"/>
                <a:gd name="connsiteY8" fmla="*/ 1734013 h 2442422"/>
                <a:gd name="connsiteX9" fmla="*/ 4190383 w 4274333"/>
                <a:gd name="connsiteY9" fmla="*/ 2105802 h 2442422"/>
                <a:gd name="connsiteX10" fmla="*/ 4025767 w 4274333"/>
                <a:gd name="connsiteY10" fmla="*/ 2442422 h 2442422"/>
                <a:gd name="connsiteX11" fmla="*/ 1095491 w 4274333"/>
                <a:gd name="connsiteY11" fmla="*/ 2422325 h 2442422"/>
                <a:gd name="connsiteX12" fmla="*/ 562928 w 4274333"/>
                <a:gd name="connsiteY12" fmla="*/ 1774207 h 2442422"/>
                <a:gd name="connsiteX13" fmla="*/ 30366 w 4274333"/>
                <a:gd name="connsiteY13" fmla="*/ 1151209 h 2442422"/>
                <a:gd name="connsiteX14" fmla="*/ 874427 w 4274333"/>
                <a:gd name="connsiteY14" fmla="*/ 1342127 h 2442422"/>
                <a:gd name="connsiteX15" fmla="*/ 995007 w 4274333"/>
                <a:gd name="connsiteY15" fmla="*/ 1211499 h 2442422"/>
                <a:gd name="connsiteX16" fmla="*/ 522735 w 4274333"/>
                <a:gd name="connsiteY16" fmla="*/ 606377 h 2442422"/>
                <a:gd name="connsiteX0" fmla="*/ 522735 w 4274333"/>
                <a:gd name="connsiteY0" fmla="*/ 606377 h 2442422"/>
                <a:gd name="connsiteX1" fmla="*/ 1065345 w 4274333"/>
                <a:gd name="connsiteY1" fmla="*/ 417679 h 2442422"/>
                <a:gd name="connsiteX2" fmla="*/ 1286409 w 4274333"/>
                <a:gd name="connsiteY2" fmla="*/ 5696 h 2442422"/>
                <a:gd name="connsiteX3" fmla="*/ 2120422 w 4274333"/>
                <a:gd name="connsiteY3" fmla="*/ 628694 h 2442422"/>
                <a:gd name="connsiteX4" fmla="*/ 1778778 w 4274333"/>
                <a:gd name="connsiteY4" fmla="*/ 216712 h 2442422"/>
                <a:gd name="connsiteX5" fmla="*/ 2287403 w 4274333"/>
                <a:gd name="connsiteY5" fmla="*/ 53717 h 2442422"/>
                <a:gd name="connsiteX6" fmla="*/ 3607578 w 4274333"/>
                <a:gd name="connsiteY6" fmla="*/ 1402418 h 2442422"/>
                <a:gd name="connsiteX7" fmla="*/ 3778400 w 4274333"/>
                <a:gd name="connsiteY7" fmla="*/ 709081 h 2442422"/>
                <a:gd name="connsiteX8" fmla="*/ 4270770 w 4274333"/>
                <a:gd name="connsiteY8" fmla="*/ 1734013 h 2442422"/>
                <a:gd name="connsiteX9" fmla="*/ 4190383 w 4274333"/>
                <a:gd name="connsiteY9" fmla="*/ 2105802 h 2442422"/>
                <a:gd name="connsiteX10" fmla="*/ 4025767 w 4274333"/>
                <a:gd name="connsiteY10" fmla="*/ 2442422 h 2442422"/>
                <a:gd name="connsiteX11" fmla="*/ 1095491 w 4274333"/>
                <a:gd name="connsiteY11" fmla="*/ 2422325 h 2442422"/>
                <a:gd name="connsiteX12" fmla="*/ 562928 w 4274333"/>
                <a:gd name="connsiteY12" fmla="*/ 1774207 h 2442422"/>
                <a:gd name="connsiteX13" fmla="*/ 30366 w 4274333"/>
                <a:gd name="connsiteY13" fmla="*/ 1151209 h 2442422"/>
                <a:gd name="connsiteX14" fmla="*/ 874427 w 4274333"/>
                <a:gd name="connsiteY14" fmla="*/ 1342127 h 2442422"/>
                <a:gd name="connsiteX15" fmla="*/ 995007 w 4274333"/>
                <a:gd name="connsiteY15" fmla="*/ 1211499 h 2442422"/>
                <a:gd name="connsiteX16" fmla="*/ 522735 w 4274333"/>
                <a:gd name="connsiteY16" fmla="*/ 606377 h 2442422"/>
                <a:gd name="connsiteX0" fmla="*/ 522735 w 4274333"/>
                <a:gd name="connsiteY0" fmla="*/ 606377 h 2442422"/>
                <a:gd name="connsiteX1" fmla="*/ 1065345 w 4274333"/>
                <a:gd name="connsiteY1" fmla="*/ 417679 h 2442422"/>
                <a:gd name="connsiteX2" fmla="*/ 1286409 w 4274333"/>
                <a:gd name="connsiteY2" fmla="*/ 5696 h 2442422"/>
                <a:gd name="connsiteX3" fmla="*/ 2120422 w 4274333"/>
                <a:gd name="connsiteY3" fmla="*/ 628694 h 2442422"/>
                <a:gd name="connsiteX4" fmla="*/ 1778778 w 4274333"/>
                <a:gd name="connsiteY4" fmla="*/ 216712 h 2442422"/>
                <a:gd name="connsiteX5" fmla="*/ 2287403 w 4274333"/>
                <a:gd name="connsiteY5" fmla="*/ 53717 h 2442422"/>
                <a:gd name="connsiteX6" fmla="*/ 3607578 w 4274333"/>
                <a:gd name="connsiteY6" fmla="*/ 1402418 h 2442422"/>
                <a:gd name="connsiteX7" fmla="*/ 3778400 w 4274333"/>
                <a:gd name="connsiteY7" fmla="*/ 709081 h 2442422"/>
                <a:gd name="connsiteX8" fmla="*/ 4270770 w 4274333"/>
                <a:gd name="connsiteY8" fmla="*/ 1734013 h 2442422"/>
                <a:gd name="connsiteX9" fmla="*/ 4190383 w 4274333"/>
                <a:gd name="connsiteY9" fmla="*/ 2105802 h 2442422"/>
                <a:gd name="connsiteX10" fmla="*/ 4025767 w 4274333"/>
                <a:gd name="connsiteY10" fmla="*/ 2442422 h 2442422"/>
                <a:gd name="connsiteX11" fmla="*/ 1095491 w 4274333"/>
                <a:gd name="connsiteY11" fmla="*/ 2422325 h 2442422"/>
                <a:gd name="connsiteX12" fmla="*/ 562928 w 4274333"/>
                <a:gd name="connsiteY12" fmla="*/ 1774207 h 2442422"/>
                <a:gd name="connsiteX13" fmla="*/ 30366 w 4274333"/>
                <a:gd name="connsiteY13" fmla="*/ 1151209 h 2442422"/>
                <a:gd name="connsiteX14" fmla="*/ 874427 w 4274333"/>
                <a:gd name="connsiteY14" fmla="*/ 1342127 h 2442422"/>
                <a:gd name="connsiteX15" fmla="*/ 995007 w 4274333"/>
                <a:gd name="connsiteY15" fmla="*/ 1211499 h 2442422"/>
                <a:gd name="connsiteX16" fmla="*/ 522735 w 4274333"/>
                <a:gd name="connsiteY16" fmla="*/ 606377 h 2442422"/>
                <a:gd name="connsiteX0" fmla="*/ 522735 w 4274333"/>
                <a:gd name="connsiteY0" fmla="*/ 623023 h 2459068"/>
                <a:gd name="connsiteX1" fmla="*/ 1065345 w 4274333"/>
                <a:gd name="connsiteY1" fmla="*/ 434325 h 2459068"/>
                <a:gd name="connsiteX2" fmla="*/ 1286409 w 4274333"/>
                <a:gd name="connsiteY2" fmla="*/ 22342 h 2459068"/>
                <a:gd name="connsiteX3" fmla="*/ 1607957 w 4274333"/>
                <a:gd name="connsiteY3" fmla="*/ 102730 h 2459068"/>
                <a:gd name="connsiteX4" fmla="*/ 2120422 w 4274333"/>
                <a:gd name="connsiteY4" fmla="*/ 645340 h 2459068"/>
                <a:gd name="connsiteX5" fmla="*/ 1778778 w 4274333"/>
                <a:gd name="connsiteY5" fmla="*/ 233358 h 2459068"/>
                <a:gd name="connsiteX6" fmla="*/ 2287403 w 4274333"/>
                <a:gd name="connsiteY6" fmla="*/ 70363 h 2459068"/>
                <a:gd name="connsiteX7" fmla="*/ 3607578 w 4274333"/>
                <a:gd name="connsiteY7" fmla="*/ 1419064 h 2459068"/>
                <a:gd name="connsiteX8" fmla="*/ 3778400 w 4274333"/>
                <a:gd name="connsiteY8" fmla="*/ 725727 h 2459068"/>
                <a:gd name="connsiteX9" fmla="*/ 4270770 w 4274333"/>
                <a:gd name="connsiteY9" fmla="*/ 1750659 h 2459068"/>
                <a:gd name="connsiteX10" fmla="*/ 4190383 w 4274333"/>
                <a:gd name="connsiteY10" fmla="*/ 2122448 h 2459068"/>
                <a:gd name="connsiteX11" fmla="*/ 4025767 w 4274333"/>
                <a:gd name="connsiteY11" fmla="*/ 2459068 h 2459068"/>
                <a:gd name="connsiteX12" fmla="*/ 1095491 w 4274333"/>
                <a:gd name="connsiteY12" fmla="*/ 2438971 h 2459068"/>
                <a:gd name="connsiteX13" fmla="*/ 562928 w 4274333"/>
                <a:gd name="connsiteY13" fmla="*/ 1790853 h 2459068"/>
                <a:gd name="connsiteX14" fmla="*/ 30366 w 4274333"/>
                <a:gd name="connsiteY14" fmla="*/ 1167855 h 2459068"/>
                <a:gd name="connsiteX15" fmla="*/ 874427 w 4274333"/>
                <a:gd name="connsiteY15" fmla="*/ 1358773 h 2459068"/>
                <a:gd name="connsiteX16" fmla="*/ 995007 w 4274333"/>
                <a:gd name="connsiteY16" fmla="*/ 1228145 h 2459068"/>
                <a:gd name="connsiteX17" fmla="*/ 522735 w 4274333"/>
                <a:gd name="connsiteY17" fmla="*/ 623023 h 2459068"/>
                <a:gd name="connsiteX0" fmla="*/ 522735 w 4274333"/>
                <a:gd name="connsiteY0" fmla="*/ 623023 h 2459068"/>
                <a:gd name="connsiteX1" fmla="*/ 1065345 w 4274333"/>
                <a:gd name="connsiteY1" fmla="*/ 434325 h 2459068"/>
                <a:gd name="connsiteX2" fmla="*/ 1286409 w 4274333"/>
                <a:gd name="connsiteY2" fmla="*/ 22342 h 2459068"/>
                <a:gd name="connsiteX3" fmla="*/ 1607957 w 4274333"/>
                <a:gd name="connsiteY3" fmla="*/ 102730 h 2459068"/>
                <a:gd name="connsiteX4" fmla="*/ 2120422 w 4274333"/>
                <a:gd name="connsiteY4" fmla="*/ 645340 h 2459068"/>
                <a:gd name="connsiteX5" fmla="*/ 1718488 w 4274333"/>
                <a:gd name="connsiteY5" fmla="*/ 263503 h 2459068"/>
                <a:gd name="connsiteX6" fmla="*/ 2287403 w 4274333"/>
                <a:gd name="connsiteY6" fmla="*/ 70363 h 2459068"/>
                <a:gd name="connsiteX7" fmla="*/ 3607578 w 4274333"/>
                <a:gd name="connsiteY7" fmla="*/ 1419064 h 2459068"/>
                <a:gd name="connsiteX8" fmla="*/ 3778400 w 4274333"/>
                <a:gd name="connsiteY8" fmla="*/ 725727 h 2459068"/>
                <a:gd name="connsiteX9" fmla="*/ 4270770 w 4274333"/>
                <a:gd name="connsiteY9" fmla="*/ 1750659 h 2459068"/>
                <a:gd name="connsiteX10" fmla="*/ 4190383 w 4274333"/>
                <a:gd name="connsiteY10" fmla="*/ 2122448 h 2459068"/>
                <a:gd name="connsiteX11" fmla="*/ 4025767 w 4274333"/>
                <a:gd name="connsiteY11" fmla="*/ 2459068 h 2459068"/>
                <a:gd name="connsiteX12" fmla="*/ 1095491 w 4274333"/>
                <a:gd name="connsiteY12" fmla="*/ 2438971 h 2459068"/>
                <a:gd name="connsiteX13" fmla="*/ 562928 w 4274333"/>
                <a:gd name="connsiteY13" fmla="*/ 1790853 h 2459068"/>
                <a:gd name="connsiteX14" fmla="*/ 30366 w 4274333"/>
                <a:gd name="connsiteY14" fmla="*/ 1167855 h 2459068"/>
                <a:gd name="connsiteX15" fmla="*/ 874427 w 4274333"/>
                <a:gd name="connsiteY15" fmla="*/ 1358773 h 2459068"/>
                <a:gd name="connsiteX16" fmla="*/ 995007 w 4274333"/>
                <a:gd name="connsiteY16" fmla="*/ 1228145 h 2459068"/>
                <a:gd name="connsiteX17" fmla="*/ 522735 w 4274333"/>
                <a:gd name="connsiteY17" fmla="*/ 623023 h 2459068"/>
                <a:gd name="connsiteX0" fmla="*/ 522735 w 4274333"/>
                <a:gd name="connsiteY0" fmla="*/ 623023 h 2459068"/>
                <a:gd name="connsiteX1" fmla="*/ 1065345 w 4274333"/>
                <a:gd name="connsiteY1" fmla="*/ 434325 h 2459068"/>
                <a:gd name="connsiteX2" fmla="*/ 1286409 w 4274333"/>
                <a:gd name="connsiteY2" fmla="*/ 22342 h 2459068"/>
                <a:gd name="connsiteX3" fmla="*/ 1607957 w 4274333"/>
                <a:gd name="connsiteY3" fmla="*/ 102730 h 2459068"/>
                <a:gd name="connsiteX4" fmla="*/ 2120422 w 4274333"/>
                <a:gd name="connsiteY4" fmla="*/ 645340 h 2459068"/>
                <a:gd name="connsiteX5" fmla="*/ 1718488 w 4274333"/>
                <a:gd name="connsiteY5" fmla="*/ 263503 h 2459068"/>
                <a:gd name="connsiteX6" fmla="*/ 2287403 w 4274333"/>
                <a:gd name="connsiteY6" fmla="*/ 70363 h 2459068"/>
                <a:gd name="connsiteX7" fmla="*/ 3607578 w 4274333"/>
                <a:gd name="connsiteY7" fmla="*/ 1419064 h 2459068"/>
                <a:gd name="connsiteX8" fmla="*/ 3778400 w 4274333"/>
                <a:gd name="connsiteY8" fmla="*/ 725727 h 2459068"/>
                <a:gd name="connsiteX9" fmla="*/ 4270770 w 4274333"/>
                <a:gd name="connsiteY9" fmla="*/ 1750659 h 2459068"/>
                <a:gd name="connsiteX10" fmla="*/ 4190383 w 4274333"/>
                <a:gd name="connsiteY10" fmla="*/ 2122448 h 2459068"/>
                <a:gd name="connsiteX11" fmla="*/ 4025767 w 4274333"/>
                <a:gd name="connsiteY11" fmla="*/ 2459068 h 2459068"/>
                <a:gd name="connsiteX12" fmla="*/ 1095491 w 4274333"/>
                <a:gd name="connsiteY12" fmla="*/ 2438971 h 2459068"/>
                <a:gd name="connsiteX13" fmla="*/ 562928 w 4274333"/>
                <a:gd name="connsiteY13" fmla="*/ 1790853 h 2459068"/>
                <a:gd name="connsiteX14" fmla="*/ 30366 w 4274333"/>
                <a:gd name="connsiteY14" fmla="*/ 1167855 h 2459068"/>
                <a:gd name="connsiteX15" fmla="*/ 874427 w 4274333"/>
                <a:gd name="connsiteY15" fmla="*/ 1358773 h 2459068"/>
                <a:gd name="connsiteX16" fmla="*/ 995007 w 4274333"/>
                <a:gd name="connsiteY16" fmla="*/ 1228145 h 2459068"/>
                <a:gd name="connsiteX17" fmla="*/ 522735 w 4274333"/>
                <a:gd name="connsiteY17" fmla="*/ 623023 h 2459068"/>
                <a:gd name="connsiteX0" fmla="*/ 522735 w 4274333"/>
                <a:gd name="connsiteY0" fmla="*/ 623023 h 2459068"/>
                <a:gd name="connsiteX1" fmla="*/ 1417037 w 4274333"/>
                <a:gd name="connsiteY1" fmla="*/ 926694 h 2459068"/>
                <a:gd name="connsiteX2" fmla="*/ 1286409 w 4274333"/>
                <a:gd name="connsiteY2" fmla="*/ 22342 h 2459068"/>
                <a:gd name="connsiteX3" fmla="*/ 1607957 w 4274333"/>
                <a:gd name="connsiteY3" fmla="*/ 102730 h 2459068"/>
                <a:gd name="connsiteX4" fmla="*/ 2120422 w 4274333"/>
                <a:gd name="connsiteY4" fmla="*/ 645340 h 2459068"/>
                <a:gd name="connsiteX5" fmla="*/ 1718488 w 4274333"/>
                <a:gd name="connsiteY5" fmla="*/ 263503 h 2459068"/>
                <a:gd name="connsiteX6" fmla="*/ 2287403 w 4274333"/>
                <a:gd name="connsiteY6" fmla="*/ 70363 h 2459068"/>
                <a:gd name="connsiteX7" fmla="*/ 3607578 w 4274333"/>
                <a:gd name="connsiteY7" fmla="*/ 1419064 h 2459068"/>
                <a:gd name="connsiteX8" fmla="*/ 3778400 w 4274333"/>
                <a:gd name="connsiteY8" fmla="*/ 725727 h 2459068"/>
                <a:gd name="connsiteX9" fmla="*/ 4270770 w 4274333"/>
                <a:gd name="connsiteY9" fmla="*/ 1750659 h 2459068"/>
                <a:gd name="connsiteX10" fmla="*/ 4190383 w 4274333"/>
                <a:gd name="connsiteY10" fmla="*/ 2122448 h 2459068"/>
                <a:gd name="connsiteX11" fmla="*/ 4025767 w 4274333"/>
                <a:gd name="connsiteY11" fmla="*/ 2459068 h 2459068"/>
                <a:gd name="connsiteX12" fmla="*/ 1095491 w 4274333"/>
                <a:gd name="connsiteY12" fmla="*/ 2438971 h 2459068"/>
                <a:gd name="connsiteX13" fmla="*/ 562928 w 4274333"/>
                <a:gd name="connsiteY13" fmla="*/ 1790853 h 2459068"/>
                <a:gd name="connsiteX14" fmla="*/ 30366 w 4274333"/>
                <a:gd name="connsiteY14" fmla="*/ 1167855 h 2459068"/>
                <a:gd name="connsiteX15" fmla="*/ 874427 w 4274333"/>
                <a:gd name="connsiteY15" fmla="*/ 1358773 h 2459068"/>
                <a:gd name="connsiteX16" fmla="*/ 995007 w 4274333"/>
                <a:gd name="connsiteY16" fmla="*/ 1228145 h 2459068"/>
                <a:gd name="connsiteX17" fmla="*/ 522735 w 4274333"/>
                <a:gd name="connsiteY17" fmla="*/ 623023 h 2459068"/>
                <a:gd name="connsiteX0" fmla="*/ 522735 w 4274333"/>
                <a:gd name="connsiteY0" fmla="*/ 623023 h 2459068"/>
                <a:gd name="connsiteX1" fmla="*/ 1457230 w 4274333"/>
                <a:gd name="connsiteY1" fmla="*/ 876453 h 2459068"/>
                <a:gd name="connsiteX2" fmla="*/ 1286409 w 4274333"/>
                <a:gd name="connsiteY2" fmla="*/ 22342 h 2459068"/>
                <a:gd name="connsiteX3" fmla="*/ 1607957 w 4274333"/>
                <a:gd name="connsiteY3" fmla="*/ 102730 h 2459068"/>
                <a:gd name="connsiteX4" fmla="*/ 2120422 w 4274333"/>
                <a:gd name="connsiteY4" fmla="*/ 645340 h 2459068"/>
                <a:gd name="connsiteX5" fmla="*/ 1718488 w 4274333"/>
                <a:gd name="connsiteY5" fmla="*/ 263503 h 2459068"/>
                <a:gd name="connsiteX6" fmla="*/ 2287403 w 4274333"/>
                <a:gd name="connsiteY6" fmla="*/ 70363 h 2459068"/>
                <a:gd name="connsiteX7" fmla="*/ 3607578 w 4274333"/>
                <a:gd name="connsiteY7" fmla="*/ 1419064 h 2459068"/>
                <a:gd name="connsiteX8" fmla="*/ 3778400 w 4274333"/>
                <a:gd name="connsiteY8" fmla="*/ 725727 h 2459068"/>
                <a:gd name="connsiteX9" fmla="*/ 4270770 w 4274333"/>
                <a:gd name="connsiteY9" fmla="*/ 1750659 h 2459068"/>
                <a:gd name="connsiteX10" fmla="*/ 4190383 w 4274333"/>
                <a:gd name="connsiteY10" fmla="*/ 2122448 h 2459068"/>
                <a:gd name="connsiteX11" fmla="*/ 4025767 w 4274333"/>
                <a:gd name="connsiteY11" fmla="*/ 2459068 h 2459068"/>
                <a:gd name="connsiteX12" fmla="*/ 1095491 w 4274333"/>
                <a:gd name="connsiteY12" fmla="*/ 2438971 h 2459068"/>
                <a:gd name="connsiteX13" fmla="*/ 562928 w 4274333"/>
                <a:gd name="connsiteY13" fmla="*/ 1790853 h 2459068"/>
                <a:gd name="connsiteX14" fmla="*/ 30366 w 4274333"/>
                <a:gd name="connsiteY14" fmla="*/ 1167855 h 2459068"/>
                <a:gd name="connsiteX15" fmla="*/ 874427 w 4274333"/>
                <a:gd name="connsiteY15" fmla="*/ 1358773 h 2459068"/>
                <a:gd name="connsiteX16" fmla="*/ 995007 w 4274333"/>
                <a:gd name="connsiteY16" fmla="*/ 1228145 h 2459068"/>
                <a:gd name="connsiteX17" fmla="*/ 522735 w 4274333"/>
                <a:gd name="connsiteY17" fmla="*/ 623023 h 2459068"/>
                <a:gd name="connsiteX0" fmla="*/ 522735 w 4274333"/>
                <a:gd name="connsiteY0" fmla="*/ 623023 h 2459068"/>
                <a:gd name="connsiteX1" fmla="*/ 1457230 w 4274333"/>
                <a:gd name="connsiteY1" fmla="*/ 876453 h 2459068"/>
                <a:gd name="connsiteX2" fmla="*/ 1035201 w 4274333"/>
                <a:gd name="connsiteY2" fmla="*/ 263503 h 2459068"/>
                <a:gd name="connsiteX3" fmla="*/ 1286409 w 4274333"/>
                <a:gd name="connsiteY3" fmla="*/ 22342 h 2459068"/>
                <a:gd name="connsiteX4" fmla="*/ 1607957 w 4274333"/>
                <a:gd name="connsiteY4" fmla="*/ 102730 h 2459068"/>
                <a:gd name="connsiteX5" fmla="*/ 2120422 w 4274333"/>
                <a:gd name="connsiteY5" fmla="*/ 645340 h 2459068"/>
                <a:gd name="connsiteX6" fmla="*/ 1718488 w 4274333"/>
                <a:gd name="connsiteY6" fmla="*/ 263503 h 2459068"/>
                <a:gd name="connsiteX7" fmla="*/ 2287403 w 4274333"/>
                <a:gd name="connsiteY7" fmla="*/ 70363 h 2459068"/>
                <a:gd name="connsiteX8" fmla="*/ 3607578 w 4274333"/>
                <a:gd name="connsiteY8" fmla="*/ 1419064 h 2459068"/>
                <a:gd name="connsiteX9" fmla="*/ 3778400 w 4274333"/>
                <a:gd name="connsiteY9" fmla="*/ 725727 h 2459068"/>
                <a:gd name="connsiteX10" fmla="*/ 4270770 w 4274333"/>
                <a:gd name="connsiteY10" fmla="*/ 1750659 h 2459068"/>
                <a:gd name="connsiteX11" fmla="*/ 4190383 w 4274333"/>
                <a:gd name="connsiteY11" fmla="*/ 2122448 h 2459068"/>
                <a:gd name="connsiteX12" fmla="*/ 4025767 w 4274333"/>
                <a:gd name="connsiteY12" fmla="*/ 2459068 h 2459068"/>
                <a:gd name="connsiteX13" fmla="*/ 1095491 w 4274333"/>
                <a:gd name="connsiteY13" fmla="*/ 2438971 h 2459068"/>
                <a:gd name="connsiteX14" fmla="*/ 562928 w 4274333"/>
                <a:gd name="connsiteY14" fmla="*/ 1790853 h 2459068"/>
                <a:gd name="connsiteX15" fmla="*/ 30366 w 4274333"/>
                <a:gd name="connsiteY15" fmla="*/ 1167855 h 2459068"/>
                <a:gd name="connsiteX16" fmla="*/ 874427 w 4274333"/>
                <a:gd name="connsiteY16" fmla="*/ 1358773 h 2459068"/>
                <a:gd name="connsiteX17" fmla="*/ 995007 w 4274333"/>
                <a:gd name="connsiteY17" fmla="*/ 1228145 h 2459068"/>
                <a:gd name="connsiteX18" fmla="*/ 522735 w 4274333"/>
                <a:gd name="connsiteY18" fmla="*/ 623023 h 2459068"/>
                <a:gd name="connsiteX0" fmla="*/ 522735 w 4274333"/>
                <a:gd name="connsiteY0" fmla="*/ 623023 h 2459068"/>
                <a:gd name="connsiteX1" fmla="*/ 1457230 w 4274333"/>
                <a:gd name="connsiteY1" fmla="*/ 876453 h 2459068"/>
                <a:gd name="connsiteX2" fmla="*/ 1236168 w 4274333"/>
                <a:gd name="connsiteY2" fmla="*/ 434325 h 2459068"/>
                <a:gd name="connsiteX3" fmla="*/ 1035201 w 4274333"/>
                <a:gd name="connsiteY3" fmla="*/ 263503 h 2459068"/>
                <a:gd name="connsiteX4" fmla="*/ 1286409 w 4274333"/>
                <a:gd name="connsiteY4" fmla="*/ 22342 h 2459068"/>
                <a:gd name="connsiteX5" fmla="*/ 1607957 w 4274333"/>
                <a:gd name="connsiteY5" fmla="*/ 102730 h 2459068"/>
                <a:gd name="connsiteX6" fmla="*/ 2120422 w 4274333"/>
                <a:gd name="connsiteY6" fmla="*/ 645340 h 2459068"/>
                <a:gd name="connsiteX7" fmla="*/ 1718488 w 4274333"/>
                <a:gd name="connsiteY7" fmla="*/ 263503 h 2459068"/>
                <a:gd name="connsiteX8" fmla="*/ 2287403 w 4274333"/>
                <a:gd name="connsiteY8" fmla="*/ 70363 h 2459068"/>
                <a:gd name="connsiteX9" fmla="*/ 3607578 w 4274333"/>
                <a:gd name="connsiteY9" fmla="*/ 1419064 h 2459068"/>
                <a:gd name="connsiteX10" fmla="*/ 3778400 w 4274333"/>
                <a:gd name="connsiteY10" fmla="*/ 725727 h 2459068"/>
                <a:gd name="connsiteX11" fmla="*/ 4270770 w 4274333"/>
                <a:gd name="connsiteY11" fmla="*/ 1750659 h 2459068"/>
                <a:gd name="connsiteX12" fmla="*/ 4190383 w 4274333"/>
                <a:gd name="connsiteY12" fmla="*/ 2122448 h 2459068"/>
                <a:gd name="connsiteX13" fmla="*/ 4025767 w 4274333"/>
                <a:gd name="connsiteY13" fmla="*/ 2459068 h 2459068"/>
                <a:gd name="connsiteX14" fmla="*/ 1095491 w 4274333"/>
                <a:gd name="connsiteY14" fmla="*/ 2438971 h 2459068"/>
                <a:gd name="connsiteX15" fmla="*/ 562928 w 4274333"/>
                <a:gd name="connsiteY15" fmla="*/ 1790853 h 2459068"/>
                <a:gd name="connsiteX16" fmla="*/ 30366 w 4274333"/>
                <a:gd name="connsiteY16" fmla="*/ 1167855 h 2459068"/>
                <a:gd name="connsiteX17" fmla="*/ 874427 w 4274333"/>
                <a:gd name="connsiteY17" fmla="*/ 1358773 h 2459068"/>
                <a:gd name="connsiteX18" fmla="*/ 995007 w 4274333"/>
                <a:gd name="connsiteY18" fmla="*/ 1228145 h 2459068"/>
                <a:gd name="connsiteX19" fmla="*/ 522735 w 4274333"/>
                <a:gd name="connsiteY19" fmla="*/ 623023 h 2459068"/>
                <a:gd name="connsiteX0" fmla="*/ 522735 w 4274333"/>
                <a:gd name="connsiteY0" fmla="*/ 600681 h 2436726"/>
                <a:gd name="connsiteX1" fmla="*/ 1457230 w 4274333"/>
                <a:gd name="connsiteY1" fmla="*/ 854111 h 2436726"/>
                <a:gd name="connsiteX2" fmla="*/ 1236168 w 4274333"/>
                <a:gd name="connsiteY2" fmla="*/ 411983 h 2436726"/>
                <a:gd name="connsiteX3" fmla="*/ 1035201 w 4274333"/>
                <a:gd name="connsiteY3" fmla="*/ 241161 h 2436726"/>
                <a:gd name="connsiteX4" fmla="*/ 1286409 w 4274333"/>
                <a:gd name="connsiteY4" fmla="*/ 0 h 2436726"/>
                <a:gd name="connsiteX5" fmla="*/ 1607957 w 4274333"/>
                <a:gd name="connsiteY5" fmla="*/ 80388 h 2436726"/>
                <a:gd name="connsiteX6" fmla="*/ 2120422 w 4274333"/>
                <a:gd name="connsiteY6" fmla="*/ 622998 h 2436726"/>
                <a:gd name="connsiteX7" fmla="*/ 1718488 w 4274333"/>
                <a:gd name="connsiteY7" fmla="*/ 241161 h 2436726"/>
                <a:gd name="connsiteX8" fmla="*/ 2287403 w 4274333"/>
                <a:gd name="connsiteY8" fmla="*/ 48021 h 2436726"/>
                <a:gd name="connsiteX9" fmla="*/ 3607578 w 4274333"/>
                <a:gd name="connsiteY9" fmla="*/ 1396722 h 2436726"/>
                <a:gd name="connsiteX10" fmla="*/ 3778400 w 4274333"/>
                <a:gd name="connsiteY10" fmla="*/ 703385 h 2436726"/>
                <a:gd name="connsiteX11" fmla="*/ 4270770 w 4274333"/>
                <a:gd name="connsiteY11" fmla="*/ 1728317 h 2436726"/>
                <a:gd name="connsiteX12" fmla="*/ 4190383 w 4274333"/>
                <a:gd name="connsiteY12" fmla="*/ 2100106 h 2436726"/>
                <a:gd name="connsiteX13" fmla="*/ 4025767 w 4274333"/>
                <a:gd name="connsiteY13" fmla="*/ 2436726 h 2436726"/>
                <a:gd name="connsiteX14" fmla="*/ 1095491 w 4274333"/>
                <a:gd name="connsiteY14" fmla="*/ 2416629 h 2436726"/>
                <a:gd name="connsiteX15" fmla="*/ 562928 w 4274333"/>
                <a:gd name="connsiteY15" fmla="*/ 1768511 h 2436726"/>
                <a:gd name="connsiteX16" fmla="*/ 30366 w 4274333"/>
                <a:gd name="connsiteY16" fmla="*/ 1145513 h 2436726"/>
                <a:gd name="connsiteX17" fmla="*/ 874427 w 4274333"/>
                <a:gd name="connsiteY17" fmla="*/ 1336431 h 2436726"/>
                <a:gd name="connsiteX18" fmla="*/ 995007 w 4274333"/>
                <a:gd name="connsiteY18" fmla="*/ 1205803 h 2436726"/>
                <a:gd name="connsiteX19" fmla="*/ 522735 w 4274333"/>
                <a:gd name="connsiteY19" fmla="*/ 600681 h 2436726"/>
                <a:gd name="connsiteX0" fmla="*/ 522735 w 4274333"/>
                <a:gd name="connsiteY0" fmla="*/ 600681 h 2436726"/>
                <a:gd name="connsiteX1" fmla="*/ 1457230 w 4274333"/>
                <a:gd name="connsiteY1" fmla="*/ 854111 h 2436726"/>
                <a:gd name="connsiteX2" fmla="*/ 1236168 w 4274333"/>
                <a:gd name="connsiteY2" fmla="*/ 411983 h 2436726"/>
                <a:gd name="connsiteX3" fmla="*/ 1035201 w 4274333"/>
                <a:gd name="connsiteY3" fmla="*/ 241161 h 2436726"/>
                <a:gd name="connsiteX4" fmla="*/ 1286409 w 4274333"/>
                <a:gd name="connsiteY4" fmla="*/ 0 h 2436726"/>
                <a:gd name="connsiteX5" fmla="*/ 1607957 w 4274333"/>
                <a:gd name="connsiteY5" fmla="*/ 80388 h 2436726"/>
                <a:gd name="connsiteX6" fmla="*/ 2120422 w 4274333"/>
                <a:gd name="connsiteY6" fmla="*/ 622998 h 2436726"/>
                <a:gd name="connsiteX7" fmla="*/ 1718488 w 4274333"/>
                <a:gd name="connsiteY7" fmla="*/ 241161 h 2436726"/>
                <a:gd name="connsiteX8" fmla="*/ 2287403 w 4274333"/>
                <a:gd name="connsiteY8" fmla="*/ 48021 h 2436726"/>
                <a:gd name="connsiteX9" fmla="*/ 3607578 w 4274333"/>
                <a:gd name="connsiteY9" fmla="*/ 1396722 h 2436726"/>
                <a:gd name="connsiteX10" fmla="*/ 3778400 w 4274333"/>
                <a:gd name="connsiteY10" fmla="*/ 703385 h 2436726"/>
                <a:gd name="connsiteX11" fmla="*/ 4270770 w 4274333"/>
                <a:gd name="connsiteY11" fmla="*/ 1728317 h 2436726"/>
                <a:gd name="connsiteX12" fmla="*/ 4190383 w 4274333"/>
                <a:gd name="connsiteY12" fmla="*/ 2100106 h 2436726"/>
                <a:gd name="connsiteX13" fmla="*/ 4025767 w 4274333"/>
                <a:gd name="connsiteY13" fmla="*/ 2436726 h 2436726"/>
                <a:gd name="connsiteX14" fmla="*/ 1095491 w 4274333"/>
                <a:gd name="connsiteY14" fmla="*/ 2416629 h 2436726"/>
                <a:gd name="connsiteX15" fmla="*/ 562928 w 4274333"/>
                <a:gd name="connsiteY15" fmla="*/ 1768511 h 2436726"/>
                <a:gd name="connsiteX16" fmla="*/ 30366 w 4274333"/>
                <a:gd name="connsiteY16" fmla="*/ 1145513 h 2436726"/>
                <a:gd name="connsiteX17" fmla="*/ 874427 w 4274333"/>
                <a:gd name="connsiteY17" fmla="*/ 1336431 h 2436726"/>
                <a:gd name="connsiteX18" fmla="*/ 995007 w 4274333"/>
                <a:gd name="connsiteY18" fmla="*/ 1205803 h 2436726"/>
                <a:gd name="connsiteX19" fmla="*/ 522735 w 4274333"/>
                <a:gd name="connsiteY19" fmla="*/ 600681 h 2436726"/>
                <a:gd name="connsiteX0" fmla="*/ 522735 w 4274333"/>
                <a:gd name="connsiteY0" fmla="*/ 600681 h 2436726"/>
                <a:gd name="connsiteX1" fmla="*/ 1457230 w 4274333"/>
                <a:gd name="connsiteY1" fmla="*/ 854111 h 2436726"/>
                <a:gd name="connsiteX2" fmla="*/ 1236168 w 4274333"/>
                <a:gd name="connsiteY2" fmla="*/ 411983 h 2436726"/>
                <a:gd name="connsiteX3" fmla="*/ 1035201 w 4274333"/>
                <a:gd name="connsiteY3" fmla="*/ 241161 h 2436726"/>
                <a:gd name="connsiteX4" fmla="*/ 1286409 w 4274333"/>
                <a:gd name="connsiteY4" fmla="*/ 0 h 2436726"/>
                <a:gd name="connsiteX5" fmla="*/ 1607957 w 4274333"/>
                <a:gd name="connsiteY5" fmla="*/ 80388 h 2436726"/>
                <a:gd name="connsiteX6" fmla="*/ 2120422 w 4274333"/>
                <a:gd name="connsiteY6" fmla="*/ 622998 h 2436726"/>
                <a:gd name="connsiteX7" fmla="*/ 1718488 w 4274333"/>
                <a:gd name="connsiteY7" fmla="*/ 241161 h 2436726"/>
                <a:gd name="connsiteX8" fmla="*/ 2287403 w 4274333"/>
                <a:gd name="connsiteY8" fmla="*/ 48021 h 2436726"/>
                <a:gd name="connsiteX9" fmla="*/ 3607578 w 4274333"/>
                <a:gd name="connsiteY9" fmla="*/ 1396722 h 2436726"/>
                <a:gd name="connsiteX10" fmla="*/ 3778400 w 4274333"/>
                <a:gd name="connsiteY10" fmla="*/ 703385 h 2436726"/>
                <a:gd name="connsiteX11" fmla="*/ 4270770 w 4274333"/>
                <a:gd name="connsiteY11" fmla="*/ 1728317 h 2436726"/>
                <a:gd name="connsiteX12" fmla="*/ 4190383 w 4274333"/>
                <a:gd name="connsiteY12" fmla="*/ 2100106 h 2436726"/>
                <a:gd name="connsiteX13" fmla="*/ 4025767 w 4274333"/>
                <a:gd name="connsiteY13" fmla="*/ 2436726 h 2436726"/>
                <a:gd name="connsiteX14" fmla="*/ 1095491 w 4274333"/>
                <a:gd name="connsiteY14" fmla="*/ 2416629 h 2436726"/>
                <a:gd name="connsiteX15" fmla="*/ 562928 w 4274333"/>
                <a:gd name="connsiteY15" fmla="*/ 1768511 h 2436726"/>
                <a:gd name="connsiteX16" fmla="*/ 30366 w 4274333"/>
                <a:gd name="connsiteY16" fmla="*/ 1145513 h 2436726"/>
                <a:gd name="connsiteX17" fmla="*/ 874427 w 4274333"/>
                <a:gd name="connsiteY17" fmla="*/ 1336431 h 2436726"/>
                <a:gd name="connsiteX18" fmla="*/ 995007 w 4274333"/>
                <a:gd name="connsiteY18" fmla="*/ 1205803 h 2436726"/>
                <a:gd name="connsiteX19" fmla="*/ 522735 w 4274333"/>
                <a:gd name="connsiteY19" fmla="*/ 600681 h 2436726"/>
                <a:gd name="connsiteX0" fmla="*/ 522735 w 4274333"/>
                <a:gd name="connsiteY0" fmla="*/ 600681 h 2436726"/>
                <a:gd name="connsiteX1" fmla="*/ 1457230 w 4274333"/>
                <a:gd name="connsiteY1" fmla="*/ 854111 h 2436726"/>
                <a:gd name="connsiteX2" fmla="*/ 1236168 w 4274333"/>
                <a:gd name="connsiteY2" fmla="*/ 411983 h 2436726"/>
                <a:gd name="connsiteX3" fmla="*/ 1035201 w 4274333"/>
                <a:gd name="connsiteY3" fmla="*/ 241161 h 2436726"/>
                <a:gd name="connsiteX4" fmla="*/ 1286409 w 4274333"/>
                <a:gd name="connsiteY4" fmla="*/ 0 h 2436726"/>
                <a:gd name="connsiteX5" fmla="*/ 1607957 w 4274333"/>
                <a:gd name="connsiteY5" fmla="*/ 80388 h 2436726"/>
                <a:gd name="connsiteX6" fmla="*/ 2110374 w 4274333"/>
                <a:gd name="connsiteY6" fmla="*/ 592853 h 2436726"/>
                <a:gd name="connsiteX7" fmla="*/ 1718488 w 4274333"/>
                <a:gd name="connsiteY7" fmla="*/ 241161 h 2436726"/>
                <a:gd name="connsiteX8" fmla="*/ 2287403 w 4274333"/>
                <a:gd name="connsiteY8" fmla="*/ 48021 h 2436726"/>
                <a:gd name="connsiteX9" fmla="*/ 3607578 w 4274333"/>
                <a:gd name="connsiteY9" fmla="*/ 1396722 h 2436726"/>
                <a:gd name="connsiteX10" fmla="*/ 3778400 w 4274333"/>
                <a:gd name="connsiteY10" fmla="*/ 703385 h 2436726"/>
                <a:gd name="connsiteX11" fmla="*/ 4270770 w 4274333"/>
                <a:gd name="connsiteY11" fmla="*/ 1728317 h 2436726"/>
                <a:gd name="connsiteX12" fmla="*/ 4190383 w 4274333"/>
                <a:gd name="connsiteY12" fmla="*/ 2100106 h 2436726"/>
                <a:gd name="connsiteX13" fmla="*/ 4025767 w 4274333"/>
                <a:gd name="connsiteY13" fmla="*/ 2436726 h 2436726"/>
                <a:gd name="connsiteX14" fmla="*/ 1095491 w 4274333"/>
                <a:gd name="connsiteY14" fmla="*/ 2416629 h 2436726"/>
                <a:gd name="connsiteX15" fmla="*/ 562928 w 4274333"/>
                <a:gd name="connsiteY15" fmla="*/ 1768511 h 2436726"/>
                <a:gd name="connsiteX16" fmla="*/ 30366 w 4274333"/>
                <a:gd name="connsiteY16" fmla="*/ 1145513 h 2436726"/>
                <a:gd name="connsiteX17" fmla="*/ 874427 w 4274333"/>
                <a:gd name="connsiteY17" fmla="*/ 1336431 h 2436726"/>
                <a:gd name="connsiteX18" fmla="*/ 995007 w 4274333"/>
                <a:gd name="connsiteY18" fmla="*/ 1205803 h 2436726"/>
                <a:gd name="connsiteX19" fmla="*/ 522735 w 4274333"/>
                <a:gd name="connsiteY19" fmla="*/ 600681 h 2436726"/>
                <a:gd name="connsiteX0" fmla="*/ 522735 w 4274333"/>
                <a:gd name="connsiteY0" fmla="*/ 600681 h 2436726"/>
                <a:gd name="connsiteX1" fmla="*/ 1457230 w 4274333"/>
                <a:gd name="connsiteY1" fmla="*/ 854111 h 2436726"/>
                <a:gd name="connsiteX2" fmla="*/ 1236168 w 4274333"/>
                <a:gd name="connsiteY2" fmla="*/ 411983 h 2436726"/>
                <a:gd name="connsiteX3" fmla="*/ 1035201 w 4274333"/>
                <a:gd name="connsiteY3" fmla="*/ 241161 h 2436726"/>
                <a:gd name="connsiteX4" fmla="*/ 1286409 w 4274333"/>
                <a:gd name="connsiteY4" fmla="*/ 0 h 2436726"/>
                <a:gd name="connsiteX5" fmla="*/ 1607957 w 4274333"/>
                <a:gd name="connsiteY5" fmla="*/ 80388 h 2436726"/>
                <a:gd name="connsiteX6" fmla="*/ 2140520 w 4274333"/>
                <a:gd name="connsiteY6" fmla="*/ 633046 h 2436726"/>
                <a:gd name="connsiteX7" fmla="*/ 1718488 w 4274333"/>
                <a:gd name="connsiteY7" fmla="*/ 241161 h 2436726"/>
                <a:gd name="connsiteX8" fmla="*/ 2287403 w 4274333"/>
                <a:gd name="connsiteY8" fmla="*/ 48021 h 2436726"/>
                <a:gd name="connsiteX9" fmla="*/ 3607578 w 4274333"/>
                <a:gd name="connsiteY9" fmla="*/ 1396722 h 2436726"/>
                <a:gd name="connsiteX10" fmla="*/ 3778400 w 4274333"/>
                <a:gd name="connsiteY10" fmla="*/ 703385 h 2436726"/>
                <a:gd name="connsiteX11" fmla="*/ 4270770 w 4274333"/>
                <a:gd name="connsiteY11" fmla="*/ 1728317 h 2436726"/>
                <a:gd name="connsiteX12" fmla="*/ 4190383 w 4274333"/>
                <a:gd name="connsiteY12" fmla="*/ 2100106 h 2436726"/>
                <a:gd name="connsiteX13" fmla="*/ 4025767 w 4274333"/>
                <a:gd name="connsiteY13" fmla="*/ 2436726 h 2436726"/>
                <a:gd name="connsiteX14" fmla="*/ 1095491 w 4274333"/>
                <a:gd name="connsiteY14" fmla="*/ 2416629 h 2436726"/>
                <a:gd name="connsiteX15" fmla="*/ 562928 w 4274333"/>
                <a:gd name="connsiteY15" fmla="*/ 1768511 h 2436726"/>
                <a:gd name="connsiteX16" fmla="*/ 30366 w 4274333"/>
                <a:gd name="connsiteY16" fmla="*/ 1145513 h 2436726"/>
                <a:gd name="connsiteX17" fmla="*/ 874427 w 4274333"/>
                <a:gd name="connsiteY17" fmla="*/ 1336431 h 2436726"/>
                <a:gd name="connsiteX18" fmla="*/ 995007 w 4274333"/>
                <a:gd name="connsiteY18" fmla="*/ 1205803 h 2436726"/>
                <a:gd name="connsiteX19" fmla="*/ 522735 w 4274333"/>
                <a:gd name="connsiteY19" fmla="*/ 600681 h 2436726"/>
                <a:gd name="connsiteX0" fmla="*/ 522735 w 4274333"/>
                <a:gd name="connsiteY0" fmla="*/ 600681 h 2436726"/>
                <a:gd name="connsiteX1" fmla="*/ 1457230 w 4274333"/>
                <a:gd name="connsiteY1" fmla="*/ 854111 h 2436726"/>
                <a:gd name="connsiteX2" fmla="*/ 1236168 w 4274333"/>
                <a:gd name="connsiteY2" fmla="*/ 411983 h 2436726"/>
                <a:gd name="connsiteX3" fmla="*/ 1035201 w 4274333"/>
                <a:gd name="connsiteY3" fmla="*/ 241161 h 2436726"/>
                <a:gd name="connsiteX4" fmla="*/ 1286409 w 4274333"/>
                <a:gd name="connsiteY4" fmla="*/ 0 h 2436726"/>
                <a:gd name="connsiteX5" fmla="*/ 1607957 w 4274333"/>
                <a:gd name="connsiteY5" fmla="*/ 80388 h 2436726"/>
                <a:gd name="connsiteX6" fmla="*/ 1979747 w 4274333"/>
                <a:gd name="connsiteY6" fmla="*/ 432079 h 2436726"/>
                <a:gd name="connsiteX7" fmla="*/ 1718488 w 4274333"/>
                <a:gd name="connsiteY7" fmla="*/ 241161 h 2436726"/>
                <a:gd name="connsiteX8" fmla="*/ 2287403 w 4274333"/>
                <a:gd name="connsiteY8" fmla="*/ 48021 h 2436726"/>
                <a:gd name="connsiteX9" fmla="*/ 3607578 w 4274333"/>
                <a:gd name="connsiteY9" fmla="*/ 1396722 h 2436726"/>
                <a:gd name="connsiteX10" fmla="*/ 3778400 w 4274333"/>
                <a:gd name="connsiteY10" fmla="*/ 703385 h 2436726"/>
                <a:gd name="connsiteX11" fmla="*/ 4270770 w 4274333"/>
                <a:gd name="connsiteY11" fmla="*/ 1728317 h 2436726"/>
                <a:gd name="connsiteX12" fmla="*/ 4190383 w 4274333"/>
                <a:gd name="connsiteY12" fmla="*/ 2100106 h 2436726"/>
                <a:gd name="connsiteX13" fmla="*/ 4025767 w 4274333"/>
                <a:gd name="connsiteY13" fmla="*/ 2436726 h 2436726"/>
                <a:gd name="connsiteX14" fmla="*/ 1095491 w 4274333"/>
                <a:gd name="connsiteY14" fmla="*/ 2416629 h 2436726"/>
                <a:gd name="connsiteX15" fmla="*/ 562928 w 4274333"/>
                <a:gd name="connsiteY15" fmla="*/ 1768511 h 2436726"/>
                <a:gd name="connsiteX16" fmla="*/ 30366 w 4274333"/>
                <a:gd name="connsiteY16" fmla="*/ 1145513 h 2436726"/>
                <a:gd name="connsiteX17" fmla="*/ 874427 w 4274333"/>
                <a:gd name="connsiteY17" fmla="*/ 1336431 h 2436726"/>
                <a:gd name="connsiteX18" fmla="*/ 995007 w 4274333"/>
                <a:gd name="connsiteY18" fmla="*/ 1205803 h 2436726"/>
                <a:gd name="connsiteX19" fmla="*/ 522735 w 4274333"/>
                <a:gd name="connsiteY19" fmla="*/ 600681 h 2436726"/>
                <a:gd name="connsiteX0" fmla="*/ 522735 w 4274333"/>
                <a:gd name="connsiteY0" fmla="*/ 600681 h 2436726"/>
                <a:gd name="connsiteX1" fmla="*/ 1457230 w 4274333"/>
                <a:gd name="connsiteY1" fmla="*/ 854111 h 2436726"/>
                <a:gd name="connsiteX2" fmla="*/ 1236168 w 4274333"/>
                <a:gd name="connsiteY2" fmla="*/ 411983 h 2436726"/>
                <a:gd name="connsiteX3" fmla="*/ 1035201 w 4274333"/>
                <a:gd name="connsiteY3" fmla="*/ 241161 h 2436726"/>
                <a:gd name="connsiteX4" fmla="*/ 1286409 w 4274333"/>
                <a:gd name="connsiteY4" fmla="*/ 0 h 2436726"/>
                <a:gd name="connsiteX5" fmla="*/ 1607957 w 4274333"/>
                <a:gd name="connsiteY5" fmla="*/ 80388 h 2436726"/>
                <a:gd name="connsiteX6" fmla="*/ 2190763 w 4274333"/>
                <a:gd name="connsiteY6" fmla="*/ 673239 h 2436726"/>
                <a:gd name="connsiteX7" fmla="*/ 1718488 w 4274333"/>
                <a:gd name="connsiteY7" fmla="*/ 241161 h 2436726"/>
                <a:gd name="connsiteX8" fmla="*/ 2287403 w 4274333"/>
                <a:gd name="connsiteY8" fmla="*/ 48021 h 2436726"/>
                <a:gd name="connsiteX9" fmla="*/ 3607578 w 4274333"/>
                <a:gd name="connsiteY9" fmla="*/ 1396722 h 2436726"/>
                <a:gd name="connsiteX10" fmla="*/ 3778400 w 4274333"/>
                <a:gd name="connsiteY10" fmla="*/ 703385 h 2436726"/>
                <a:gd name="connsiteX11" fmla="*/ 4270770 w 4274333"/>
                <a:gd name="connsiteY11" fmla="*/ 1728317 h 2436726"/>
                <a:gd name="connsiteX12" fmla="*/ 4190383 w 4274333"/>
                <a:gd name="connsiteY12" fmla="*/ 2100106 h 2436726"/>
                <a:gd name="connsiteX13" fmla="*/ 4025767 w 4274333"/>
                <a:gd name="connsiteY13" fmla="*/ 2436726 h 2436726"/>
                <a:gd name="connsiteX14" fmla="*/ 1095491 w 4274333"/>
                <a:gd name="connsiteY14" fmla="*/ 2416629 h 2436726"/>
                <a:gd name="connsiteX15" fmla="*/ 562928 w 4274333"/>
                <a:gd name="connsiteY15" fmla="*/ 1768511 h 2436726"/>
                <a:gd name="connsiteX16" fmla="*/ 30366 w 4274333"/>
                <a:gd name="connsiteY16" fmla="*/ 1145513 h 2436726"/>
                <a:gd name="connsiteX17" fmla="*/ 874427 w 4274333"/>
                <a:gd name="connsiteY17" fmla="*/ 1336431 h 2436726"/>
                <a:gd name="connsiteX18" fmla="*/ 995007 w 4274333"/>
                <a:gd name="connsiteY18" fmla="*/ 1205803 h 2436726"/>
                <a:gd name="connsiteX19" fmla="*/ 522735 w 4274333"/>
                <a:gd name="connsiteY19" fmla="*/ 600681 h 2436726"/>
                <a:gd name="connsiteX0" fmla="*/ 522735 w 4274333"/>
                <a:gd name="connsiteY0" fmla="*/ 600681 h 2436726"/>
                <a:gd name="connsiteX1" fmla="*/ 1457230 w 4274333"/>
                <a:gd name="connsiteY1" fmla="*/ 854111 h 2436726"/>
                <a:gd name="connsiteX2" fmla="*/ 1236168 w 4274333"/>
                <a:gd name="connsiteY2" fmla="*/ 411983 h 2436726"/>
                <a:gd name="connsiteX3" fmla="*/ 1035201 w 4274333"/>
                <a:gd name="connsiteY3" fmla="*/ 241161 h 2436726"/>
                <a:gd name="connsiteX4" fmla="*/ 1286409 w 4274333"/>
                <a:gd name="connsiteY4" fmla="*/ 0 h 2436726"/>
                <a:gd name="connsiteX5" fmla="*/ 1607957 w 4274333"/>
                <a:gd name="connsiteY5" fmla="*/ 80388 h 2436726"/>
                <a:gd name="connsiteX6" fmla="*/ 2050086 w 4274333"/>
                <a:gd name="connsiteY6" fmla="*/ 653142 h 2436726"/>
                <a:gd name="connsiteX7" fmla="*/ 1718488 w 4274333"/>
                <a:gd name="connsiteY7" fmla="*/ 241161 h 2436726"/>
                <a:gd name="connsiteX8" fmla="*/ 2287403 w 4274333"/>
                <a:gd name="connsiteY8" fmla="*/ 48021 h 2436726"/>
                <a:gd name="connsiteX9" fmla="*/ 3607578 w 4274333"/>
                <a:gd name="connsiteY9" fmla="*/ 1396722 h 2436726"/>
                <a:gd name="connsiteX10" fmla="*/ 3778400 w 4274333"/>
                <a:gd name="connsiteY10" fmla="*/ 703385 h 2436726"/>
                <a:gd name="connsiteX11" fmla="*/ 4270770 w 4274333"/>
                <a:gd name="connsiteY11" fmla="*/ 1728317 h 2436726"/>
                <a:gd name="connsiteX12" fmla="*/ 4190383 w 4274333"/>
                <a:gd name="connsiteY12" fmla="*/ 2100106 h 2436726"/>
                <a:gd name="connsiteX13" fmla="*/ 4025767 w 4274333"/>
                <a:gd name="connsiteY13" fmla="*/ 2436726 h 2436726"/>
                <a:gd name="connsiteX14" fmla="*/ 1095491 w 4274333"/>
                <a:gd name="connsiteY14" fmla="*/ 2416629 h 2436726"/>
                <a:gd name="connsiteX15" fmla="*/ 562928 w 4274333"/>
                <a:gd name="connsiteY15" fmla="*/ 1768511 h 2436726"/>
                <a:gd name="connsiteX16" fmla="*/ 30366 w 4274333"/>
                <a:gd name="connsiteY16" fmla="*/ 1145513 h 2436726"/>
                <a:gd name="connsiteX17" fmla="*/ 874427 w 4274333"/>
                <a:gd name="connsiteY17" fmla="*/ 1336431 h 2436726"/>
                <a:gd name="connsiteX18" fmla="*/ 995007 w 4274333"/>
                <a:gd name="connsiteY18" fmla="*/ 1205803 h 2436726"/>
                <a:gd name="connsiteX19" fmla="*/ 522735 w 4274333"/>
                <a:gd name="connsiteY19" fmla="*/ 600681 h 2436726"/>
                <a:gd name="connsiteX0" fmla="*/ 522735 w 4274333"/>
                <a:gd name="connsiteY0" fmla="*/ 600681 h 2436726"/>
                <a:gd name="connsiteX1" fmla="*/ 1457230 w 4274333"/>
                <a:gd name="connsiteY1" fmla="*/ 854111 h 2436726"/>
                <a:gd name="connsiteX2" fmla="*/ 1236168 w 4274333"/>
                <a:gd name="connsiteY2" fmla="*/ 411983 h 2436726"/>
                <a:gd name="connsiteX3" fmla="*/ 1035201 w 4274333"/>
                <a:gd name="connsiteY3" fmla="*/ 241161 h 2436726"/>
                <a:gd name="connsiteX4" fmla="*/ 1286409 w 4274333"/>
                <a:gd name="connsiteY4" fmla="*/ 0 h 2436726"/>
                <a:gd name="connsiteX5" fmla="*/ 1607957 w 4274333"/>
                <a:gd name="connsiteY5" fmla="*/ 80388 h 2436726"/>
                <a:gd name="connsiteX6" fmla="*/ 2894147 w 4274333"/>
                <a:gd name="connsiteY6" fmla="*/ 1105317 h 2436726"/>
                <a:gd name="connsiteX7" fmla="*/ 1718488 w 4274333"/>
                <a:gd name="connsiteY7" fmla="*/ 241161 h 2436726"/>
                <a:gd name="connsiteX8" fmla="*/ 2287403 w 4274333"/>
                <a:gd name="connsiteY8" fmla="*/ 48021 h 2436726"/>
                <a:gd name="connsiteX9" fmla="*/ 3607578 w 4274333"/>
                <a:gd name="connsiteY9" fmla="*/ 1396722 h 2436726"/>
                <a:gd name="connsiteX10" fmla="*/ 3778400 w 4274333"/>
                <a:gd name="connsiteY10" fmla="*/ 703385 h 2436726"/>
                <a:gd name="connsiteX11" fmla="*/ 4270770 w 4274333"/>
                <a:gd name="connsiteY11" fmla="*/ 1728317 h 2436726"/>
                <a:gd name="connsiteX12" fmla="*/ 4190383 w 4274333"/>
                <a:gd name="connsiteY12" fmla="*/ 2100106 h 2436726"/>
                <a:gd name="connsiteX13" fmla="*/ 4025767 w 4274333"/>
                <a:gd name="connsiteY13" fmla="*/ 2436726 h 2436726"/>
                <a:gd name="connsiteX14" fmla="*/ 1095491 w 4274333"/>
                <a:gd name="connsiteY14" fmla="*/ 2416629 h 2436726"/>
                <a:gd name="connsiteX15" fmla="*/ 562928 w 4274333"/>
                <a:gd name="connsiteY15" fmla="*/ 1768511 h 2436726"/>
                <a:gd name="connsiteX16" fmla="*/ 30366 w 4274333"/>
                <a:gd name="connsiteY16" fmla="*/ 1145513 h 2436726"/>
                <a:gd name="connsiteX17" fmla="*/ 874427 w 4274333"/>
                <a:gd name="connsiteY17" fmla="*/ 1336431 h 2436726"/>
                <a:gd name="connsiteX18" fmla="*/ 995007 w 4274333"/>
                <a:gd name="connsiteY18" fmla="*/ 1205803 h 2436726"/>
                <a:gd name="connsiteX19" fmla="*/ 522735 w 4274333"/>
                <a:gd name="connsiteY19" fmla="*/ 600681 h 2436726"/>
                <a:gd name="connsiteX0" fmla="*/ 522735 w 4274333"/>
                <a:gd name="connsiteY0" fmla="*/ 600681 h 2436726"/>
                <a:gd name="connsiteX1" fmla="*/ 1457230 w 4274333"/>
                <a:gd name="connsiteY1" fmla="*/ 854111 h 2436726"/>
                <a:gd name="connsiteX2" fmla="*/ 1236168 w 4274333"/>
                <a:gd name="connsiteY2" fmla="*/ 411983 h 2436726"/>
                <a:gd name="connsiteX3" fmla="*/ 1035201 w 4274333"/>
                <a:gd name="connsiteY3" fmla="*/ 241161 h 2436726"/>
                <a:gd name="connsiteX4" fmla="*/ 1286409 w 4274333"/>
                <a:gd name="connsiteY4" fmla="*/ 0 h 2436726"/>
                <a:gd name="connsiteX5" fmla="*/ 1607957 w 4274333"/>
                <a:gd name="connsiteY5" fmla="*/ 80388 h 2436726"/>
                <a:gd name="connsiteX6" fmla="*/ 2894147 w 4274333"/>
                <a:gd name="connsiteY6" fmla="*/ 1105317 h 2436726"/>
                <a:gd name="connsiteX7" fmla="*/ 1718488 w 4274333"/>
                <a:gd name="connsiteY7" fmla="*/ 241161 h 2436726"/>
                <a:gd name="connsiteX8" fmla="*/ 2287403 w 4274333"/>
                <a:gd name="connsiteY8" fmla="*/ 48021 h 2436726"/>
                <a:gd name="connsiteX9" fmla="*/ 3607578 w 4274333"/>
                <a:gd name="connsiteY9" fmla="*/ 1396722 h 2436726"/>
                <a:gd name="connsiteX10" fmla="*/ 3778400 w 4274333"/>
                <a:gd name="connsiteY10" fmla="*/ 703385 h 2436726"/>
                <a:gd name="connsiteX11" fmla="*/ 4270770 w 4274333"/>
                <a:gd name="connsiteY11" fmla="*/ 1728317 h 2436726"/>
                <a:gd name="connsiteX12" fmla="*/ 4190383 w 4274333"/>
                <a:gd name="connsiteY12" fmla="*/ 2100106 h 2436726"/>
                <a:gd name="connsiteX13" fmla="*/ 4025767 w 4274333"/>
                <a:gd name="connsiteY13" fmla="*/ 2436726 h 2436726"/>
                <a:gd name="connsiteX14" fmla="*/ 1095491 w 4274333"/>
                <a:gd name="connsiteY14" fmla="*/ 2416629 h 2436726"/>
                <a:gd name="connsiteX15" fmla="*/ 562928 w 4274333"/>
                <a:gd name="connsiteY15" fmla="*/ 1768511 h 2436726"/>
                <a:gd name="connsiteX16" fmla="*/ 30366 w 4274333"/>
                <a:gd name="connsiteY16" fmla="*/ 1145513 h 2436726"/>
                <a:gd name="connsiteX17" fmla="*/ 874427 w 4274333"/>
                <a:gd name="connsiteY17" fmla="*/ 1336431 h 2436726"/>
                <a:gd name="connsiteX18" fmla="*/ 995007 w 4274333"/>
                <a:gd name="connsiteY18" fmla="*/ 1205803 h 2436726"/>
                <a:gd name="connsiteX19" fmla="*/ 522735 w 4274333"/>
                <a:gd name="connsiteY19" fmla="*/ 600681 h 2436726"/>
                <a:gd name="connsiteX0" fmla="*/ 522735 w 4274333"/>
                <a:gd name="connsiteY0" fmla="*/ 600681 h 2436726"/>
                <a:gd name="connsiteX1" fmla="*/ 1457230 w 4274333"/>
                <a:gd name="connsiteY1" fmla="*/ 854111 h 2436726"/>
                <a:gd name="connsiteX2" fmla="*/ 1236168 w 4274333"/>
                <a:gd name="connsiteY2" fmla="*/ 411983 h 2436726"/>
                <a:gd name="connsiteX3" fmla="*/ 1035201 w 4274333"/>
                <a:gd name="connsiteY3" fmla="*/ 241161 h 2436726"/>
                <a:gd name="connsiteX4" fmla="*/ 1286409 w 4274333"/>
                <a:gd name="connsiteY4" fmla="*/ 0 h 2436726"/>
                <a:gd name="connsiteX5" fmla="*/ 1607957 w 4274333"/>
                <a:gd name="connsiteY5" fmla="*/ 80388 h 2436726"/>
                <a:gd name="connsiteX6" fmla="*/ 2894147 w 4274333"/>
                <a:gd name="connsiteY6" fmla="*/ 1105317 h 2436726"/>
                <a:gd name="connsiteX7" fmla="*/ 1718488 w 4274333"/>
                <a:gd name="connsiteY7" fmla="*/ 241161 h 2436726"/>
                <a:gd name="connsiteX8" fmla="*/ 2287403 w 4274333"/>
                <a:gd name="connsiteY8" fmla="*/ 48021 h 2436726"/>
                <a:gd name="connsiteX9" fmla="*/ 3607578 w 4274333"/>
                <a:gd name="connsiteY9" fmla="*/ 1396722 h 2436726"/>
                <a:gd name="connsiteX10" fmla="*/ 3778400 w 4274333"/>
                <a:gd name="connsiteY10" fmla="*/ 703385 h 2436726"/>
                <a:gd name="connsiteX11" fmla="*/ 4270770 w 4274333"/>
                <a:gd name="connsiteY11" fmla="*/ 1728317 h 2436726"/>
                <a:gd name="connsiteX12" fmla="*/ 4190383 w 4274333"/>
                <a:gd name="connsiteY12" fmla="*/ 2100106 h 2436726"/>
                <a:gd name="connsiteX13" fmla="*/ 4025767 w 4274333"/>
                <a:gd name="connsiteY13" fmla="*/ 2436726 h 2436726"/>
                <a:gd name="connsiteX14" fmla="*/ 1095491 w 4274333"/>
                <a:gd name="connsiteY14" fmla="*/ 2416629 h 2436726"/>
                <a:gd name="connsiteX15" fmla="*/ 562928 w 4274333"/>
                <a:gd name="connsiteY15" fmla="*/ 1768511 h 2436726"/>
                <a:gd name="connsiteX16" fmla="*/ 30366 w 4274333"/>
                <a:gd name="connsiteY16" fmla="*/ 1145513 h 2436726"/>
                <a:gd name="connsiteX17" fmla="*/ 874427 w 4274333"/>
                <a:gd name="connsiteY17" fmla="*/ 1336431 h 2436726"/>
                <a:gd name="connsiteX18" fmla="*/ 995007 w 4274333"/>
                <a:gd name="connsiteY18" fmla="*/ 1205803 h 2436726"/>
                <a:gd name="connsiteX19" fmla="*/ 522735 w 4274333"/>
                <a:gd name="connsiteY19" fmla="*/ 600681 h 2436726"/>
                <a:gd name="connsiteX0" fmla="*/ 522735 w 4274333"/>
                <a:gd name="connsiteY0" fmla="*/ 600681 h 2436726"/>
                <a:gd name="connsiteX1" fmla="*/ 1457230 w 4274333"/>
                <a:gd name="connsiteY1" fmla="*/ 854111 h 2436726"/>
                <a:gd name="connsiteX2" fmla="*/ 1236168 w 4274333"/>
                <a:gd name="connsiteY2" fmla="*/ 411983 h 2436726"/>
                <a:gd name="connsiteX3" fmla="*/ 1035201 w 4274333"/>
                <a:gd name="connsiteY3" fmla="*/ 241161 h 2436726"/>
                <a:gd name="connsiteX4" fmla="*/ 1286409 w 4274333"/>
                <a:gd name="connsiteY4" fmla="*/ 0 h 2436726"/>
                <a:gd name="connsiteX5" fmla="*/ 1607957 w 4274333"/>
                <a:gd name="connsiteY5" fmla="*/ 80388 h 2436726"/>
                <a:gd name="connsiteX6" fmla="*/ 2271149 w 4274333"/>
                <a:gd name="connsiteY6" fmla="*/ 703383 h 2436726"/>
                <a:gd name="connsiteX7" fmla="*/ 1718488 w 4274333"/>
                <a:gd name="connsiteY7" fmla="*/ 241161 h 2436726"/>
                <a:gd name="connsiteX8" fmla="*/ 2287403 w 4274333"/>
                <a:gd name="connsiteY8" fmla="*/ 48021 h 2436726"/>
                <a:gd name="connsiteX9" fmla="*/ 3607578 w 4274333"/>
                <a:gd name="connsiteY9" fmla="*/ 1396722 h 2436726"/>
                <a:gd name="connsiteX10" fmla="*/ 3778400 w 4274333"/>
                <a:gd name="connsiteY10" fmla="*/ 703385 h 2436726"/>
                <a:gd name="connsiteX11" fmla="*/ 4270770 w 4274333"/>
                <a:gd name="connsiteY11" fmla="*/ 1728317 h 2436726"/>
                <a:gd name="connsiteX12" fmla="*/ 4190383 w 4274333"/>
                <a:gd name="connsiteY12" fmla="*/ 2100106 h 2436726"/>
                <a:gd name="connsiteX13" fmla="*/ 4025767 w 4274333"/>
                <a:gd name="connsiteY13" fmla="*/ 2436726 h 2436726"/>
                <a:gd name="connsiteX14" fmla="*/ 1095491 w 4274333"/>
                <a:gd name="connsiteY14" fmla="*/ 2416629 h 2436726"/>
                <a:gd name="connsiteX15" fmla="*/ 562928 w 4274333"/>
                <a:gd name="connsiteY15" fmla="*/ 1768511 h 2436726"/>
                <a:gd name="connsiteX16" fmla="*/ 30366 w 4274333"/>
                <a:gd name="connsiteY16" fmla="*/ 1145513 h 2436726"/>
                <a:gd name="connsiteX17" fmla="*/ 874427 w 4274333"/>
                <a:gd name="connsiteY17" fmla="*/ 1336431 h 2436726"/>
                <a:gd name="connsiteX18" fmla="*/ 995007 w 4274333"/>
                <a:gd name="connsiteY18" fmla="*/ 1205803 h 2436726"/>
                <a:gd name="connsiteX19" fmla="*/ 522735 w 4274333"/>
                <a:gd name="connsiteY19" fmla="*/ 600681 h 2436726"/>
                <a:gd name="connsiteX0" fmla="*/ 522735 w 4274333"/>
                <a:gd name="connsiteY0" fmla="*/ 600681 h 2436726"/>
                <a:gd name="connsiteX1" fmla="*/ 1457230 w 4274333"/>
                <a:gd name="connsiteY1" fmla="*/ 854111 h 2436726"/>
                <a:gd name="connsiteX2" fmla="*/ 1236168 w 4274333"/>
                <a:gd name="connsiteY2" fmla="*/ 411983 h 2436726"/>
                <a:gd name="connsiteX3" fmla="*/ 1035201 w 4274333"/>
                <a:gd name="connsiteY3" fmla="*/ 241161 h 2436726"/>
                <a:gd name="connsiteX4" fmla="*/ 1286409 w 4274333"/>
                <a:gd name="connsiteY4" fmla="*/ 0 h 2436726"/>
                <a:gd name="connsiteX5" fmla="*/ 1607957 w 4274333"/>
                <a:gd name="connsiteY5" fmla="*/ 80388 h 2436726"/>
                <a:gd name="connsiteX6" fmla="*/ 2271149 w 4274333"/>
                <a:gd name="connsiteY6" fmla="*/ 703383 h 2436726"/>
                <a:gd name="connsiteX7" fmla="*/ 1718488 w 4274333"/>
                <a:gd name="connsiteY7" fmla="*/ 241161 h 2436726"/>
                <a:gd name="connsiteX8" fmla="*/ 2287403 w 4274333"/>
                <a:gd name="connsiteY8" fmla="*/ 48021 h 2436726"/>
                <a:gd name="connsiteX9" fmla="*/ 3607578 w 4274333"/>
                <a:gd name="connsiteY9" fmla="*/ 1396722 h 2436726"/>
                <a:gd name="connsiteX10" fmla="*/ 3778400 w 4274333"/>
                <a:gd name="connsiteY10" fmla="*/ 703385 h 2436726"/>
                <a:gd name="connsiteX11" fmla="*/ 4270770 w 4274333"/>
                <a:gd name="connsiteY11" fmla="*/ 1728317 h 2436726"/>
                <a:gd name="connsiteX12" fmla="*/ 4190383 w 4274333"/>
                <a:gd name="connsiteY12" fmla="*/ 2100106 h 2436726"/>
                <a:gd name="connsiteX13" fmla="*/ 4025767 w 4274333"/>
                <a:gd name="connsiteY13" fmla="*/ 2436726 h 2436726"/>
                <a:gd name="connsiteX14" fmla="*/ 1095491 w 4274333"/>
                <a:gd name="connsiteY14" fmla="*/ 2416629 h 2436726"/>
                <a:gd name="connsiteX15" fmla="*/ 562928 w 4274333"/>
                <a:gd name="connsiteY15" fmla="*/ 1768511 h 2436726"/>
                <a:gd name="connsiteX16" fmla="*/ 30366 w 4274333"/>
                <a:gd name="connsiteY16" fmla="*/ 1145513 h 2436726"/>
                <a:gd name="connsiteX17" fmla="*/ 874427 w 4274333"/>
                <a:gd name="connsiteY17" fmla="*/ 1336431 h 2436726"/>
                <a:gd name="connsiteX18" fmla="*/ 995007 w 4274333"/>
                <a:gd name="connsiteY18" fmla="*/ 1205803 h 2436726"/>
                <a:gd name="connsiteX19" fmla="*/ 522735 w 4274333"/>
                <a:gd name="connsiteY19" fmla="*/ 600681 h 2436726"/>
                <a:gd name="connsiteX0" fmla="*/ 522735 w 4274333"/>
                <a:gd name="connsiteY0" fmla="*/ 600681 h 2436726"/>
                <a:gd name="connsiteX1" fmla="*/ 1457230 w 4274333"/>
                <a:gd name="connsiteY1" fmla="*/ 854111 h 2436726"/>
                <a:gd name="connsiteX2" fmla="*/ 1236168 w 4274333"/>
                <a:gd name="connsiteY2" fmla="*/ 411983 h 2436726"/>
                <a:gd name="connsiteX3" fmla="*/ 1035201 w 4274333"/>
                <a:gd name="connsiteY3" fmla="*/ 241161 h 2436726"/>
                <a:gd name="connsiteX4" fmla="*/ 1286409 w 4274333"/>
                <a:gd name="connsiteY4" fmla="*/ 0 h 2436726"/>
                <a:gd name="connsiteX5" fmla="*/ 1607957 w 4274333"/>
                <a:gd name="connsiteY5" fmla="*/ 80388 h 2436726"/>
                <a:gd name="connsiteX6" fmla="*/ 1989795 w 4274333"/>
                <a:gd name="connsiteY6" fmla="*/ 773721 h 2436726"/>
                <a:gd name="connsiteX7" fmla="*/ 1718488 w 4274333"/>
                <a:gd name="connsiteY7" fmla="*/ 241161 h 2436726"/>
                <a:gd name="connsiteX8" fmla="*/ 2287403 w 4274333"/>
                <a:gd name="connsiteY8" fmla="*/ 48021 h 2436726"/>
                <a:gd name="connsiteX9" fmla="*/ 3607578 w 4274333"/>
                <a:gd name="connsiteY9" fmla="*/ 1396722 h 2436726"/>
                <a:gd name="connsiteX10" fmla="*/ 3778400 w 4274333"/>
                <a:gd name="connsiteY10" fmla="*/ 703385 h 2436726"/>
                <a:gd name="connsiteX11" fmla="*/ 4270770 w 4274333"/>
                <a:gd name="connsiteY11" fmla="*/ 1728317 h 2436726"/>
                <a:gd name="connsiteX12" fmla="*/ 4190383 w 4274333"/>
                <a:gd name="connsiteY12" fmla="*/ 2100106 h 2436726"/>
                <a:gd name="connsiteX13" fmla="*/ 4025767 w 4274333"/>
                <a:gd name="connsiteY13" fmla="*/ 2436726 h 2436726"/>
                <a:gd name="connsiteX14" fmla="*/ 1095491 w 4274333"/>
                <a:gd name="connsiteY14" fmla="*/ 2416629 h 2436726"/>
                <a:gd name="connsiteX15" fmla="*/ 562928 w 4274333"/>
                <a:gd name="connsiteY15" fmla="*/ 1768511 h 2436726"/>
                <a:gd name="connsiteX16" fmla="*/ 30366 w 4274333"/>
                <a:gd name="connsiteY16" fmla="*/ 1145513 h 2436726"/>
                <a:gd name="connsiteX17" fmla="*/ 874427 w 4274333"/>
                <a:gd name="connsiteY17" fmla="*/ 1336431 h 2436726"/>
                <a:gd name="connsiteX18" fmla="*/ 995007 w 4274333"/>
                <a:gd name="connsiteY18" fmla="*/ 1205803 h 2436726"/>
                <a:gd name="connsiteX19" fmla="*/ 522735 w 4274333"/>
                <a:gd name="connsiteY19" fmla="*/ 600681 h 2436726"/>
                <a:gd name="connsiteX0" fmla="*/ 522735 w 4274333"/>
                <a:gd name="connsiteY0" fmla="*/ 600681 h 2436726"/>
                <a:gd name="connsiteX1" fmla="*/ 1457230 w 4274333"/>
                <a:gd name="connsiteY1" fmla="*/ 854111 h 2436726"/>
                <a:gd name="connsiteX2" fmla="*/ 1236168 w 4274333"/>
                <a:gd name="connsiteY2" fmla="*/ 411983 h 2436726"/>
                <a:gd name="connsiteX3" fmla="*/ 1035201 w 4274333"/>
                <a:gd name="connsiteY3" fmla="*/ 241161 h 2436726"/>
                <a:gd name="connsiteX4" fmla="*/ 1286409 w 4274333"/>
                <a:gd name="connsiteY4" fmla="*/ 0 h 2436726"/>
                <a:gd name="connsiteX5" fmla="*/ 1607957 w 4274333"/>
                <a:gd name="connsiteY5" fmla="*/ 80388 h 2436726"/>
                <a:gd name="connsiteX6" fmla="*/ 1989795 w 4274333"/>
                <a:gd name="connsiteY6" fmla="*/ 773721 h 2436726"/>
                <a:gd name="connsiteX7" fmla="*/ 1718488 w 4274333"/>
                <a:gd name="connsiteY7" fmla="*/ 241161 h 2436726"/>
                <a:gd name="connsiteX8" fmla="*/ 2287403 w 4274333"/>
                <a:gd name="connsiteY8" fmla="*/ 48021 h 2436726"/>
                <a:gd name="connsiteX9" fmla="*/ 3607578 w 4274333"/>
                <a:gd name="connsiteY9" fmla="*/ 1396722 h 2436726"/>
                <a:gd name="connsiteX10" fmla="*/ 3778400 w 4274333"/>
                <a:gd name="connsiteY10" fmla="*/ 703385 h 2436726"/>
                <a:gd name="connsiteX11" fmla="*/ 4270770 w 4274333"/>
                <a:gd name="connsiteY11" fmla="*/ 1728317 h 2436726"/>
                <a:gd name="connsiteX12" fmla="*/ 4190383 w 4274333"/>
                <a:gd name="connsiteY12" fmla="*/ 2100106 h 2436726"/>
                <a:gd name="connsiteX13" fmla="*/ 4025767 w 4274333"/>
                <a:gd name="connsiteY13" fmla="*/ 2436726 h 2436726"/>
                <a:gd name="connsiteX14" fmla="*/ 1095491 w 4274333"/>
                <a:gd name="connsiteY14" fmla="*/ 2416629 h 2436726"/>
                <a:gd name="connsiteX15" fmla="*/ 562928 w 4274333"/>
                <a:gd name="connsiteY15" fmla="*/ 1768511 h 2436726"/>
                <a:gd name="connsiteX16" fmla="*/ 30366 w 4274333"/>
                <a:gd name="connsiteY16" fmla="*/ 1145513 h 2436726"/>
                <a:gd name="connsiteX17" fmla="*/ 874427 w 4274333"/>
                <a:gd name="connsiteY17" fmla="*/ 1336431 h 2436726"/>
                <a:gd name="connsiteX18" fmla="*/ 995007 w 4274333"/>
                <a:gd name="connsiteY18" fmla="*/ 1205803 h 2436726"/>
                <a:gd name="connsiteX19" fmla="*/ 522735 w 4274333"/>
                <a:gd name="connsiteY19" fmla="*/ 600681 h 2436726"/>
                <a:gd name="connsiteX0" fmla="*/ 522735 w 4274333"/>
                <a:gd name="connsiteY0" fmla="*/ 600681 h 2436726"/>
                <a:gd name="connsiteX1" fmla="*/ 1457230 w 4274333"/>
                <a:gd name="connsiteY1" fmla="*/ 854111 h 2436726"/>
                <a:gd name="connsiteX2" fmla="*/ 1236168 w 4274333"/>
                <a:gd name="connsiteY2" fmla="*/ 411983 h 2436726"/>
                <a:gd name="connsiteX3" fmla="*/ 1035201 w 4274333"/>
                <a:gd name="connsiteY3" fmla="*/ 241161 h 2436726"/>
                <a:gd name="connsiteX4" fmla="*/ 1286409 w 4274333"/>
                <a:gd name="connsiteY4" fmla="*/ 0 h 2436726"/>
                <a:gd name="connsiteX5" fmla="*/ 1607957 w 4274333"/>
                <a:gd name="connsiteY5" fmla="*/ 80388 h 2436726"/>
                <a:gd name="connsiteX6" fmla="*/ 1989795 w 4274333"/>
                <a:gd name="connsiteY6" fmla="*/ 773721 h 2436726"/>
                <a:gd name="connsiteX7" fmla="*/ 1718488 w 4274333"/>
                <a:gd name="connsiteY7" fmla="*/ 241161 h 2436726"/>
                <a:gd name="connsiteX8" fmla="*/ 2287403 w 4274333"/>
                <a:gd name="connsiteY8" fmla="*/ 48021 h 2436726"/>
                <a:gd name="connsiteX9" fmla="*/ 3607578 w 4274333"/>
                <a:gd name="connsiteY9" fmla="*/ 1396722 h 2436726"/>
                <a:gd name="connsiteX10" fmla="*/ 3778400 w 4274333"/>
                <a:gd name="connsiteY10" fmla="*/ 703385 h 2436726"/>
                <a:gd name="connsiteX11" fmla="*/ 4270770 w 4274333"/>
                <a:gd name="connsiteY11" fmla="*/ 1728317 h 2436726"/>
                <a:gd name="connsiteX12" fmla="*/ 4190383 w 4274333"/>
                <a:gd name="connsiteY12" fmla="*/ 2100106 h 2436726"/>
                <a:gd name="connsiteX13" fmla="*/ 4025767 w 4274333"/>
                <a:gd name="connsiteY13" fmla="*/ 2436726 h 2436726"/>
                <a:gd name="connsiteX14" fmla="*/ 1095491 w 4274333"/>
                <a:gd name="connsiteY14" fmla="*/ 2416629 h 2436726"/>
                <a:gd name="connsiteX15" fmla="*/ 562928 w 4274333"/>
                <a:gd name="connsiteY15" fmla="*/ 1768511 h 2436726"/>
                <a:gd name="connsiteX16" fmla="*/ 30366 w 4274333"/>
                <a:gd name="connsiteY16" fmla="*/ 1145513 h 2436726"/>
                <a:gd name="connsiteX17" fmla="*/ 874427 w 4274333"/>
                <a:gd name="connsiteY17" fmla="*/ 1336431 h 2436726"/>
                <a:gd name="connsiteX18" fmla="*/ 995007 w 4274333"/>
                <a:gd name="connsiteY18" fmla="*/ 1205803 h 2436726"/>
                <a:gd name="connsiteX19" fmla="*/ 522735 w 4274333"/>
                <a:gd name="connsiteY19" fmla="*/ 600681 h 2436726"/>
                <a:gd name="connsiteX0" fmla="*/ 522735 w 4274333"/>
                <a:gd name="connsiteY0" fmla="*/ 600681 h 2436726"/>
                <a:gd name="connsiteX1" fmla="*/ 1457230 w 4274333"/>
                <a:gd name="connsiteY1" fmla="*/ 854111 h 2436726"/>
                <a:gd name="connsiteX2" fmla="*/ 1236168 w 4274333"/>
                <a:gd name="connsiteY2" fmla="*/ 411983 h 2436726"/>
                <a:gd name="connsiteX3" fmla="*/ 1035201 w 4274333"/>
                <a:gd name="connsiteY3" fmla="*/ 241161 h 2436726"/>
                <a:gd name="connsiteX4" fmla="*/ 1286409 w 4274333"/>
                <a:gd name="connsiteY4" fmla="*/ 0 h 2436726"/>
                <a:gd name="connsiteX5" fmla="*/ 1607957 w 4274333"/>
                <a:gd name="connsiteY5" fmla="*/ 80388 h 2436726"/>
                <a:gd name="connsiteX6" fmla="*/ 1989795 w 4274333"/>
                <a:gd name="connsiteY6" fmla="*/ 773721 h 2436726"/>
                <a:gd name="connsiteX7" fmla="*/ 1718488 w 4274333"/>
                <a:gd name="connsiteY7" fmla="*/ 241161 h 2436726"/>
                <a:gd name="connsiteX8" fmla="*/ 2287403 w 4274333"/>
                <a:gd name="connsiteY8" fmla="*/ 48021 h 2436726"/>
                <a:gd name="connsiteX9" fmla="*/ 3607578 w 4274333"/>
                <a:gd name="connsiteY9" fmla="*/ 1396722 h 2436726"/>
                <a:gd name="connsiteX10" fmla="*/ 3778400 w 4274333"/>
                <a:gd name="connsiteY10" fmla="*/ 703385 h 2436726"/>
                <a:gd name="connsiteX11" fmla="*/ 4270770 w 4274333"/>
                <a:gd name="connsiteY11" fmla="*/ 1728317 h 2436726"/>
                <a:gd name="connsiteX12" fmla="*/ 4190383 w 4274333"/>
                <a:gd name="connsiteY12" fmla="*/ 2100106 h 2436726"/>
                <a:gd name="connsiteX13" fmla="*/ 4025767 w 4274333"/>
                <a:gd name="connsiteY13" fmla="*/ 2436726 h 2436726"/>
                <a:gd name="connsiteX14" fmla="*/ 1095491 w 4274333"/>
                <a:gd name="connsiteY14" fmla="*/ 2416629 h 2436726"/>
                <a:gd name="connsiteX15" fmla="*/ 562928 w 4274333"/>
                <a:gd name="connsiteY15" fmla="*/ 1768511 h 2436726"/>
                <a:gd name="connsiteX16" fmla="*/ 30366 w 4274333"/>
                <a:gd name="connsiteY16" fmla="*/ 1145513 h 2436726"/>
                <a:gd name="connsiteX17" fmla="*/ 874427 w 4274333"/>
                <a:gd name="connsiteY17" fmla="*/ 1336431 h 2436726"/>
                <a:gd name="connsiteX18" fmla="*/ 995007 w 4274333"/>
                <a:gd name="connsiteY18" fmla="*/ 1205803 h 2436726"/>
                <a:gd name="connsiteX19" fmla="*/ 522735 w 4274333"/>
                <a:gd name="connsiteY19" fmla="*/ 600681 h 2436726"/>
                <a:gd name="connsiteX0" fmla="*/ 522735 w 4274333"/>
                <a:gd name="connsiteY0" fmla="*/ 600681 h 2436726"/>
                <a:gd name="connsiteX1" fmla="*/ 1457230 w 4274333"/>
                <a:gd name="connsiteY1" fmla="*/ 854111 h 2436726"/>
                <a:gd name="connsiteX2" fmla="*/ 1236168 w 4274333"/>
                <a:gd name="connsiteY2" fmla="*/ 411983 h 2436726"/>
                <a:gd name="connsiteX3" fmla="*/ 1035201 w 4274333"/>
                <a:gd name="connsiteY3" fmla="*/ 241161 h 2436726"/>
                <a:gd name="connsiteX4" fmla="*/ 1286409 w 4274333"/>
                <a:gd name="connsiteY4" fmla="*/ 0 h 2436726"/>
                <a:gd name="connsiteX5" fmla="*/ 1607957 w 4274333"/>
                <a:gd name="connsiteY5" fmla="*/ 80388 h 2436726"/>
                <a:gd name="connsiteX6" fmla="*/ 2140520 w 4274333"/>
                <a:gd name="connsiteY6" fmla="*/ 663190 h 2436726"/>
                <a:gd name="connsiteX7" fmla="*/ 1718488 w 4274333"/>
                <a:gd name="connsiteY7" fmla="*/ 241161 h 2436726"/>
                <a:gd name="connsiteX8" fmla="*/ 2287403 w 4274333"/>
                <a:gd name="connsiteY8" fmla="*/ 48021 h 2436726"/>
                <a:gd name="connsiteX9" fmla="*/ 3607578 w 4274333"/>
                <a:gd name="connsiteY9" fmla="*/ 1396722 h 2436726"/>
                <a:gd name="connsiteX10" fmla="*/ 3778400 w 4274333"/>
                <a:gd name="connsiteY10" fmla="*/ 703385 h 2436726"/>
                <a:gd name="connsiteX11" fmla="*/ 4270770 w 4274333"/>
                <a:gd name="connsiteY11" fmla="*/ 1728317 h 2436726"/>
                <a:gd name="connsiteX12" fmla="*/ 4190383 w 4274333"/>
                <a:gd name="connsiteY12" fmla="*/ 2100106 h 2436726"/>
                <a:gd name="connsiteX13" fmla="*/ 4025767 w 4274333"/>
                <a:gd name="connsiteY13" fmla="*/ 2436726 h 2436726"/>
                <a:gd name="connsiteX14" fmla="*/ 1095491 w 4274333"/>
                <a:gd name="connsiteY14" fmla="*/ 2416629 h 2436726"/>
                <a:gd name="connsiteX15" fmla="*/ 562928 w 4274333"/>
                <a:gd name="connsiteY15" fmla="*/ 1768511 h 2436726"/>
                <a:gd name="connsiteX16" fmla="*/ 30366 w 4274333"/>
                <a:gd name="connsiteY16" fmla="*/ 1145513 h 2436726"/>
                <a:gd name="connsiteX17" fmla="*/ 874427 w 4274333"/>
                <a:gd name="connsiteY17" fmla="*/ 1336431 h 2436726"/>
                <a:gd name="connsiteX18" fmla="*/ 995007 w 4274333"/>
                <a:gd name="connsiteY18" fmla="*/ 1205803 h 2436726"/>
                <a:gd name="connsiteX19" fmla="*/ 522735 w 4274333"/>
                <a:gd name="connsiteY19" fmla="*/ 600681 h 2436726"/>
                <a:gd name="connsiteX0" fmla="*/ 522735 w 4274333"/>
                <a:gd name="connsiteY0" fmla="*/ 600681 h 2436726"/>
                <a:gd name="connsiteX1" fmla="*/ 1457230 w 4274333"/>
                <a:gd name="connsiteY1" fmla="*/ 854111 h 2436726"/>
                <a:gd name="connsiteX2" fmla="*/ 1236168 w 4274333"/>
                <a:gd name="connsiteY2" fmla="*/ 411983 h 2436726"/>
                <a:gd name="connsiteX3" fmla="*/ 1035201 w 4274333"/>
                <a:gd name="connsiteY3" fmla="*/ 241161 h 2436726"/>
                <a:gd name="connsiteX4" fmla="*/ 1286409 w 4274333"/>
                <a:gd name="connsiteY4" fmla="*/ 0 h 2436726"/>
                <a:gd name="connsiteX5" fmla="*/ 1607957 w 4274333"/>
                <a:gd name="connsiteY5" fmla="*/ 80388 h 2436726"/>
                <a:gd name="connsiteX6" fmla="*/ 2140520 w 4274333"/>
                <a:gd name="connsiteY6" fmla="*/ 663190 h 2436726"/>
                <a:gd name="connsiteX7" fmla="*/ 1718488 w 4274333"/>
                <a:gd name="connsiteY7" fmla="*/ 241161 h 2436726"/>
                <a:gd name="connsiteX8" fmla="*/ 2287403 w 4274333"/>
                <a:gd name="connsiteY8" fmla="*/ 48021 h 2436726"/>
                <a:gd name="connsiteX9" fmla="*/ 3607578 w 4274333"/>
                <a:gd name="connsiteY9" fmla="*/ 1396722 h 2436726"/>
                <a:gd name="connsiteX10" fmla="*/ 3778400 w 4274333"/>
                <a:gd name="connsiteY10" fmla="*/ 703385 h 2436726"/>
                <a:gd name="connsiteX11" fmla="*/ 4270770 w 4274333"/>
                <a:gd name="connsiteY11" fmla="*/ 1728317 h 2436726"/>
                <a:gd name="connsiteX12" fmla="*/ 4190383 w 4274333"/>
                <a:gd name="connsiteY12" fmla="*/ 2100106 h 2436726"/>
                <a:gd name="connsiteX13" fmla="*/ 4025767 w 4274333"/>
                <a:gd name="connsiteY13" fmla="*/ 2436726 h 2436726"/>
                <a:gd name="connsiteX14" fmla="*/ 1095491 w 4274333"/>
                <a:gd name="connsiteY14" fmla="*/ 2416629 h 2436726"/>
                <a:gd name="connsiteX15" fmla="*/ 562928 w 4274333"/>
                <a:gd name="connsiteY15" fmla="*/ 1768511 h 2436726"/>
                <a:gd name="connsiteX16" fmla="*/ 30366 w 4274333"/>
                <a:gd name="connsiteY16" fmla="*/ 1145513 h 2436726"/>
                <a:gd name="connsiteX17" fmla="*/ 874427 w 4274333"/>
                <a:gd name="connsiteY17" fmla="*/ 1336431 h 2436726"/>
                <a:gd name="connsiteX18" fmla="*/ 995007 w 4274333"/>
                <a:gd name="connsiteY18" fmla="*/ 1205803 h 2436726"/>
                <a:gd name="connsiteX19" fmla="*/ 522735 w 4274333"/>
                <a:gd name="connsiteY19" fmla="*/ 600681 h 2436726"/>
                <a:gd name="connsiteX0" fmla="*/ 522735 w 4274333"/>
                <a:gd name="connsiteY0" fmla="*/ 600681 h 2436726"/>
                <a:gd name="connsiteX1" fmla="*/ 1457230 w 4274333"/>
                <a:gd name="connsiteY1" fmla="*/ 854111 h 2436726"/>
                <a:gd name="connsiteX2" fmla="*/ 1236168 w 4274333"/>
                <a:gd name="connsiteY2" fmla="*/ 411983 h 2436726"/>
                <a:gd name="connsiteX3" fmla="*/ 1035201 w 4274333"/>
                <a:gd name="connsiteY3" fmla="*/ 241161 h 2436726"/>
                <a:gd name="connsiteX4" fmla="*/ 1286409 w 4274333"/>
                <a:gd name="connsiteY4" fmla="*/ 0 h 2436726"/>
                <a:gd name="connsiteX5" fmla="*/ 1607957 w 4274333"/>
                <a:gd name="connsiteY5" fmla="*/ 80388 h 2436726"/>
                <a:gd name="connsiteX6" fmla="*/ 2140520 w 4274333"/>
                <a:gd name="connsiteY6" fmla="*/ 663190 h 2436726"/>
                <a:gd name="connsiteX7" fmla="*/ 1718488 w 4274333"/>
                <a:gd name="connsiteY7" fmla="*/ 241161 h 2436726"/>
                <a:gd name="connsiteX8" fmla="*/ 2287403 w 4274333"/>
                <a:gd name="connsiteY8" fmla="*/ 48021 h 2436726"/>
                <a:gd name="connsiteX9" fmla="*/ 3607578 w 4274333"/>
                <a:gd name="connsiteY9" fmla="*/ 1396722 h 2436726"/>
                <a:gd name="connsiteX10" fmla="*/ 3778400 w 4274333"/>
                <a:gd name="connsiteY10" fmla="*/ 703385 h 2436726"/>
                <a:gd name="connsiteX11" fmla="*/ 4270770 w 4274333"/>
                <a:gd name="connsiteY11" fmla="*/ 1728317 h 2436726"/>
                <a:gd name="connsiteX12" fmla="*/ 4190383 w 4274333"/>
                <a:gd name="connsiteY12" fmla="*/ 2100106 h 2436726"/>
                <a:gd name="connsiteX13" fmla="*/ 4025767 w 4274333"/>
                <a:gd name="connsiteY13" fmla="*/ 2436726 h 2436726"/>
                <a:gd name="connsiteX14" fmla="*/ 1095491 w 4274333"/>
                <a:gd name="connsiteY14" fmla="*/ 2416629 h 2436726"/>
                <a:gd name="connsiteX15" fmla="*/ 562928 w 4274333"/>
                <a:gd name="connsiteY15" fmla="*/ 1768511 h 2436726"/>
                <a:gd name="connsiteX16" fmla="*/ 30366 w 4274333"/>
                <a:gd name="connsiteY16" fmla="*/ 1145513 h 2436726"/>
                <a:gd name="connsiteX17" fmla="*/ 874427 w 4274333"/>
                <a:gd name="connsiteY17" fmla="*/ 1336431 h 2436726"/>
                <a:gd name="connsiteX18" fmla="*/ 995007 w 4274333"/>
                <a:gd name="connsiteY18" fmla="*/ 1205803 h 2436726"/>
                <a:gd name="connsiteX19" fmla="*/ 522735 w 4274333"/>
                <a:gd name="connsiteY19" fmla="*/ 600681 h 2436726"/>
                <a:gd name="connsiteX0" fmla="*/ 522735 w 4274333"/>
                <a:gd name="connsiteY0" fmla="*/ 600681 h 2436726"/>
                <a:gd name="connsiteX1" fmla="*/ 1055298 w 4274333"/>
                <a:gd name="connsiteY1" fmla="*/ 351693 h 2436726"/>
                <a:gd name="connsiteX2" fmla="*/ 1457230 w 4274333"/>
                <a:gd name="connsiteY2" fmla="*/ 854111 h 2436726"/>
                <a:gd name="connsiteX3" fmla="*/ 1236168 w 4274333"/>
                <a:gd name="connsiteY3" fmla="*/ 411983 h 2436726"/>
                <a:gd name="connsiteX4" fmla="*/ 1035201 w 4274333"/>
                <a:gd name="connsiteY4" fmla="*/ 241161 h 2436726"/>
                <a:gd name="connsiteX5" fmla="*/ 1286409 w 4274333"/>
                <a:gd name="connsiteY5" fmla="*/ 0 h 2436726"/>
                <a:gd name="connsiteX6" fmla="*/ 1607957 w 4274333"/>
                <a:gd name="connsiteY6" fmla="*/ 80388 h 2436726"/>
                <a:gd name="connsiteX7" fmla="*/ 2140520 w 4274333"/>
                <a:gd name="connsiteY7" fmla="*/ 663190 h 2436726"/>
                <a:gd name="connsiteX8" fmla="*/ 1718488 w 4274333"/>
                <a:gd name="connsiteY8" fmla="*/ 241161 h 2436726"/>
                <a:gd name="connsiteX9" fmla="*/ 2287403 w 4274333"/>
                <a:gd name="connsiteY9" fmla="*/ 48021 h 2436726"/>
                <a:gd name="connsiteX10" fmla="*/ 3607578 w 4274333"/>
                <a:gd name="connsiteY10" fmla="*/ 1396722 h 2436726"/>
                <a:gd name="connsiteX11" fmla="*/ 3778400 w 4274333"/>
                <a:gd name="connsiteY11" fmla="*/ 703385 h 2436726"/>
                <a:gd name="connsiteX12" fmla="*/ 4270770 w 4274333"/>
                <a:gd name="connsiteY12" fmla="*/ 1728317 h 2436726"/>
                <a:gd name="connsiteX13" fmla="*/ 4190383 w 4274333"/>
                <a:gd name="connsiteY13" fmla="*/ 2100106 h 2436726"/>
                <a:gd name="connsiteX14" fmla="*/ 4025767 w 4274333"/>
                <a:gd name="connsiteY14" fmla="*/ 2436726 h 2436726"/>
                <a:gd name="connsiteX15" fmla="*/ 1095491 w 4274333"/>
                <a:gd name="connsiteY15" fmla="*/ 2416629 h 2436726"/>
                <a:gd name="connsiteX16" fmla="*/ 562928 w 4274333"/>
                <a:gd name="connsiteY16" fmla="*/ 1768511 h 2436726"/>
                <a:gd name="connsiteX17" fmla="*/ 30366 w 4274333"/>
                <a:gd name="connsiteY17" fmla="*/ 1145513 h 2436726"/>
                <a:gd name="connsiteX18" fmla="*/ 874427 w 4274333"/>
                <a:gd name="connsiteY18" fmla="*/ 1336431 h 2436726"/>
                <a:gd name="connsiteX19" fmla="*/ 995007 w 4274333"/>
                <a:gd name="connsiteY19" fmla="*/ 1205803 h 2436726"/>
                <a:gd name="connsiteX20" fmla="*/ 522735 w 4274333"/>
                <a:gd name="connsiteY20" fmla="*/ 600681 h 2436726"/>
                <a:gd name="connsiteX0" fmla="*/ 522735 w 4274333"/>
                <a:gd name="connsiteY0" fmla="*/ 600681 h 2436726"/>
                <a:gd name="connsiteX1" fmla="*/ 1055298 w 4274333"/>
                <a:gd name="connsiteY1" fmla="*/ 351693 h 2436726"/>
                <a:gd name="connsiteX2" fmla="*/ 1457230 w 4274333"/>
                <a:gd name="connsiteY2" fmla="*/ 854111 h 2436726"/>
                <a:gd name="connsiteX3" fmla="*/ 1236168 w 4274333"/>
                <a:gd name="connsiteY3" fmla="*/ 411983 h 2436726"/>
                <a:gd name="connsiteX4" fmla="*/ 1035201 w 4274333"/>
                <a:gd name="connsiteY4" fmla="*/ 241161 h 2436726"/>
                <a:gd name="connsiteX5" fmla="*/ 1286409 w 4274333"/>
                <a:gd name="connsiteY5" fmla="*/ 0 h 2436726"/>
                <a:gd name="connsiteX6" fmla="*/ 1607957 w 4274333"/>
                <a:gd name="connsiteY6" fmla="*/ 80388 h 2436726"/>
                <a:gd name="connsiteX7" fmla="*/ 2140520 w 4274333"/>
                <a:gd name="connsiteY7" fmla="*/ 663190 h 2436726"/>
                <a:gd name="connsiteX8" fmla="*/ 1718488 w 4274333"/>
                <a:gd name="connsiteY8" fmla="*/ 241161 h 2436726"/>
                <a:gd name="connsiteX9" fmla="*/ 2287403 w 4274333"/>
                <a:gd name="connsiteY9" fmla="*/ 48021 h 2436726"/>
                <a:gd name="connsiteX10" fmla="*/ 3607578 w 4274333"/>
                <a:gd name="connsiteY10" fmla="*/ 1396722 h 2436726"/>
                <a:gd name="connsiteX11" fmla="*/ 3778400 w 4274333"/>
                <a:gd name="connsiteY11" fmla="*/ 703385 h 2436726"/>
                <a:gd name="connsiteX12" fmla="*/ 4270770 w 4274333"/>
                <a:gd name="connsiteY12" fmla="*/ 1728317 h 2436726"/>
                <a:gd name="connsiteX13" fmla="*/ 4190383 w 4274333"/>
                <a:gd name="connsiteY13" fmla="*/ 2100106 h 2436726"/>
                <a:gd name="connsiteX14" fmla="*/ 4025767 w 4274333"/>
                <a:gd name="connsiteY14" fmla="*/ 2436726 h 2436726"/>
                <a:gd name="connsiteX15" fmla="*/ 1095491 w 4274333"/>
                <a:gd name="connsiteY15" fmla="*/ 2416629 h 2436726"/>
                <a:gd name="connsiteX16" fmla="*/ 562928 w 4274333"/>
                <a:gd name="connsiteY16" fmla="*/ 1768511 h 2436726"/>
                <a:gd name="connsiteX17" fmla="*/ 30366 w 4274333"/>
                <a:gd name="connsiteY17" fmla="*/ 1145513 h 2436726"/>
                <a:gd name="connsiteX18" fmla="*/ 874427 w 4274333"/>
                <a:gd name="connsiteY18" fmla="*/ 1336431 h 2436726"/>
                <a:gd name="connsiteX19" fmla="*/ 995007 w 4274333"/>
                <a:gd name="connsiteY19" fmla="*/ 1205803 h 2436726"/>
                <a:gd name="connsiteX20" fmla="*/ 522735 w 4274333"/>
                <a:gd name="connsiteY20" fmla="*/ 600681 h 2436726"/>
                <a:gd name="connsiteX0" fmla="*/ 522735 w 4274333"/>
                <a:gd name="connsiteY0" fmla="*/ 600681 h 2436726"/>
                <a:gd name="connsiteX1" fmla="*/ 1055298 w 4274333"/>
                <a:gd name="connsiteY1" fmla="*/ 351693 h 2436726"/>
                <a:gd name="connsiteX2" fmla="*/ 1457230 w 4274333"/>
                <a:gd name="connsiteY2" fmla="*/ 854111 h 2436726"/>
                <a:gd name="connsiteX3" fmla="*/ 1236168 w 4274333"/>
                <a:gd name="connsiteY3" fmla="*/ 411983 h 2436726"/>
                <a:gd name="connsiteX4" fmla="*/ 1035201 w 4274333"/>
                <a:gd name="connsiteY4" fmla="*/ 241161 h 2436726"/>
                <a:gd name="connsiteX5" fmla="*/ 1286409 w 4274333"/>
                <a:gd name="connsiteY5" fmla="*/ 0 h 2436726"/>
                <a:gd name="connsiteX6" fmla="*/ 1607957 w 4274333"/>
                <a:gd name="connsiteY6" fmla="*/ 80388 h 2436726"/>
                <a:gd name="connsiteX7" fmla="*/ 2140520 w 4274333"/>
                <a:gd name="connsiteY7" fmla="*/ 663190 h 2436726"/>
                <a:gd name="connsiteX8" fmla="*/ 1718488 w 4274333"/>
                <a:gd name="connsiteY8" fmla="*/ 241161 h 2436726"/>
                <a:gd name="connsiteX9" fmla="*/ 2287403 w 4274333"/>
                <a:gd name="connsiteY9" fmla="*/ 48021 h 2436726"/>
                <a:gd name="connsiteX10" fmla="*/ 3607578 w 4274333"/>
                <a:gd name="connsiteY10" fmla="*/ 1396722 h 2436726"/>
                <a:gd name="connsiteX11" fmla="*/ 3778400 w 4274333"/>
                <a:gd name="connsiteY11" fmla="*/ 703385 h 2436726"/>
                <a:gd name="connsiteX12" fmla="*/ 4270770 w 4274333"/>
                <a:gd name="connsiteY12" fmla="*/ 1728317 h 2436726"/>
                <a:gd name="connsiteX13" fmla="*/ 4190383 w 4274333"/>
                <a:gd name="connsiteY13" fmla="*/ 2100106 h 2436726"/>
                <a:gd name="connsiteX14" fmla="*/ 4025767 w 4274333"/>
                <a:gd name="connsiteY14" fmla="*/ 2436726 h 2436726"/>
                <a:gd name="connsiteX15" fmla="*/ 1095491 w 4274333"/>
                <a:gd name="connsiteY15" fmla="*/ 2416629 h 2436726"/>
                <a:gd name="connsiteX16" fmla="*/ 562928 w 4274333"/>
                <a:gd name="connsiteY16" fmla="*/ 1768511 h 2436726"/>
                <a:gd name="connsiteX17" fmla="*/ 30366 w 4274333"/>
                <a:gd name="connsiteY17" fmla="*/ 1145513 h 2436726"/>
                <a:gd name="connsiteX18" fmla="*/ 874427 w 4274333"/>
                <a:gd name="connsiteY18" fmla="*/ 1336431 h 2436726"/>
                <a:gd name="connsiteX19" fmla="*/ 995007 w 4274333"/>
                <a:gd name="connsiteY19" fmla="*/ 1205803 h 2436726"/>
                <a:gd name="connsiteX20" fmla="*/ 522735 w 4274333"/>
                <a:gd name="connsiteY20" fmla="*/ 600681 h 243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74333" h="2436726">
                  <a:moveTo>
                    <a:pt x="522735" y="600681"/>
                  </a:moveTo>
                  <a:cubicBezTo>
                    <a:pt x="521061" y="501872"/>
                    <a:pt x="899549" y="309455"/>
                    <a:pt x="1055298" y="351693"/>
                  </a:cubicBezTo>
                  <a:cubicBezTo>
                    <a:pt x="1211047" y="393931"/>
                    <a:pt x="1415362" y="887605"/>
                    <a:pt x="1457230" y="854111"/>
                  </a:cubicBezTo>
                  <a:cubicBezTo>
                    <a:pt x="1569437" y="832710"/>
                    <a:pt x="1306506" y="514141"/>
                    <a:pt x="1236168" y="411983"/>
                  </a:cubicBezTo>
                  <a:cubicBezTo>
                    <a:pt x="1165830" y="309825"/>
                    <a:pt x="1020129" y="319873"/>
                    <a:pt x="1035201" y="241161"/>
                  </a:cubicBezTo>
                  <a:cubicBezTo>
                    <a:pt x="1050273" y="162449"/>
                    <a:pt x="1227794" y="23446"/>
                    <a:pt x="1286409" y="0"/>
                  </a:cubicBezTo>
                  <a:cubicBezTo>
                    <a:pt x="1378519" y="65315"/>
                    <a:pt x="1468955" y="16748"/>
                    <a:pt x="1607957" y="80388"/>
                  </a:cubicBezTo>
                  <a:cubicBezTo>
                    <a:pt x="1746959" y="184221"/>
                    <a:pt x="2053434" y="490693"/>
                    <a:pt x="2140520" y="663190"/>
                  </a:cubicBezTo>
                  <a:cubicBezTo>
                    <a:pt x="1877586" y="545960"/>
                    <a:pt x="1831336" y="357086"/>
                    <a:pt x="1718488" y="241161"/>
                  </a:cubicBezTo>
                  <a:cubicBezTo>
                    <a:pt x="1716172" y="135284"/>
                    <a:pt x="2089785" y="39647"/>
                    <a:pt x="2287403" y="48021"/>
                  </a:cubicBezTo>
                  <a:cubicBezTo>
                    <a:pt x="2680569" y="494238"/>
                    <a:pt x="3123976" y="1000747"/>
                    <a:pt x="3607578" y="1396722"/>
                  </a:cubicBezTo>
                  <a:cubicBezTo>
                    <a:pt x="3527191" y="1420169"/>
                    <a:pt x="3185547" y="659842"/>
                    <a:pt x="3778400" y="703385"/>
                  </a:cubicBezTo>
                  <a:cubicBezTo>
                    <a:pt x="4002813" y="847412"/>
                    <a:pt x="4076501" y="1383324"/>
                    <a:pt x="4270770" y="1728317"/>
                  </a:cubicBezTo>
                  <a:cubicBezTo>
                    <a:pt x="4297565" y="1865645"/>
                    <a:pt x="4163588" y="1962778"/>
                    <a:pt x="4190383" y="2100106"/>
                  </a:cubicBezTo>
                  <a:cubicBezTo>
                    <a:pt x="4135511" y="2212313"/>
                    <a:pt x="4050494" y="2213987"/>
                    <a:pt x="4025767" y="2436726"/>
                  </a:cubicBezTo>
                  <a:lnTo>
                    <a:pt x="1095491" y="2416629"/>
                  </a:lnTo>
                  <a:cubicBezTo>
                    <a:pt x="985600" y="2260042"/>
                    <a:pt x="877777" y="2003810"/>
                    <a:pt x="562928" y="1768511"/>
                  </a:cubicBezTo>
                  <a:cubicBezTo>
                    <a:pt x="509336" y="1553309"/>
                    <a:pt x="-147155" y="1503904"/>
                    <a:pt x="30366" y="1145513"/>
                  </a:cubicBezTo>
                  <a:cubicBezTo>
                    <a:pt x="227984" y="942034"/>
                    <a:pt x="750497" y="1257719"/>
                    <a:pt x="874427" y="1336431"/>
                  </a:cubicBezTo>
                  <a:cubicBezTo>
                    <a:pt x="978260" y="1254370"/>
                    <a:pt x="1055297" y="1340151"/>
                    <a:pt x="995007" y="1205803"/>
                  </a:cubicBezTo>
                  <a:cubicBezTo>
                    <a:pt x="877776" y="883516"/>
                    <a:pt x="770594" y="792339"/>
                    <a:pt x="522735" y="60068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90782" y="2541770"/>
            <a:ext cx="3026466" cy="1108374"/>
            <a:chOff x="8390782" y="2541770"/>
            <a:chExt cx="3026466" cy="1108374"/>
          </a:xfrm>
        </p:grpSpPr>
        <p:sp>
          <p:nvSpPr>
            <p:cNvPr id="25" name="Rectangle 24"/>
            <p:cNvSpPr/>
            <p:nvPr/>
          </p:nvSpPr>
          <p:spPr>
            <a:xfrm>
              <a:off x="8390782" y="2541770"/>
              <a:ext cx="3015538" cy="1100432"/>
            </a:xfrm>
            <a:custGeom>
              <a:avLst/>
              <a:gdLst>
                <a:gd name="connsiteX0" fmla="*/ 0 w 3001855"/>
                <a:gd name="connsiteY0" fmla="*/ 0 h 1245936"/>
                <a:gd name="connsiteX1" fmla="*/ 3001855 w 3001855"/>
                <a:gd name="connsiteY1" fmla="*/ 0 h 1245936"/>
                <a:gd name="connsiteX2" fmla="*/ 3001855 w 3001855"/>
                <a:gd name="connsiteY2" fmla="*/ 1245936 h 1245936"/>
                <a:gd name="connsiteX3" fmla="*/ 0 w 3001855"/>
                <a:gd name="connsiteY3" fmla="*/ 1245936 h 1245936"/>
                <a:gd name="connsiteX4" fmla="*/ 0 w 3001855"/>
                <a:gd name="connsiteY4" fmla="*/ 0 h 1245936"/>
                <a:gd name="connsiteX0" fmla="*/ 0 w 3023714"/>
                <a:gd name="connsiteY0" fmla="*/ 699461 h 1245936"/>
                <a:gd name="connsiteX1" fmla="*/ 3023714 w 3023714"/>
                <a:gd name="connsiteY1" fmla="*/ 0 h 1245936"/>
                <a:gd name="connsiteX2" fmla="*/ 3023714 w 3023714"/>
                <a:gd name="connsiteY2" fmla="*/ 1245936 h 1245936"/>
                <a:gd name="connsiteX3" fmla="*/ 21859 w 3023714"/>
                <a:gd name="connsiteY3" fmla="*/ 1245936 h 1245936"/>
                <a:gd name="connsiteX4" fmla="*/ 0 w 3023714"/>
                <a:gd name="connsiteY4" fmla="*/ 699461 h 1245936"/>
                <a:gd name="connsiteX0" fmla="*/ 0 w 3023714"/>
                <a:gd name="connsiteY0" fmla="*/ 608386 h 1154861"/>
                <a:gd name="connsiteX1" fmla="*/ 812396 w 3023714"/>
                <a:gd name="connsiteY1" fmla="*/ 0 h 1154861"/>
                <a:gd name="connsiteX2" fmla="*/ 3023714 w 3023714"/>
                <a:gd name="connsiteY2" fmla="*/ 1154861 h 1154861"/>
                <a:gd name="connsiteX3" fmla="*/ 21859 w 3023714"/>
                <a:gd name="connsiteY3" fmla="*/ 1154861 h 1154861"/>
                <a:gd name="connsiteX4" fmla="*/ 0 w 3023714"/>
                <a:gd name="connsiteY4" fmla="*/ 608386 h 1154861"/>
                <a:gd name="connsiteX0" fmla="*/ 0 w 3023714"/>
                <a:gd name="connsiteY0" fmla="*/ 608386 h 1154861"/>
                <a:gd name="connsiteX1" fmla="*/ 652102 w 3023714"/>
                <a:gd name="connsiteY1" fmla="*/ 29992 h 1154861"/>
                <a:gd name="connsiteX2" fmla="*/ 812396 w 3023714"/>
                <a:gd name="connsiteY2" fmla="*/ 0 h 1154861"/>
                <a:gd name="connsiteX3" fmla="*/ 3023714 w 3023714"/>
                <a:gd name="connsiteY3" fmla="*/ 1154861 h 1154861"/>
                <a:gd name="connsiteX4" fmla="*/ 21859 w 3023714"/>
                <a:gd name="connsiteY4" fmla="*/ 1154861 h 1154861"/>
                <a:gd name="connsiteX5" fmla="*/ 0 w 3023714"/>
                <a:gd name="connsiteY5" fmla="*/ 608386 h 1154861"/>
                <a:gd name="connsiteX0" fmla="*/ 60009 w 3083723"/>
                <a:gd name="connsiteY0" fmla="*/ 608386 h 1154861"/>
                <a:gd name="connsiteX1" fmla="*/ 41794 w 3083723"/>
                <a:gd name="connsiteY1" fmla="*/ 489013 h 1154861"/>
                <a:gd name="connsiteX2" fmla="*/ 712111 w 3083723"/>
                <a:gd name="connsiteY2" fmla="*/ 29992 h 1154861"/>
                <a:gd name="connsiteX3" fmla="*/ 872405 w 3083723"/>
                <a:gd name="connsiteY3" fmla="*/ 0 h 1154861"/>
                <a:gd name="connsiteX4" fmla="*/ 3083723 w 3083723"/>
                <a:gd name="connsiteY4" fmla="*/ 1154861 h 1154861"/>
                <a:gd name="connsiteX5" fmla="*/ 81868 w 3083723"/>
                <a:gd name="connsiteY5" fmla="*/ 1154861 h 1154861"/>
                <a:gd name="connsiteX6" fmla="*/ 60009 w 3083723"/>
                <a:gd name="connsiteY6" fmla="*/ 608386 h 1154861"/>
                <a:gd name="connsiteX0" fmla="*/ 60009 w 3083723"/>
                <a:gd name="connsiteY0" fmla="*/ 608386 h 1154861"/>
                <a:gd name="connsiteX1" fmla="*/ 41794 w 3083723"/>
                <a:gd name="connsiteY1" fmla="*/ 489013 h 1154861"/>
                <a:gd name="connsiteX2" fmla="*/ 712111 w 3083723"/>
                <a:gd name="connsiteY2" fmla="*/ 29992 h 1154861"/>
                <a:gd name="connsiteX3" fmla="*/ 872405 w 3083723"/>
                <a:gd name="connsiteY3" fmla="*/ 0 h 1154861"/>
                <a:gd name="connsiteX4" fmla="*/ 3083723 w 3083723"/>
                <a:gd name="connsiteY4" fmla="*/ 1154861 h 1154861"/>
                <a:gd name="connsiteX5" fmla="*/ 81868 w 3083723"/>
                <a:gd name="connsiteY5" fmla="*/ 1154861 h 1154861"/>
                <a:gd name="connsiteX6" fmla="*/ 60009 w 3083723"/>
                <a:gd name="connsiteY6" fmla="*/ 608386 h 1154861"/>
                <a:gd name="connsiteX0" fmla="*/ 60009 w 3083723"/>
                <a:gd name="connsiteY0" fmla="*/ 608386 h 1154861"/>
                <a:gd name="connsiteX1" fmla="*/ 41794 w 3083723"/>
                <a:gd name="connsiteY1" fmla="*/ 489013 h 1154861"/>
                <a:gd name="connsiteX2" fmla="*/ 712111 w 3083723"/>
                <a:gd name="connsiteY2" fmla="*/ 29992 h 1154861"/>
                <a:gd name="connsiteX3" fmla="*/ 872405 w 3083723"/>
                <a:gd name="connsiteY3" fmla="*/ 0 h 1154861"/>
                <a:gd name="connsiteX4" fmla="*/ 3083723 w 3083723"/>
                <a:gd name="connsiteY4" fmla="*/ 1154861 h 1154861"/>
                <a:gd name="connsiteX5" fmla="*/ 81868 w 3083723"/>
                <a:gd name="connsiteY5" fmla="*/ 1154861 h 1154861"/>
                <a:gd name="connsiteX6" fmla="*/ 60009 w 3083723"/>
                <a:gd name="connsiteY6" fmla="*/ 608386 h 1154861"/>
                <a:gd name="connsiteX0" fmla="*/ 60009 w 3083723"/>
                <a:gd name="connsiteY0" fmla="*/ 612245 h 1158720"/>
                <a:gd name="connsiteX1" fmla="*/ 41794 w 3083723"/>
                <a:gd name="connsiteY1" fmla="*/ 492872 h 1158720"/>
                <a:gd name="connsiteX2" fmla="*/ 712111 w 3083723"/>
                <a:gd name="connsiteY2" fmla="*/ 33851 h 1158720"/>
                <a:gd name="connsiteX3" fmla="*/ 872405 w 3083723"/>
                <a:gd name="connsiteY3" fmla="*/ 3859 h 1158720"/>
                <a:gd name="connsiteX4" fmla="*/ 3083723 w 3083723"/>
                <a:gd name="connsiteY4" fmla="*/ 1158720 h 1158720"/>
                <a:gd name="connsiteX5" fmla="*/ 81868 w 3083723"/>
                <a:gd name="connsiteY5" fmla="*/ 1158720 h 1158720"/>
                <a:gd name="connsiteX6" fmla="*/ 60009 w 3083723"/>
                <a:gd name="connsiteY6" fmla="*/ 612245 h 1158720"/>
                <a:gd name="connsiteX0" fmla="*/ 60009 w 3043649"/>
                <a:gd name="connsiteY0" fmla="*/ 612245 h 1158720"/>
                <a:gd name="connsiteX1" fmla="*/ 41794 w 3043649"/>
                <a:gd name="connsiteY1" fmla="*/ 492872 h 1158720"/>
                <a:gd name="connsiteX2" fmla="*/ 712111 w 3043649"/>
                <a:gd name="connsiteY2" fmla="*/ 33851 h 1158720"/>
                <a:gd name="connsiteX3" fmla="*/ 872405 w 3043649"/>
                <a:gd name="connsiteY3" fmla="*/ 3859 h 1158720"/>
                <a:gd name="connsiteX4" fmla="*/ 3043649 w 3043649"/>
                <a:gd name="connsiteY4" fmla="*/ 1100432 h 1158720"/>
                <a:gd name="connsiteX5" fmla="*/ 81868 w 3043649"/>
                <a:gd name="connsiteY5" fmla="*/ 1158720 h 1158720"/>
                <a:gd name="connsiteX6" fmla="*/ 60009 w 3043649"/>
                <a:gd name="connsiteY6" fmla="*/ 612245 h 1158720"/>
                <a:gd name="connsiteX0" fmla="*/ 28970 w 3012610"/>
                <a:gd name="connsiteY0" fmla="*/ 612245 h 1158720"/>
                <a:gd name="connsiteX1" fmla="*/ 10755 w 3012610"/>
                <a:gd name="connsiteY1" fmla="*/ 492872 h 1158720"/>
                <a:gd name="connsiteX2" fmla="*/ 681072 w 3012610"/>
                <a:gd name="connsiteY2" fmla="*/ 33851 h 1158720"/>
                <a:gd name="connsiteX3" fmla="*/ 841366 w 3012610"/>
                <a:gd name="connsiteY3" fmla="*/ 3859 h 1158720"/>
                <a:gd name="connsiteX4" fmla="*/ 3012610 w 3012610"/>
                <a:gd name="connsiteY4" fmla="*/ 1100432 h 1158720"/>
                <a:gd name="connsiteX5" fmla="*/ 50829 w 3012610"/>
                <a:gd name="connsiteY5" fmla="*/ 1158720 h 1158720"/>
                <a:gd name="connsiteX6" fmla="*/ 28970 w 3012610"/>
                <a:gd name="connsiteY6" fmla="*/ 612245 h 1158720"/>
                <a:gd name="connsiteX0" fmla="*/ 32612 w 3016252"/>
                <a:gd name="connsiteY0" fmla="*/ 612245 h 1158720"/>
                <a:gd name="connsiteX1" fmla="*/ 14397 w 3016252"/>
                <a:gd name="connsiteY1" fmla="*/ 492872 h 1158720"/>
                <a:gd name="connsiteX2" fmla="*/ 684714 w 3016252"/>
                <a:gd name="connsiteY2" fmla="*/ 33851 h 1158720"/>
                <a:gd name="connsiteX3" fmla="*/ 845008 w 3016252"/>
                <a:gd name="connsiteY3" fmla="*/ 3859 h 1158720"/>
                <a:gd name="connsiteX4" fmla="*/ 3016252 w 3016252"/>
                <a:gd name="connsiteY4" fmla="*/ 1100432 h 1158720"/>
                <a:gd name="connsiteX5" fmla="*/ 54471 w 3016252"/>
                <a:gd name="connsiteY5" fmla="*/ 1158720 h 1158720"/>
                <a:gd name="connsiteX6" fmla="*/ 32612 w 3016252"/>
                <a:gd name="connsiteY6" fmla="*/ 612245 h 1158720"/>
                <a:gd name="connsiteX0" fmla="*/ 32612 w 3016252"/>
                <a:gd name="connsiteY0" fmla="*/ 612245 h 1100432"/>
                <a:gd name="connsiteX1" fmla="*/ 14397 w 3016252"/>
                <a:gd name="connsiteY1" fmla="*/ 492872 h 1100432"/>
                <a:gd name="connsiteX2" fmla="*/ 684714 w 3016252"/>
                <a:gd name="connsiteY2" fmla="*/ 33851 h 1100432"/>
                <a:gd name="connsiteX3" fmla="*/ 845008 w 3016252"/>
                <a:gd name="connsiteY3" fmla="*/ 3859 h 1100432"/>
                <a:gd name="connsiteX4" fmla="*/ 3016252 w 3016252"/>
                <a:gd name="connsiteY4" fmla="*/ 1100432 h 1100432"/>
                <a:gd name="connsiteX5" fmla="*/ 549922 w 3016252"/>
                <a:gd name="connsiteY5" fmla="*/ 910994 h 1100432"/>
                <a:gd name="connsiteX6" fmla="*/ 32612 w 3016252"/>
                <a:gd name="connsiteY6" fmla="*/ 612245 h 1100432"/>
                <a:gd name="connsiteX0" fmla="*/ 35541 w 3015538"/>
                <a:gd name="connsiteY0" fmla="*/ 634103 h 1100432"/>
                <a:gd name="connsiteX1" fmla="*/ 13683 w 3015538"/>
                <a:gd name="connsiteY1" fmla="*/ 492872 h 1100432"/>
                <a:gd name="connsiteX2" fmla="*/ 684000 w 3015538"/>
                <a:gd name="connsiteY2" fmla="*/ 33851 h 1100432"/>
                <a:gd name="connsiteX3" fmla="*/ 844294 w 3015538"/>
                <a:gd name="connsiteY3" fmla="*/ 3859 h 1100432"/>
                <a:gd name="connsiteX4" fmla="*/ 3015538 w 3015538"/>
                <a:gd name="connsiteY4" fmla="*/ 1100432 h 1100432"/>
                <a:gd name="connsiteX5" fmla="*/ 549208 w 3015538"/>
                <a:gd name="connsiteY5" fmla="*/ 910994 h 1100432"/>
                <a:gd name="connsiteX6" fmla="*/ 35541 w 3015538"/>
                <a:gd name="connsiteY6" fmla="*/ 634103 h 1100432"/>
                <a:gd name="connsiteX0" fmla="*/ 35541 w 3015538"/>
                <a:gd name="connsiteY0" fmla="*/ 634103 h 1100432"/>
                <a:gd name="connsiteX1" fmla="*/ 13683 w 3015538"/>
                <a:gd name="connsiteY1" fmla="*/ 492872 h 1100432"/>
                <a:gd name="connsiteX2" fmla="*/ 684000 w 3015538"/>
                <a:gd name="connsiteY2" fmla="*/ 33851 h 1100432"/>
                <a:gd name="connsiteX3" fmla="*/ 844294 w 3015538"/>
                <a:gd name="connsiteY3" fmla="*/ 3859 h 1100432"/>
                <a:gd name="connsiteX4" fmla="*/ 3015538 w 3015538"/>
                <a:gd name="connsiteY4" fmla="*/ 1100432 h 1100432"/>
                <a:gd name="connsiteX5" fmla="*/ 549208 w 3015538"/>
                <a:gd name="connsiteY5" fmla="*/ 910994 h 1100432"/>
                <a:gd name="connsiteX6" fmla="*/ 35541 w 3015538"/>
                <a:gd name="connsiteY6" fmla="*/ 634103 h 1100432"/>
                <a:gd name="connsiteX0" fmla="*/ 35541 w 3015538"/>
                <a:gd name="connsiteY0" fmla="*/ 634103 h 1100432"/>
                <a:gd name="connsiteX1" fmla="*/ 13683 w 3015538"/>
                <a:gd name="connsiteY1" fmla="*/ 492872 h 1100432"/>
                <a:gd name="connsiteX2" fmla="*/ 684000 w 3015538"/>
                <a:gd name="connsiteY2" fmla="*/ 33851 h 1100432"/>
                <a:gd name="connsiteX3" fmla="*/ 844294 w 3015538"/>
                <a:gd name="connsiteY3" fmla="*/ 3859 h 1100432"/>
                <a:gd name="connsiteX4" fmla="*/ 3015538 w 3015538"/>
                <a:gd name="connsiteY4" fmla="*/ 1100432 h 1100432"/>
                <a:gd name="connsiteX5" fmla="*/ 549208 w 3015538"/>
                <a:gd name="connsiteY5" fmla="*/ 910994 h 1100432"/>
                <a:gd name="connsiteX6" fmla="*/ 35541 w 3015538"/>
                <a:gd name="connsiteY6" fmla="*/ 634103 h 1100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15538" h="1100432">
                  <a:moveTo>
                    <a:pt x="35541" y="634103"/>
                  </a:moveTo>
                  <a:cubicBezTo>
                    <a:pt x="22182" y="602061"/>
                    <a:pt x="-22141" y="589271"/>
                    <a:pt x="13683" y="492872"/>
                  </a:cubicBezTo>
                  <a:cubicBezTo>
                    <a:pt x="104152" y="356400"/>
                    <a:pt x="564387" y="121425"/>
                    <a:pt x="684000" y="33851"/>
                  </a:cubicBezTo>
                  <a:cubicBezTo>
                    <a:pt x="744717" y="-1648"/>
                    <a:pt x="794506" y="-4360"/>
                    <a:pt x="844294" y="3859"/>
                  </a:cubicBezTo>
                  <a:lnTo>
                    <a:pt x="3015538" y="1100432"/>
                  </a:lnTo>
                  <a:cubicBezTo>
                    <a:pt x="2197071" y="1073717"/>
                    <a:pt x="1407748" y="1068859"/>
                    <a:pt x="549208" y="910994"/>
                  </a:cubicBezTo>
                  <a:lnTo>
                    <a:pt x="35541" y="634103"/>
                  </a:lnTo>
                  <a:close/>
                </a:path>
              </a:pathLst>
            </a:custGeom>
            <a:solidFill>
              <a:srgbClr val="7C7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435365" y="2545580"/>
              <a:ext cx="2981883" cy="1104564"/>
            </a:xfrm>
            <a:custGeom>
              <a:avLst/>
              <a:gdLst>
                <a:gd name="connsiteX0" fmla="*/ 0 w 2663832"/>
                <a:gd name="connsiteY0" fmla="*/ 0 h 940611"/>
                <a:gd name="connsiteX1" fmla="*/ 2663832 w 2663832"/>
                <a:gd name="connsiteY1" fmla="*/ 0 h 940611"/>
                <a:gd name="connsiteX2" fmla="*/ 2663832 w 2663832"/>
                <a:gd name="connsiteY2" fmla="*/ 940611 h 940611"/>
                <a:gd name="connsiteX3" fmla="*/ 0 w 2663832"/>
                <a:gd name="connsiteY3" fmla="*/ 940611 h 940611"/>
                <a:gd name="connsiteX4" fmla="*/ 0 w 2663832"/>
                <a:gd name="connsiteY4" fmla="*/ 0 h 940611"/>
                <a:gd name="connsiteX0" fmla="*/ 0 w 2962560"/>
                <a:gd name="connsiteY0" fmla="*/ 327872 h 940611"/>
                <a:gd name="connsiteX1" fmla="*/ 2962560 w 2962560"/>
                <a:gd name="connsiteY1" fmla="*/ 0 h 940611"/>
                <a:gd name="connsiteX2" fmla="*/ 2962560 w 2962560"/>
                <a:gd name="connsiteY2" fmla="*/ 940611 h 940611"/>
                <a:gd name="connsiteX3" fmla="*/ 298728 w 2962560"/>
                <a:gd name="connsiteY3" fmla="*/ 940611 h 940611"/>
                <a:gd name="connsiteX4" fmla="*/ 0 w 2962560"/>
                <a:gd name="connsiteY4" fmla="*/ 327872 h 940611"/>
                <a:gd name="connsiteX0" fmla="*/ 0 w 2962560"/>
                <a:gd name="connsiteY0" fmla="*/ 327872 h 940611"/>
                <a:gd name="connsiteX1" fmla="*/ 2962560 w 2962560"/>
                <a:gd name="connsiteY1" fmla="*/ 0 h 940611"/>
                <a:gd name="connsiteX2" fmla="*/ 2962560 w 2962560"/>
                <a:gd name="connsiteY2" fmla="*/ 940611 h 940611"/>
                <a:gd name="connsiteX3" fmla="*/ 61931 w 2962560"/>
                <a:gd name="connsiteY3" fmla="*/ 430587 h 940611"/>
                <a:gd name="connsiteX4" fmla="*/ 0 w 2962560"/>
                <a:gd name="connsiteY4" fmla="*/ 327872 h 940611"/>
                <a:gd name="connsiteX0" fmla="*/ 0 w 2962560"/>
                <a:gd name="connsiteY0" fmla="*/ 327872 h 940611"/>
                <a:gd name="connsiteX1" fmla="*/ 2962560 w 2962560"/>
                <a:gd name="connsiteY1" fmla="*/ 0 h 940611"/>
                <a:gd name="connsiteX2" fmla="*/ 2962560 w 2962560"/>
                <a:gd name="connsiteY2" fmla="*/ 940611 h 940611"/>
                <a:gd name="connsiteX3" fmla="*/ 61931 w 2962560"/>
                <a:gd name="connsiteY3" fmla="*/ 430587 h 940611"/>
                <a:gd name="connsiteX4" fmla="*/ 0 w 2962560"/>
                <a:gd name="connsiteY4" fmla="*/ 327872 h 940611"/>
                <a:gd name="connsiteX0" fmla="*/ 4751 w 2967311"/>
                <a:gd name="connsiteY0" fmla="*/ 327872 h 940611"/>
                <a:gd name="connsiteX1" fmla="*/ 2967311 w 2967311"/>
                <a:gd name="connsiteY1" fmla="*/ 0 h 940611"/>
                <a:gd name="connsiteX2" fmla="*/ 2967311 w 2967311"/>
                <a:gd name="connsiteY2" fmla="*/ 940611 h 940611"/>
                <a:gd name="connsiteX3" fmla="*/ 66682 w 2967311"/>
                <a:gd name="connsiteY3" fmla="*/ 430587 h 940611"/>
                <a:gd name="connsiteX4" fmla="*/ 4751 w 2967311"/>
                <a:gd name="connsiteY4" fmla="*/ 327872 h 940611"/>
                <a:gd name="connsiteX0" fmla="*/ 4751 w 2967311"/>
                <a:gd name="connsiteY0" fmla="*/ 469778 h 1082517"/>
                <a:gd name="connsiteX1" fmla="*/ 796068 w 2967311"/>
                <a:gd name="connsiteY1" fmla="*/ 0 h 1082517"/>
                <a:gd name="connsiteX2" fmla="*/ 2967311 w 2967311"/>
                <a:gd name="connsiteY2" fmla="*/ 141906 h 1082517"/>
                <a:gd name="connsiteX3" fmla="*/ 2967311 w 2967311"/>
                <a:gd name="connsiteY3" fmla="*/ 1082517 h 1082517"/>
                <a:gd name="connsiteX4" fmla="*/ 66682 w 2967311"/>
                <a:gd name="connsiteY4" fmla="*/ 572493 h 1082517"/>
                <a:gd name="connsiteX5" fmla="*/ 4751 w 2967311"/>
                <a:gd name="connsiteY5" fmla="*/ 469778 h 1082517"/>
                <a:gd name="connsiteX0" fmla="*/ 4751 w 2967311"/>
                <a:gd name="connsiteY0" fmla="*/ 488895 h 1101634"/>
                <a:gd name="connsiteX1" fmla="*/ 635774 w 2967311"/>
                <a:gd name="connsiteY1" fmla="*/ 51904 h 1101634"/>
                <a:gd name="connsiteX2" fmla="*/ 796068 w 2967311"/>
                <a:gd name="connsiteY2" fmla="*/ 19117 h 1101634"/>
                <a:gd name="connsiteX3" fmla="*/ 2967311 w 2967311"/>
                <a:gd name="connsiteY3" fmla="*/ 161023 h 1101634"/>
                <a:gd name="connsiteX4" fmla="*/ 2967311 w 2967311"/>
                <a:gd name="connsiteY4" fmla="*/ 1101634 h 1101634"/>
                <a:gd name="connsiteX5" fmla="*/ 66682 w 2967311"/>
                <a:gd name="connsiteY5" fmla="*/ 591610 h 1101634"/>
                <a:gd name="connsiteX6" fmla="*/ 4751 w 2967311"/>
                <a:gd name="connsiteY6" fmla="*/ 488895 h 1101634"/>
                <a:gd name="connsiteX0" fmla="*/ 4751 w 2967311"/>
                <a:gd name="connsiteY0" fmla="*/ 480528 h 1093267"/>
                <a:gd name="connsiteX1" fmla="*/ 635774 w 2967311"/>
                <a:gd name="connsiteY1" fmla="*/ 43537 h 1093267"/>
                <a:gd name="connsiteX2" fmla="*/ 796068 w 2967311"/>
                <a:gd name="connsiteY2" fmla="*/ 10750 h 1093267"/>
                <a:gd name="connsiteX3" fmla="*/ 2967311 w 2967311"/>
                <a:gd name="connsiteY3" fmla="*/ 152656 h 1093267"/>
                <a:gd name="connsiteX4" fmla="*/ 2967311 w 2967311"/>
                <a:gd name="connsiteY4" fmla="*/ 1093267 h 1093267"/>
                <a:gd name="connsiteX5" fmla="*/ 66682 w 2967311"/>
                <a:gd name="connsiteY5" fmla="*/ 583243 h 1093267"/>
                <a:gd name="connsiteX6" fmla="*/ 4751 w 2967311"/>
                <a:gd name="connsiteY6" fmla="*/ 480528 h 1093267"/>
                <a:gd name="connsiteX0" fmla="*/ 4751 w 2967311"/>
                <a:gd name="connsiteY0" fmla="*/ 483718 h 1096457"/>
                <a:gd name="connsiteX1" fmla="*/ 635774 w 2967311"/>
                <a:gd name="connsiteY1" fmla="*/ 46727 h 1096457"/>
                <a:gd name="connsiteX2" fmla="*/ 796068 w 2967311"/>
                <a:gd name="connsiteY2" fmla="*/ 13940 h 1096457"/>
                <a:gd name="connsiteX3" fmla="*/ 2967311 w 2967311"/>
                <a:gd name="connsiteY3" fmla="*/ 155846 h 1096457"/>
                <a:gd name="connsiteX4" fmla="*/ 2967311 w 2967311"/>
                <a:gd name="connsiteY4" fmla="*/ 1096457 h 1096457"/>
                <a:gd name="connsiteX5" fmla="*/ 66682 w 2967311"/>
                <a:gd name="connsiteY5" fmla="*/ 586433 h 1096457"/>
                <a:gd name="connsiteX6" fmla="*/ 4751 w 2967311"/>
                <a:gd name="connsiteY6" fmla="*/ 483718 h 1096457"/>
                <a:gd name="connsiteX0" fmla="*/ 4751 w 2967311"/>
                <a:gd name="connsiteY0" fmla="*/ 483718 h 1096457"/>
                <a:gd name="connsiteX1" fmla="*/ 635774 w 2967311"/>
                <a:gd name="connsiteY1" fmla="*/ 46727 h 1096457"/>
                <a:gd name="connsiteX2" fmla="*/ 796068 w 2967311"/>
                <a:gd name="connsiteY2" fmla="*/ 13940 h 1096457"/>
                <a:gd name="connsiteX3" fmla="*/ 2967311 w 2967311"/>
                <a:gd name="connsiteY3" fmla="*/ 155846 h 1096457"/>
                <a:gd name="connsiteX4" fmla="*/ 2967311 w 2967311"/>
                <a:gd name="connsiteY4" fmla="*/ 1096457 h 1096457"/>
                <a:gd name="connsiteX5" fmla="*/ 66682 w 2967311"/>
                <a:gd name="connsiteY5" fmla="*/ 586433 h 1096457"/>
                <a:gd name="connsiteX6" fmla="*/ 4751 w 2967311"/>
                <a:gd name="connsiteY6" fmla="*/ 483718 h 1096457"/>
                <a:gd name="connsiteX0" fmla="*/ 4751 w 2967311"/>
                <a:gd name="connsiteY0" fmla="*/ 477963 h 1090702"/>
                <a:gd name="connsiteX1" fmla="*/ 635774 w 2967311"/>
                <a:gd name="connsiteY1" fmla="*/ 40972 h 1090702"/>
                <a:gd name="connsiteX2" fmla="*/ 796068 w 2967311"/>
                <a:gd name="connsiteY2" fmla="*/ 8185 h 1090702"/>
                <a:gd name="connsiteX3" fmla="*/ 2967311 w 2967311"/>
                <a:gd name="connsiteY3" fmla="*/ 150091 h 1090702"/>
                <a:gd name="connsiteX4" fmla="*/ 2967311 w 2967311"/>
                <a:gd name="connsiteY4" fmla="*/ 1090702 h 1090702"/>
                <a:gd name="connsiteX5" fmla="*/ 66682 w 2967311"/>
                <a:gd name="connsiteY5" fmla="*/ 580678 h 1090702"/>
                <a:gd name="connsiteX6" fmla="*/ 4751 w 2967311"/>
                <a:gd name="connsiteY6" fmla="*/ 477963 h 1090702"/>
                <a:gd name="connsiteX0" fmla="*/ 4751 w 2967311"/>
                <a:gd name="connsiteY0" fmla="*/ 477963 h 1090702"/>
                <a:gd name="connsiteX1" fmla="*/ 635774 w 2967311"/>
                <a:gd name="connsiteY1" fmla="*/ 40972 h 1090702"/>
                <a:gd name="connsiteX2" fmla="*/ 796068 w 2967311"/>
                <a:gd name="connsiteY2" fmla="*/ 8185 h 1090702"/>
                <a:gd name="connsiteX3" fmla="*/ 2967311 w 2967311"/>
                <a:gd name="connsiteY3" fmla="*/ 150091 h 1090702"/>
                <a:gd name="connsiteX4" fmla="*/ 2967311 w 2967311"/>
                <a:gd name="connsiteY4" fmla="*/ 1090702 h 1090702"/>
                <a:gd name="connsiteX5" fmla="*/ 839784 w 2967311"/>
                <a:gd name="connsiteY5" fmla="*/ 980872 h 1090702"/>
                <a:gd name="connsiteX6" fmla="*/ 66682 w 2967311"/>
                <a:gd name="connsiteY6" fmla="*/ 580678 h 1090702"/>
                <a:gd name="connsiteX7" fmla="*/ 4751 w 2967311"/>
                <a:gd name="connsiteY7" fmla="*/ 477963 h 1090702"/>
                <a:gd name="connsiteX0" fmla="*/ 4751 w 2967311"/>
                <a:gd name="connsiteY0" fmla="*/ 477963 h 1101631"/>
                <a:gd name="connsiteX1" fmla="*/ 635774 w 2967311"/>
                <a:gd name="connsiteY1" fmla="*/ 40972 h 1101631"/>
                <a:gd name="connsiteX2" fmla="*/ 796068 w 2967311"/>
                <a:gd name="connsiteY2" fmla="*/ 8185 h 1101631"/>
                <a:gd name="connsiteX3" fmla="*/ 2967311 w 2967311"/>
                <a:gd name="connsiteY3" fmla="*/ 150091 h 1101631"/>
                <a:gd name="connsiteX4" fmla="*/ 2934524 w 2967311"/>
                <a:gd name="connsiteY4" fmla="*/ 1101631 h 1101631"/>
                <a:gd name="connsiteX5" fmla="*/ 839784 w 2967311"/>
                <a:gd name="connsiteY5" fmla="*/ 980872 h 1101631"/>
                <a:gd name="connsiteX6" fmla="*/ 66682 w 2967311"/>
                <a:gd name="connsiteY6" fmla="*/ 580678 h 1101631"/>
                <a:gd name="connsiteX7" fmla="*/ 4751 w 2967311"/>
                <a:gd name="connsiteY7" fmla="*/ 477963 h 1101631"/>
                <a:gd name="connsiteX0" fmla="*/ 4751 w 2981883"/>
                <a:gd name="connsiteY0" fmla="*/ 477963 h 1104564"/>
                <a:gd name="connsiteX1" fmla="*/ 635774 w 2981883"/>
                <a:gd name="connsiteY1" fmla="*/ 40972 h 1104564"/>
                <a:gd name="connsiteX2" fmla="*/ 796068 w 2981883"/>
                <a:gd name="connsiteY2" fmla="*/ 8185 h 1104564"/>
                <a:gd name="connsiteX3" fmla="*/ 2981883 w 2981883"/>
                <a:gd name="connsiteY3" fmla="*/ 1104564 h 1104564"/>
                <a:gd name="connsiteX4" fmla="*/ 2934524 w 2981883"/>
                <a:gd name="connsiteY4" fmla="*/ 1101631 h 1104564"/>
                <a:gd name="connsiteX5" fmla="*/ 839784 w 2981883"/>
                <a:gd name="connsiteY5" fmla="*/ 980872 h 1104564"/>
                <a:gd name="connsiteX6" fmla="*/ 66682 w 2981883"/>
                <a:gd name="connsiteY6" fmla="*/ 580678 h 1104564"/>
                <a:gd name="connsiteX7" fmla="*/ 4751 w 2981883"/>
                <a:gd name="connsiteY7" fmla="*/ 477963 h 1104564"/>
                <a:gd name="connsiteX0" fmla="*/ 4751 w 2981883"/>
                <a:gd name="connsiteY0" fmla="*/ 477963 h 1104564"/>
                <a:gd name="connsiteX1" fmla="*/ 635774 w 2981883"/>
                <a:gd name="connsiteY1" fmla="*/ 40972 h 1104564"/>
                <a:gd name="connsiteX2" fmla="*/ 796068 w 2981883"/>
                <a:gd name="connsiteY2" fmla="*/ 8185 h 1104564"/>
                <a:gd name="connsiteX3" fmla="*/ 2981883 w 2981883"/>
                <a:gd name="connsiteY3" fmla="*/ 1104564 h 1104564"/>
                <a:gd name="connsiteX4" fmla="*/ 2934524 w 2981883"/>
                <a:gd name="connsiteY4" fmla="*/ 1101631 h 1104564"/>
                <a:gd name="connsiteX5" fmla="*/ 839784 w 2981883"/>
                <a:gd name="connsiteY5" fmla="*/ 980872 h 1104564"/>
                <a:gd name="connsiteX6" fmla="*/ 66682 w 2981883"/>
                <a:gd name="connsiteY6" fmla="*/ 580678 h 1104564"/>
                <a:gd name="connsiteX7" fmla="*/ 4751 w 2981883"/>
                <a:gd name="connsiteY7" fmla="*/ 477963 h 1104564"/>
                <a:gd name="connsiteX0" fmla="*/ 4751 w 2981883"/>
                <a:gd name="connsiteY0" fmla="*/ 477963 h 1104564"/>
                <a:gd name="connsiteX1" fmla="*/ 635774 w 2981883"/>
                <a:gd name="connsiteY1" fmla="*/ 40972 h 1104564"/>
                <a:gd name="connsiteX2" fmla="*/ 796068 w 2981883"/>
                <a:gd name="connsiteY2" fmla="*/ 8185 h 1104564"/>
                <a:gd name="connsiteX3" fmla="*/ 2981883 w 2981883"/>
                <a:gd name="connsiteY3" fmla="*/ 1104564 h 1104564"/>
                <a:gd name="connsiteX4" fmla="*/ 2934524 w 2981883"/>
                <a:gd name="connsiteY4" fmla="*/ 1101631 h 1104564"/>
                <a:gd name="connsiteX5" fmla="*/ 839784 w 2981883"/>
                <a:gd name="connsiteY5" fmla="*/ 980872 h 1104564"/>
                <a:gd name="connsiteX6" fmla="*/ 66682 w 2981883"/>
                <a:gd name="connsiteY6" fmla="*/ 580678 h 1104564"/>
                <a:gd name="connsiteX7" fmla="*/ 4751 w 2981883"/>
                <a:gd name="connsiteY7" fmla="*/ 477963 h 110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1883" h="1104564">
                  <a:moveTo>
                    <a:pt x="4751" y="477963"/>
                  </a:moveTo>
                  <a:cubicBezTo>
                    <a:pt x="102028" y="389834"/>
                    <a:pt x="503888" y="119268"/>
                    <a:pt x="635774" y="40972"/>
                  </a:cubicBezTo>
                  <a:cubicBezTo>
                    <a:pt x="654727" y="17322"/>
                    <a:pt x="770566" y="-15466"/>
                    <a:pt x="796068" y="8185"/>
                  </a:cubicBezTo>
                  <a:lnTo>
                    <a:pt x="2981883" y="1104564"/>
                  </a:lnTo>
                  <a:lnTo>
                    <a:pt x="2934524" y="1101631"/>
                  </a:lnTo>
                  <a:cubicBezTo>
                    <a:pt x="2113629" y="1056521"/>
                    <a:pt x="1638821" y="1051484"/>
                    <a:pt x="839784" y="980872"/>
                  </a:cubicBezTo>
                  <a:lnTo>
                    <a:pt x="66682" y="580678"/>
                  </a:lnTo>
                  <a:cubicBezTo>
                    <a:pt x="13251" y="550083"/>
                    <a:pt x="-11036" y="515844"/>
                    <a:pt x="4751" y="477963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655834" y="2656305"/>
              <a:ext cx="2664824" cy="979975"/>
            </a:xfrm>
            <a:custGeom>
              <a:avLst/>
              <a:gdLst>
                <a:gd name="connsiteX0" fmla="*/ 0 w 1728565"/>
                <a:gd name="connsiteY0" fmla="*/ 0 h 1103299"/>
                <a:gd name="connsiteX1" fmla="*/ 1728565 w 1728565"/>
                <a:gd name="connsiteY1" fmla="*/ 0 h 1103299"/>
                <a:gd name="connsiteX2" fmla="*/ 1728565 w 1728565"/>
                <a:gd name="connsiteY2" fmla="*/ 1103299 h 1103299"/>
                <a:gd name="connsiteX3" fmla="*/ 0 w 1728565"/>
                <a:gd name="connsiteY3" fmla="*/ 1103299 h 1103299"/>
                <a:gd name="connsiteX4" fmla="*/ 0 w 1728565"/>
                <a:gd name="connsiteY4" fmla="*/ 0 h 1103299"/>
                <a:gd name="connsiteX0" fmla="*/ 604743 w 2333308"/>
                <a:gd name="connsiteY0" fmla="*/ 0 h 1103299"/>
                <a:gd name="connsiteX1" fmla="*/ 2333308 w 2333308"/>
                <a:gd name="connsiteY1" fmla="*/ 0 h 1103299"/>
                <a:gd name="connsiteX2" fmla="*/ 2333308 w 2333308"/>
                <a:gd name="connsiteY2" fmla="*/ 1103299 h 1103299"/>
                <a:gd name="connsiteX3" fmla="*/ 0 w 2333308"/>
                <a:gd name="connsiteY3" fmla="*/ 596918 h 1103299"/>
                <a:gd name="connsiteX4" fmla="*/ 604743 w 2333308"/>
                <a:gd name="connsiteY4" fmla="*/ 0 h 1103299"/>
                <a:gd name="connsiteX0" fmla="*/ 732249 w 2333308"/>
                <a:gd name="connsiteY0" fmla="*/ 83789 h 1103299"/>
                <a:gd name="connsiteX1" fmla="*/ 2333308 w 2333308"/>
                <a:gd name="connsiteY1" fmla="*/ 0 h 1103299"/>
                <a:gd name="connsiteX2" fmla="*/ 2333308 w 2333308"/>
                <a:gd name="connsiteY2" fmla="*/ 1103299 h 1103299"/>
                <a:gd name="connsiteX3" fmla="*/ 0 w 2333308"/>
                <a:gd name="connsiteY3" fmla="*/ 596918 h 1103299"/>
                <a:gd name="connsiteX4" fmla="*/ 732249 w 2333308"/>
                <a:gd name="connsiteY4" fmla="*/ 83789 h 1103299"/>
                <a:gd name="connsiteX0" fmla="*/ 732249 w 2664824"/>
                <a:gd name="connsiteY0" fmla="*/ 0 h 1019510"/>
                <a:gd name="connsiteX1" fmla="*/ 2664824 w 2664824"/>
                <a:gd name="connsiteY1" fmla="*/ 979975 h 1019510"/>
                <a:gd name="connsiteX2" fmla="*/ 2333308 w 2664824"/>
                <a:gd name="connsiteY2" fmla="*/ 1019510 h 1019510"/>
                <a:gd name="connsiteX3" fmla="*/ 0 w 2664824"/>
                <a:gd name="connsiteY3" fmla="*/ 513129 h 1019510"/>
                <a:gd name="connsiteX4" fmla="*/ 732249 w 2664824"/>
                <a:gd name="connsiteY4" fmla="*/ 0 h 1019510"/>
                <a:gd name="connsiteX0" fmla="*/ 732249 w 2664824"/>
                <a:gd name="connsiteY0" fmla="*/ 0 h 979975"/>
                <a:gd name="connsiteX1" fmla="*/ 2664824 w 2664824"/>
                <a:gd name="connsiteY1" fmla="*/ 979975 h 979975"/>
                <a:gd name="connsiteX2" fmla="*/ 650229 w 2664824"/>
                <a:gd name="connsiteY2" fmla="*/ 862860 h 979975"/>
                <a:gd name="connsiteX3" fmla="*/ 0 w 2664824"/>
                <a:gd name="connsiteY3" fmla="*/ 513129 h 979975"/>
                <a:gd name="connsiteX4" fmla="*/ 732249 w 2664824"/>
                <a:gd name="connsiteY4" fmla="*/ 0 h 979975"/>
                <a:gd name="connsiteX0" fmla="*/ 732249 w 2664824"/>
                <a:gd name="connsiteY0" fmla="*/ 0 h 979975"/>
                <a:gd name="connsiteX1" fmla="*/ 2664824 w 2664824"/>
                <a:gd name="connsiteY1" fmla="*/ 979975 h 979975"/>
                <a:gd name="connsiteX2" fmla="*/ 650229 w 2664824"/>
                <a:gd name="connsiteY2" fmla="*/ 862860 h 979975"/>
                <a:gd name="connsiteX3" fmla="*/ 0 w 2664824"/>
                <a:gd name="connsiteY3" fmla="*/ 513129 h 979975"/>
                <a:gd name="connsiteX4" fmla="*/ 732249 w 2664824"/>
                <a:gd name="connsiteY4" fmla="*/ 0 h 979975"/>
                <a:gd name="connsiteX0" fmla="*/ 732249 w 2664824"/>
                <a:gd name="connsiteY0" fmla="*/ 0 h 979975"/>
                <a:gd name="connsiteX1" fmla="*/ 2664824 w 2664824"/>
                <a:gd name="connsiteY1" fmla="*/ 979975 h 979975"/>
                <a:gd name="connsiteX2" fmla="*/ 650229 w 2664824"/>
                <a:gd name="connsiteY2" fmla="*/ 862860 h 979975"/>
                <a:gd name="connsiteX3" fmla="*/ 0 w 2664824"/>
                <a:gd name="connsiteY3" fmla="*/ 513129 h 979975"/>
                <a:gd name="connsiteX4" fmla="*/ 732249 w 2664824"/>
                <a:gd name="connsiteY4" fmla="*/ 0 h 97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4824" h="979975">
                  <a:moveTo>
                    <a:pt x="732249" y="0"/>
                  </a:moveTo>
                  <a:lnTo>
                    <a:pt x="2664824" y="979975"/>
                  </a:lnTo>
                  <a:cubicBezTo>
                    <a:pt x="1986005" y="970081"/>
                    <a:pt x="1318118" y="923756"/>
                    <a:pt x="650229" y="862860"/>
                  </a:cubicBezTo>
                  <a:lnTo>
                    <a:pt x="0" y="513129"/>
                  </a:lnTo>
                  <a:lnTo>
                    <a:pt x="732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180113" y="2898210"/>
            <a:ext cx="8011886" cy="2632313"/>
          </a:xfrm>
          <a:custGeom>
            <a:avLst/>
            <a:gdLst>
              <a:gd name="connsiteX0" fmla="*/ 0 w 7978702"/>
              <a:gd name="connsiteY0" fmla="*/ 0 h 2602169"/>
              <a:gd name="connsiteX1" fmla="*/ 7978702 w 7978702"/>
              <a:gd name="connsiteY1" fmla="*/ 0 h 2602169"/>
              <a:gd name="connsiteX2" fmla="*/ 7978702 w 7978702"/>
              <a:gd name="connsiteY2" fmla="*/ 2602169 h 2602169"/>
              <a:gd name="connsiteX3" fmla="*/ 0 w 7978702"/>
              <a:gd name="connsiteY3" fmla="*/ 2602169 h 2602169"/>
              <a:gd name="connsiteX4" fmla="*/ 0 w 7978702"/>
              <a:gd name="connsiteY4" fmla="*/ 0 h 2602169"/>
              <a:gd name="connsiteX0" fmla="*/ 1416818 w 7978702"/>
              <a:gd name="connsiteY0" fmla="*/ 0 h 2652410"/>
              <a:gd name="connsiteX1" fmla="*/ 7978702 w 7978702"/>
              <a:gd name="connsiteY1" fmla="*/ 50241 h 2652410"/>
              <a:gd name="connsiteX2" fmla="*/ 7978702 w 7978702"/>
              <a:gd name="connsiteY2" fmla="*/ 2652410 h 2652410"/>
              <a:gd name="connsiteX3" fmla="*/ 0 w 7978702"/>
              <a:gd name="connsiteY3" fmla="*/ 2652410 h 2652410"/>
              <a:gd name="connsiteX4" fmla="*/ 1416818 w 7978702"/>
              <a:gd name="connsiteY4" fmla="*/ 0 h 2652410"/>
              <a:gd name="connsiteX0" fmla="*/ 1447704 w 8009588"/>
              <a:gd name="connsiteY0" fmla="*/ 0 h 2652410"/>
              <a:gd name="connsiteX1" fmla="*/ 8009588 w 8009588"/>
              <a:gd name="connsiteY1" fmla="*/ 50241 h 2652410"/>
              <a:gd name="connsiteX2" fmla="*/ 8009588 w 8009588"/>
              <a:gd name="connsiteY2" fmla="*/ 2652410 h 2652410"/>
              <a:gd name="connsiteX3" fmla="*/ 30886 w 8009588"/>
              <a:gd name="connsiteY3" fmla="*/ 2652410 h 2652410"/>
              <a:gd name="connsiteX4" fmla="*/ 88136 w 8009588"/>
              <a:gd name="connsiteY4" fmla="*/ 799585 h 2652410"/>
              <a:gd name="connsiteX5" fmla="*/ 1447704 w 8009588"/>
              <a:gd name="connsiteY5" fmla="*/ 0 h 2652410"/>
              <a:gd name="connsiteX0" fmla="*/ 1944019 w 8505903"/>
              <a:gd name="connsiteY0" fmla="*/ 0 h 2652410"/>
              <a:gd name="connsiteX1" fmla="*/ 8505903 w 8505903"/>
              <a:gd name="connsiteY1" fmla="*/ 50241 h 2652410"/>
              <a:gd name="connsiteX2" fmla="*/ 8505903 w 8505903"/>
              <a:gd name="connsiteY2" fmla="*/ 2652410 h 2652410"/>
              <a:gd name="connsiteX3" fmla="*/ 527201 w 8505903"/>
              <a:gd name="connsiteY3" fmla="*/ 2652410 h 2652410"/>
              <a:gd name="connsiteX4" fmla="*/ 815564 w 8505903"/>
              <a:gd name="connsiteY4" fmla="*/ 1412534 h 2652410"/>
              <a:gd name="connsiteX5" fmla="*/ 584451 w 8505903"/>
              <a:gd name="connsiteY5" fmla="*/ 799585 h 2652410"/>
              <a:gd name="connsiteX6" fmla="*/ 1944019 w 8505903"/>
              <a:gd name="connsiteY6" fmla="*/ 0 h 2652410"/>
              <a:gd name="connsiteX0" fmla="*/ 1426131 w 7988015"/>
              <a:gd name="connsiteY0" fmla="*/ 0 h 2652410"/>
              <a:gd name="connsiteX1" fmla="*/ 7988015 w 7988015"/>
              <a:gd name="connsiteY1" fmla="*/ 50241 h 2652410"/>
              <a:gd name="connsiteX2" fmla="*/ 7988015 w 7988015"/>
              <a:gd name="connsiteY2" fmla="*/ 2652410 h 2652410"/>
              <a:gd name="connsiteX3" fmla="*/ 2270192 w 7988015"/>
              <a:gd name="connsiteY3" fmla="*/ 1145157 h 2652410"/>
              <a:gd name="connsiteX4" fmla="*/ 297676 w 7988015"/>
              <a:gd name="connsiteY4" fmla="*/ 1412534 h 2652410"/>
              <a:gd name="connsiteX5" fmla="*/ 66563 w 7988015"/>
              <a:gd name="connsiteY5" fmla="*/ 799585 h 2652410"/>
              <a:gd name="connsiteX6" fmla="*/ 1426131 w 7988015"/>
              <a:gd name="connsiteY6" fmla="*/ 0 h 2652410"/>
              <a:gd name="connsiteX0" fmla="*/ 1426131 w 7988015"/>
              <a:gd name="connsiteY0" fmla="*/ 0 h 2652410"/>
              <a:gd name="connsiteX1" fmla="*/ 7988015 w 7988015"/>
              <a:gd name="connsiteY1" fmla="*/ 50241 h 2652410"/>
              <a:gd name="connsiteX2" fmla="*/ 7988015 w 7988015"/>
              <a:gd name="connsiteY2" fmla="*/ 2652410 h 2652410"/>
              <a:gd name="connsiteX3" fmla="*/ 2719329 w 7988015"/>
              <a:gd name="connsiteY3" fmla="*/ 1613501 h 2652410"/>
              <a:gd name="connsiteX4" fmla="*/ 2270192 w 7988015"/>
              <a:gd name="connsiteY4" fmla="*/ 1145157 h 2652410"/>
              <a:gd name="connsiteX5" fmla="*/ 297676 w 7988015"/>
              <a:gd name="connsiteY5" fmla="*/ 1412534 h 2652410"/>
              <a:gd name="connsiteX6" fmla="*/ 66563 w 7988015"/>
              <a:gd name="connsiteY6" fmla="*/ 799585 h 2652410"/>
              <a:gd name="connsiteX7" fmla="*/ 1426131 w 7988015"/>
              <a:gd name="connsiteY7" fmla="*/ 0 h 2652410"/>
              <a:gd name="connsiteX0" fmla="*/ 1426131 w 7988015"/>
              <a:gd name="connsiteY0" fmla="*/ 0 h 2715256"/>
              <a:gd name="connsiteX1" fmla="*/ 7988015 w 7988015"/>
              <a:gd name="connsiteY1" fmla="*/ 50241 h 2715256"/>
              <a:gd name="connsiteX2" fmla="*/ 7988015 w 7988015"/>
              <a:gd name="connsiteY2" fmla="*/ 2652410 h 2715256"/>
              <a:gd name="connsiteX3" fmla="*/ 1362802 w 7988015"/>
              <a:gd name="connsiteY3" fmla="*/ 1985290 h 2715256"/>
              <a:gd name="connsiteX4" fmla="*/ 2719329 w 7988015"/>
              <a:gd name="connsiteY4" fmla="*/ 1613501 h 2715256"/>
              <a:gd name="connsiteX5" fmla="*/ 2270192 w 7988015"/>
              <a:gd name="connsiteY5" fmla="*/ 1145157 h 2715256"/>
              <a:gd name="connsiteX6" fmla="*/ 297676 w 7988015"/>
              <a:gd name="connsiteY6" fmla="*/ 1412534 h 2715256"/>
              <a:gd name="connsiteX7" fmla="*/ 66563 w 7988015"/>
              <a:gd name="connsiteY7" fmla="*/ 799585 h 2715256"/>
              <a:gd name="connsiteX8" fmla="*/ 1426131 w 7988015"/>
              <a:gd name="connsiteY8" fmla="*/ 0 h 2715256"/>
              <a:gd name="connsiteX0" fmla="*/ 1426131 w 7988015"/>
              <a:gd name="connsiteY0" fmla="*/ 0 h 2715256"/>
              <a:gd name="connsiteX1" fmla="*/ 7988015 w 7988015"/>
              <a:gd name="connsiteY1" fmla="*/ 50241 h 2715256"/>
              <a:gd name="connsiteX2" fmla="*/ 7988015 w 7988015"/>
              <a:gd name="connsiteY2" fmla="*/ 2652410 h 2715256"/>
              <a:gd name="connsiteX3" fmla="*/ 1362802 w 7988015"/>
              <a:gd name="connsiteY3" fmla="*/ 1985290 h 2715256"/>
              <a:gd name="connsiteX4" fmla="*/ 2719329 w 7988015"/>
              <a:gd name="connsiteY4" fmla="*/ 1613501 h 2715256"/>
              <a:gd name="connsiteX5" fmla="*/ 2270192 w 7988015"/>
              <a:gd name="connsiteY5" fmla="*/ 1145157 h 2715256"/>
              <a:gd name="connsiteX6" fmla="*/ 297676 w 7988015"/>
              <a:gd name="connsiteY6" fmla="*/ 1412534 h 2715256"/>
              <a:gd name="connsiteX7" fmla="*/ 66563 w 7988015"/>
              <a:gd name="connsiteY7" fmla="*/ 799585 h 2715256"/>
              <a:gd name="connsiteX8" fmla="*/ 1426131 w 7988015"/>
              <a:gd name="connsiteY8" fmla="*/ 0 h 2715256"/>
              <a:gd name="connsiteX0" fmla="*/ 1426131 w 7988015"/>
              <a:gd name="connsiteY0" fmla="*/ 0 h 2715256"/>
              <a:gd name="connsiteX1" fmla="*/ 7988015 w 7988015"/>
              <a:gd name="connsiteY1" fmla="*/ 50241 h 2715256"/>
              <a:gd name="connsiteX2" fmla="*/ 7988015 w 7988015"/>
              <a:gd name="connsiteY2" fmla="*/ 2652410 h 2715256"/>
              <a:gd name="connsiteX3" fmla="*/ 1362802 w 7988015"/>
              <a:gd name="connsiteY3" fmla="*/ 1985290 h 2715256"/>
              <a:gd name="connsiteX4" fmla="*/ 2719329 w 7988015"/>
              <a:gd name="connsiteY4" fmla="*/ 1613501 h 2715256"/>
              <a:gd name="connsiteX5" fmla="*/ 2270192 w 7988015"/>
              <a:gd name="connsiteY5" fmla="*/ 1145157 h 2715256"/>
              <a:gd name="connsiteX6" fmla="*/ 297676 w 7988015"/>
              <a:gd name="connsiteY6" fmla="*/ 1412534 h 2715256"/>
              <a:gd name="connsiteX7" fmla="*/ 66563 w 7988015"/>
              <a:gd name="connsiteY7" fmla="*/ 799585 h 2715256"/>
              <a:gd name="connsiteX8" fmla="*/ 1426131 w 7988015"/>
              <a:gd name="connsiteY8" fmla="*/ 0 h 2715256"/>
              <a:gd name="connsiteX0" fmla="*/ 1426131 w 7988015"/>
              <a:gd name="connsiteY0" fmla="*/ 0 h 2715256"/>
              <a:gd name="connsiteX1" fmla="*/ 7988015 w 7988015"/>
              <a:gd name="connsiteY1" fmla="*/ 50241 h 2715256"/>
              <a:gd name="connsiteX2" fmla="*/ 7988015 w 7988015"/>
              <a:gd name="connsiteY2" fmla="*/ 2652410 h 2715256"/>
              <a:gd name="connsiteX3" fmla="*/ 1362802 w 7988015"/>
              <a:gd name="connsiteY3" fmla="*/ 1985290 h 2715256"/>
              <a:gd name="connsiteX4" fmla="*/ 2729378 w 7988015"/>
              <a:gd name="connsiteY4" fmla="*/ 1663743 h 2715256"/>
              <a:gd name="connsiteX5" fmla="*/ 2270192 w 7988015"/>
              <a:gd name="connsiteY5" fmla="*/ 1145157 h 2715256"/>
              <a:gd name="connsiteX6" fmla="*/ 297676 w 7988015"/>
              <a:gd name="connsiteY6" fmla="*/ 1412534 h 2715256"/>
              <a:gd name="connsiteX7" fmla="*/ 66563 w 7988015"/>
              <a:gd name="connsiteY7" fmla="*/ 799585 h 2715256"/>
              <a:gd name="connsiteX8" fmla="*/ 1426131 w 7988015"/>
              <a:gd name="connsiteY8" fmla="*/ 0 h 2715256"/>
              <a:gd name="connsiteX0" fmla="*/ 1426131 w 7988015"/>
              <a:gd name="connsiteY0" fmla="*/ 0 h 2719695"/>
              <a:gd name="connsiteX1" fmla="*/ 7988015 w 7988015"/>
              <a:gd name="connsiteY1" fmla="*/ 50241 h 2719695"/>
              <a:gd name="connsiteX2" fmla="*/ 7988015 w 7988015"/>
              <a:gd name="connsiteY2" fmla="*/ 2652410 h 2719695"/>
              <a:gd name="connsiteX3" fmla="*/ 1362802 w 7988015"/>
              <a:gd name="connsiteY3" fmla="*/ 1985290 h 2719695"/>
              <a:gd name="connsiteX4" fmla="*/ 2729378 w 7988015"/>
              <a:gd name="connsiteY4" fmla="*/ 1663743 h 2719695"/>
              <a:gd name="connsiteX5" fmla="*/ 2270192 w 7988015"/>
              <a:gd name="connsiteY5" fmla="*/ 1145157 h 2719695"/>
              <a:gd name="connsiteX6" fmla="*/ 297676 w 7988015"/>
              <a:gd name="connsiteY6" fmla="*/ 1412534 h 2719695"/>
              <a:gd name="connsiteX7" fmla="*/ 66563 w 7988015"/>
              <a:gd name="connsiteY7" fmla="*/ 799585 h 2719695"/>
              <a:gd name="connsiteX8" fmla="*/ 1426131 w 7988015"/>
              <a:gd name="connsiteY8" fmla="*/ 0 h 2719695"/>
              <a:gd name="connsiteX0" fmla="*/ 1426131 w 7988015"/>
              <a:gd name="connsiteY0" fmla="*/ 0 h 2733660"/>
              <a:gd name="connsiteX1" fmla="*/ 7988015 w 7988015"/>
              <a:gd name="connsiteY1" fmla="*/ 50241 h 2733660"/>
              <a:gd name="connsiteX2" fmla="*/ 7988015 w 7988015"/>
              <a:gd name="connsiteY2" fmla="*/ 2652410 h 2733660"/>
              <a:gd name="connsiteX3" fmla="*/ 4598371 w 7988015"/>
              <a:gd name="connsiteY3" fmla="*/ 1703936 h 2733660"/>
              <a:gd name="connsiteX4" fmla="*/ 1362802 w 7988015"/>
              <a:gd name="connsiteY4" fmla="*/ 1985290 h 2733660"/>
              <a:gd name="connsiteX5" fmla="*/ 2729378 w 7988015"/>
              <a:gd name="connsiteY5" fmla="*/ 1663743 h 2733660"/>
              <a:gd name="connsiteX6" fmla="*/ 2270192 w 7988015"/>
              <a:gd name="connsiteY6" fmla="*/ 1145157 h 2733660"/>
              <a:gd name="connsiteX7" fmla="*/ 297676 w 7988015"/>
              <a:gd name="connsiteY7" fmla="*/ 1412534 h 2733660"/>
              <a:gd name="connsiteX8" fmla="*/ 66563 w 7988015"/>
              <a:gd name="connsiteY8" fmla="*/ 799585 h 2733660"/>
              <a:gd name="connsiteX9" fmla="*/ 1426131 w 7988015"/>
              <a:gd name="connsiteY9" fmla="*/ 0 h 2733660"/>
              <a:gd name="connsiteX0" fmla="*/ 1426131 w 7988015"/>
              <a:gd name="connsiteY0" fmla="*/ 0 h 2652410"/>
              <a:gd name="connsiteX1" fmla="*/ 7988015 w 7988015"/>
              <a:gd name="connsiteY1" fmla="*/ 50241 h 2652410"/>
              <a:gd name="connsiteX2" fmla="*/ 7988015 w 7988015"/>
              <a:gd name="connsiteY2" fmla="*/ 2652410 h 2652410"/>
              <a:gd name="connsiteX3" fmla="*/ 4598371 w 7988015"/>
              <a:gd name="connsiteY3" fmla="*/ 1703936 h 2652410"/>
              <a:gd name="connsiteX4" fmla="*/ 1362802 w 7988015"/>
              <a:gd name="connsiteY4" fmla="*/ 1985290 h 2652410"/>
              <a:gd name="connsiteX5" fmla="*/ 2729378 w 7988015"/>
              <a:gd name="connsiteY5" fmla="*/ 1663743 h 2652410"/>
              <a:gd name="connsiteX6" fmla="*/ 2270192 w 7988015"/>
              <a:gd name="connsiteY6" fmla="*/ 1145157 h 2652410"/>
              <a:gd name="connsiteX7" fmla="*/ 297676 w 7988015"/>
              <a:gd name="connsiteY7" fmla="*/ 1412534 h 2652410"/>
              <a:gd name="connsiteX8" fmla="*/ 66563 w 7988015"/>
              <a:gd name="connsiteY8" fmla="*/ 799585 h 2652410"/>
              <a:gd name="connsiteX9" fmla="*/ 1426131 w 7988015"/>
              <a:gd name="connsiteY9" fmla="*/ 0 h 2652410"/>
              <a:gd name="connsiteX0" fmla="*/ 1426131 w 7988015"/>
              <a:gd name="connsiteY0" fmla="*/ 0 h 2652410"/>
              <a:gd name="connsiteX1" fmla="*/ 7988015 w 7988015"/>
              <a:gd name="connsiteY1" fmla="*/ 50241 h 2652410"/>
              <a:gd name="connsiteX2" fmla="*/ 7988015 w 7988015"/>
              <a:gd name="connsiteY2" fmla="*/ 2652410 h 2652410"/>
              <a:gd name="connsiteX3" fmla="*/ 4598371 w 7988015"/>
              <a:gd name="connsiteY3" fmla="*/ 1703936 h 2652410"/>
              <a:gd name="connsiteX4" fmla="*/ 1362802 w 7988015"/>
              <a:gd name="connsiteY4" fmla="*/ 1985290 h 2652410"/>
              <a:gd name="connsiteX5" fmla="*/ 2729378 w 7988015"/>
              <a:gd name="connsiteY5" fmla="*/ 1663743 h 2652410"/>
              <a:gd name="connsiteX6" fmla="*/ 2270192 w 7988015"/>
              <a:gd name="connsiteY6" fmla="*/ 1145157 h 2652410"/>
              <a:gd name="connsiteX7" fmla="*/ 297676 w 7988015"/>
              <a:gd name="connsiteY7" fmla="*/ 1412534 h 2652410"/>
              <a:gd name="connsiteX8" fmla="*/ 66563 w 7988015"/>
              <a:gd name="connsiteY8" fmla="*/ 799585 h 2652410"/>
              <a:gd name="connsiteX9" fmla="*/ 1426131 w 7988015"/>
              <a:gd name="connsiteY9" fmla="*/ 0 h 2652410"/>
              <a:gd name="connsiteX0" fmla="*/ 1426131 w 7988015"/>
              <a:gd name="connsiteY0" fmla="*/ 0 h 2652410"/>
              <a:gd name="connsiteX1" fmla="*/ 7977966 w 7988015"/>
              <a:gd name="connsiteY1" fmla="*/ 783771 h 2652410"/>
              <a:gd name="connsiteX2" fmla="*/ 7988015 w 7988015"/>
              <a:gd name="connsiteY2" fmla="*/ 2652410 h 2652410"/>
              <a:gd name="connsiteX3" fmla="*/ 4598371 w 7988015"/>
              <a:gd name="connsiteY3" fmla="*/ 1703936 h 2652410"/>
              <a:gd name="connsiteX4" fmla="*/ 1362802 w 7988015"/>
              <a:gd name="connsiteY4" fmla="*/ 1985290 h 2652410"/>
              <a:gd name="connsiteX5" fmla="*/ 2729378 w 7988015"/>
              <a:gd name="connsiteY5" fmla="*/ 1663743 h 2652410"/>
              <a:gd name="connsiteX6" fmla="*/ 2270192 w 7988015"/>
              <a:gd name="connsiteY6" fmla="*/ 1145157 h 2652410"/>
              <a:gd name="connsiteX7" fmla="*/ 297676 w 7988015"/>
              <a:gd name="connsiteY7" fmla="*/ 1412534 h 2652410"/>
              <a:gd name="connsiteX8" fmla="*/ 66563 w 7988015"/>
              <a:gd name="connsiteY8" fmla="*/ 799585 h 2652410"/>
              <a:gd name="connsiteX9" fmla="*/ 1426131 w 7988015"/>
              <a:gd name="connsiteY9" fmla="*/ 0 h 2652410"/>
              <a:gd name="connsiteX0" fmla="*/ 1426131 w 7988015"/>
              <a:gd name="connsiteY0" fmla="*/ 0 h 2652410"/>
              <a:gd name="connsiteX1" fmla="*/ 4447646 w 7988015"/>
              <a:gd name="connsiteY1" fmla="*/ 528278 h 2652410"/>
              <a:gd name="connsiteX2" fmla="*/ 7977966 w 7988015"/>
              <a:gd name="connsiteY2" fmla="*/ 783771 h 2652410"/>
              <a:gd name="connsiteX3" fmla="*/ 7988015 w 7988015"/>
              <a:gd name="connsiteY3" fmla="*/ 2652410 h 2652410"/>
              <a:gd name="connsiteX4" fmla="*/ 4598371 w 7988015"/>
              <a:gd name="connsiteY4" fmla="*/ 1703936 h 2652410"/>
              <a:gd name="connsiteX5" fmla="*/ 1362802 w 7988015"/>
              <a:gd name="connsiteY5" fmla="*/ 1985290 h 2652410"/>
              <a:gd name="connsiteX6" fmla="*/ 2729378 w 7988015"/>
              <a:gd name="connsiteY6" fmla="*/ 1663743 h 2652410"/>
              <a:gd name="connsiteX7" fmla="*/ 2270192 w 7988015"/>
              <a:gd name="connsiteY7" fmla="*/ 1145157 h 2652410"/>
              <a:gd name="connsiteX8" fmla="*/ 297676 w 7988015"/>
              <a:gd name="connsiteY8" fmla="*/ 1412534 h 2652410"/>
              <a:gd name="connsiteX9" fmla="*/ 66563 w 7988015"/>
              <a:gd name="connsiteY9" fmla="*/ 799585 h 2652410"/>
              <a:gd name="connsiteX10" fmla="*/ 1426131 w 7988015"/>
              <a:gd name="connsiteY10" fmla="*/ 0 h 2652410"/>
              <a:gd name="connsiteX0" fmla="*/ 1426131 w 7988015"/>
              <a:gd name="connsiteY0" fmla="*/ 0 h 2652410"/>
              <a:gd name="connsiteX1" fmla="*/ 4447646 w 7988015"/>
              <a:gd name="connsiteY1" fmla="*/ 528278 h 2652410"/>
              <a:gd name="connsiteX2" fmla="*/ 7977966 w 7988015"/>
              <a:gd name="connsiteY2" fmla="*/ 783771 h 2652410"/>
              <a:gd name="connsiteX3" fmla="*/ 7988015 w 7988015"/>
              <a:gd name="connsiteY3" fmla="*/ 2652410 h 2652410"/>
              <a:gd name="connsiteX4" fmla="*/ 4598371 w 7988015"/>
              <a:gd name="connsiteY4" fmla="*/ 1703936 h 2652410"/>
              <a:gd name="connsiteX5" fmla="*/ 1362802 w 7988015"/>
              <a:gd name="connsiteY5" fmla="*/ 1985290 h 2652410"/>
              <a:gd name="connsiteX6" fmla="*/ 2729378 w 7988015"/>
              <a:gd name="connsiteY6" fmla="*/ 1663743 h 2652410"/>
              <a:gd name="connsiteX7" fmla="*/ 2270192 w 7988015"/>
              <a:gd name="connsiteY7" fmla="*/ 1145157 h 2652410"/>
              <a:gd name="connsiteX8" fmla="*/ 297676 w 7988015"/>
              <a:gd name="connsiteY8" fmla="*/ 1412534 h 2652410"/>
              <a:gd name="connsiteX9" fmla="*/ 66563 w 7988015"/>
              <a:gd name="connsiteY9" fmla="*/ 799585 h 2652410"/>
              <a:gd name="connsiteX10" fmla="*/ 1426131 w 7988015"/>
              <a:gd name="connsiteY10" fmla="*/ 0 h 2652410"/>
              <a:gd name="connsiteX0" fmla="*/ 1426131 w 7988015"/>
              <a:gd name="connsiteY0" fmla="*/ 0 h 2652410"/>
              <a:gd name="connsiteX1" fmla="*/ 4447646 w 7988015"/>
              <a:gd name="connsiteY1" fmla="*/ 528278 h 2652410"/>
              <a:gd name="connsiteX2" fmla="*/ 7977966 w 7988015"/>
              <a:gd name="connsiteY2" fmla="*/ 783771 h 2652410"/>
              <a:gd name="connsiteX3" fmla="*/ 7988015 w 7988015"/>
              <a:gd name="connsiteY3" fmla="*/ 2652410 h 2652410"/>
              <a:gd name="connsiteX4" fmla="*/ 4598371 w 7988015"/>
              <a:gd name="connsiteY4" fmla="*/ 1703936 h 2652410"/>
              <a:gd name="connsiteX5" fmla="*/ 1362802 w 7988015"/>
              <a:gd name="connsiteY5" fmla="*/ 1985290 h 2652410"/>
              <a:gd name="connsiteX6" fmla="*/ 2729378 w 7988015"/>
              <a:gd name="connsiteY6" fmla="*/ 1663743 h 2652410"/>
              <a:gd name="connsiteX7" fmla="*/ 2270192 w 7988015"/>
              <a:gd name="connsiteY7" fmla="*/ 1145157 h 2652410"/>
              <a:gd name="connsiteX8" fmla="*/ 297676 w 7988015"/>
              <a:gd name="connsiteY8" fmla="*/ 1412534 h 2652410"/>
              <a:gd name="connsiteX9" fmla="*/ 66563 w 7988015"/>
              <a:gd name="connsiteY9" fmla="*/ 799585 h 2652410"/>
              <a:gd name="connsiteX10" fmla="*/ 1426131 w 7988015"/>
              <a:gd name="connsiteY10" fmla="*/ 0 h 2652410"/>
              <a:gd name="connsiteX0" fmla="*/ 1426131 w 7988015"/>
              <a:gd name="connsiteY0" fmla="*/ 0 h 2652410"/>
              <a:gd name="connsiteX1" fmla="*/ 4447646 w 7988015"/>
              <a:gd name="connsiteY1" fmla="*/ 528278 h 2652410"/>
              <a:gd name="connsiteX2" fmla="*/ 5753931 w 7988015"/>
              <a:gd name="connsiteY2" fmla="*/ 699100 h 2652410"/>
              <a:gd name="connsiteX3" fmla="*/ 7977966 w 7988015"/>
              <a:gd name="connsiteY3" fmla="*/ 783771 h 2652410"/>
              <a:gd name="connsiteX4" fmla="*/ 7988015 w 7988015"/>
              <a:gd name="connsiteY4" fmla="*/ 2652410 h 2652410"/>
              <a:gd name="connsiteX5" fmla="*/ 4598371 w 7988015"/>
              <a:gd name="connsiteY5" fmla="*/ 1703936 h 2652410"/>
              <a:gd name="connsiteX6" fmla="*/ 1362802 w 7988015"/>
              <a:gd name="connsiteY6" fmla="*/ 1985290 h 2652410"/>
              <a:gd name="connsiteX7" fmla="*/ 2729378 w 7988015"/>
              <a:gd name="connsiteY7" fmla="*/ 1663743 h 2652410"/>
              <a:gd name="connsiteX8" fmla="*/ 2270192 w 7988015"/>
              <a:gd name="connsiteY8" fmla="*/ 1145157 h 2652410"/>
              <a:gd name="connsiteX9" fmla="*/ 297676 w 7988015"/>
              <a:gd name="connsiteY9" fmla="*/ 1412534 h 2652410"/>
              <a:gd name="connsiteX10" fmla="*/ 66563 w 7988015"/>
              <a:gd name="connsiteY10" fmla="*/ 799585 h 2652410"/>
              <a:gd name="connsiteX11" fmla="*/ 1426131 w 7988015"/>
              <a:gd name="connsiteY11" fmla="*/ 0 h 2652410"/>
              <a:gd name="connsiteX0" fmla="*/ 1426131 w 7988015"/>
              <a:gd name="connsiteY0" fmla="*/ 0 h 2652410"/>
              <a:gd name="connsiteX1" fmla="*/ 4447646 w 7988015"/>
              <a:gd name="connsiteY1" fmla="*/ 528278 h 2652410"/>
              <a:gd name="connsiteX2" fmla="*/ 5753931 w 7988015"/>
              <a:gd name="connsiteY2" fmla="*/ 699100 h 2652410"/>
              <a:gd name="connsiteX3" fmla="*/ 7977966 w 7988015"/>
              <a:gd name="connsiteY3" fmla="*/ 783771 h 2652410"/>
              <a:gd name="connsiteX4" fmla="*/ 7988015 w 7988015"/>
              <a:gd name="connsiteY4" fmla="*/ 2652410 h 2652410"/>
              <a:gd name="connsiteX5" fmla="*/ 4598371 w 7988015"/>
              <a:gd name="connsiteY5" fmla="*/ 1703936 h 2652410"/>
              <a:gd name="connsiteX6" fmla="*/ 1362802 w 7988015"/>
              <a:gd name="connsiteY6" fmla="*/ 1985290 h 2652410"/>
              <a:gd name="connsiteX7" fmla="*/ 2729378 w 7988015"/>
              <a:gd name="connsiteY7" fmla="*/ 1663743 h 2652410"/>
              <a:gd name="connsiteX8" fmla="*/ 2270192 w 7988015"/>
              <a:gd name="connsiteY8" fmla="*/ 1145157 h 2652410"/>
              <a:gd name="connsiteX9" fmla="*/ 297676 w 7988015"/>
              <a:gd name="connsiteY9" fmla="*/ 1412534 h 2652410"/>
              <a:gd name="connsiteX10" fmla="*/ 66563 w 7988015"/>
              <a:gd name="connsiteY10" fmla="*/ 799585 h 2652410"/>
              <a:gd name="connsiteX11" fmla="*/ 1426131 w 7988015"/>
              <a:gd name="connsiteY11" fmla="*/ 0 h 2652410"/>
              <a:gd name="connsiteX0" fmla="*/ 1426131 w 7988015"/>
              <a:gd name="connsiteY0" fmla="*/ 0 h 2652410"/>
              <a:gd name="connsiteX1" fmla="*/ 4447646 w 7988015"/>
              <a:gd name="connsiteY1" fmla="*/ 528278 h 2652410"/>
              <a:gd name="connsiteX2" fmla="*/ 5753931 w 7988015"/>
              <a:gd name="connsiteY2" fmla="*/ 699100 h 2652410"/>
              <a:gd name="connsiteX3" fmla="*/ 7977966 w 7988015"/>
              <a:gd name="connsiteY3" fmla="*/ 783771 h 2652410"/>
              <a:gd name="connsiteX4" fmla="*/ 7988015 w 7988015"/>
              <a:gd name="connsiteY4" fmla="*/ 2652410 h 2652410"/>
              <a:gd name="connsiteX5" fmla="*/ 4598371 w 7988015"/>
              <a:gd name="connsiteY5" fmla="*/ 1703936 h 2652410"/>
              <a:gd name="connsiteX6" fmla="*/ 1362802 w 7988015"/>
              <a:gd name="connsiteY6" fmla="*/ 1985290 h 2652410"/>
              <a:gd name="connsiteX7" fmla="*/ 2729378 w 7988015"/>
              <a:gd name="connsiteY7" fmla="*/ 1663743 h 2652410"/>
              <a:gd name="connsiteX8" fmla="*/ 2270192 w 7988015"/>
              <a:gd name="connsiteY8" fmla="*/ 1145157 h 2652410"/>
              <a:gd name="connsiteX9" fmla="*/ 297676 w 7988015"/>
              <a:gd name="connsiteY9" fmla="*/ 1412534 h 2652410"/>
              <a:gd name="connsiteX10" fmla="*/ 66563 w 7988015"/>
              <a:gd name="connsiteY10" fmla="*/ 799585 h 2652410"/>
              <a:gd name="connsiteX11" fmla="*/ 1426131 w 7988015"/>
              <a:gd name="connsiteY11" fmla="*/ 0 h 2652410"/>
              <a:gd name="connsiteX0" fmla="*/ 1426131 w 7988015"/>
              <a:gd name="connsiteY0" fmla="*/ 0 h 2652410"/>
              <a:gd name="connsiteX1" fmla="*/ 4447646 w 7988015"/>
              <a:gd name="connsiteY1" fmla="*/ 528278 h 2652410"/>
              <a:gd name="connsiteX2" fmla="*/ 5753931 w 7988015"/>
              <a:gd name="connsiteY2" fmla="*/ 699100 h 2652410"/>
              <a:gd name="connsiteX3" fmla="*/ 7977966 w 7988015"/>
              <a:gd name="connsiteY3" fmla="*/ 783771 h 2652410"/>
              <a:gd name="connsiteX4" fmla="*/ 7988015 w 7988015"/>
              <a:gd name="connsiteY4" fmla="*/ 2652410 h 2652410"/>
              <a:gd name="connsiteX5" fmla="*/ 4598371 w 7988015"/>
              <a:gd name="connsiteY5" fmla="*/ 1703936 h 2652410"/>
              <a:gd name="connsiteX6" fmla="*/ 1362802 w 7988015"/>
              <a:gd name="connsiteY6" fmla="*/ 1985290 h 2652410"/>
              <a:gd name="connsiteX7" fmla="*/ 2729378 w 7988015"/>
              <a:gd name="connsiteY7" fmla="*/ 1663743 h 2652410"/>
              <a:gd name="connsiteX8" fmla="*/ 2270192 w 7988015"/>
              <a:gd name="connsiteY8" fmla="*/ 1145157 h 2652410"/>
              <a:gd name="connsiteX9" fmla="*/ 297676 w 7988015"/>
              <a:gd name="connsiteY9" fmla="*/ 1412534 h 2652410"/>
              <a:gd name="connsiteX10" fmla="*/ 66563 w 7988015"/>
              <a:gd name="connsiteY10" fmla="*/ 799585 h 2652410"/>
              <a:gd name="connsiteX11" fmla="*/ 1426131 w 7988015"/>
              <a:gd name="connsiteY11" fmla="*/ 0 h 2652410"/>
              <a:gd name="connsiteX0" fmla="*/ 1426131 w 7988015"/>
              <a:gd name="connsiteY0" fmla="*/ 0 h 2652410"/>
              <a:gd name="connsiteX1" fmla="*/ 4447646 w 7988015"/>
              <a:gd name="connsiteY1" fmla="*/ 528278 h 2652410"/>
              <a:gd name="connsiteX2" fmla="*/ 5753931 w 7988015"/>
              <a:gd name="connsiteY2" fmla="*/ 699100 h 2652410"/>
              <a:gd name="connsiteX3" fmla="*/ 7977966 w 7988015"/>
              <a:gd name="connsiteY3" fmla="*/ 783771 h 2652410"/>
              <a:gd name="connsiteX4" fmla="*/ 7988015 w 7988015"/>
              <a:gd name="connsiteY4" fmla="*/ 2652410 h 2652410"/>
              <a:gd name="connsiteX5" fmla="*/ 4598371 w 7988015"/>
              <a:gd name="connsiteY5" fmla="*/ 1703936 h 2652410"/>
              <a:gd name="connsiteX6" fmla="*/ 1362802 w 7988015"/>
              <a:gd name="connsiteY6" fmla="*/ 1985290 h 2652410"/>
              <a:gd name="connsiteX7" fmla="*/ 2729378 w 7988015"/>
              <a:gd name="connsiteY7" fmla="*/ 1663743 h 2652410"/>
              <a:gd name="connsiteX8" fmla="*/ 2270192 w 7988015"/>
              <a:gd name="connsiteY8" fmla="*/ 1145157 h 2652410"/>
              <a:gd name="connsiteX9" fmla="*/ 297676 w 7988015"/>
              <a:gd name="connsiteY9" fmla="*/ 1412534 h 2652410"/>
              <a:gd name="connsiteX10" fmla="*/ 66563 w 7988015"/>
              <a:gd name="connsiteY10" fmla="*/ 799585 h 2652410"/>
              <a:gd name="connsiteX11" fmla="*/ 1426131 w 7988015"/>
              <a:gd name="connsiteY11" fmla="*/ 0 h 2652410"/>
              <a:gd name="connsiteX0" fmla="*/ 1435646 w 7997530"/>
              <a:gd name="connsiteY0" fmla="*/ 0 h 2652410"/>
              <a:gd name="connsiteX1" fmla="*/ 4457161 w 7997530"/>
              <a:gd name="connsiteY1" fmla="*/ 528278 h 2652410"/>
              <a:gd name="connsiteX2" fmla="*/ 5763446 w 7997530"/>
              <a:gd name="connsiteY2" fmla="*/ 699100 h 2652410"/>
              <a:gd name="connsiteX3" fmla="*/ 7987481 w 7997530"/>
              <a:gd name="connsiteY3" fmla="*/ 783771 h 2652410"/>
              <a:gd name="connsiteX4" fmla="*/ 7997530 w 7997530"/>
              <a:gd name="connsiteY4" fmla="*/ 2652410 h 2652410"/>
              <a:gd name="connsiteX5" fmla="*/ 4607886 w 7997530"/>
              <a:gd name="connsiteY5" fmla="*/ 1703936 h 2652410"/>
              <a:gd name="connsiteX6" fmla="*/ 1372317 w 7997530"/>
              <a:gd name="connsiteY6" fmla="*/ 1985290 h 2652410"/>
              <a:gd name="connsiteX7" fmla="*/ 2738893 w 7997530"/>
              <a:gd name="connsiteY7" fmla="*/ 1663743 h 2652410"/>
              <a:gd name="connsiteX8" fmla="*/ 2279707 w 7997530"/>
              <a:gd name="connsiteY8" fmla="*/ 1145157 h 2652410"/>
              <a:gd name="connsiteX9" fmla="*/ 226804 w 7997530"/>
              <a:gd name="connsiteY9" fmla="*/ 1372341 h 2652410"/>
              <a:gd name="connsiteX10" fmla="*/ 76078 w 7997530"/>
              <a:gd name="connsiteY10" fmla="*/ 799585 h 2652410"/>
              <a:gd name="connsiteX11" fmla="*/ 1435646 w 7997530"/>
              <a:gd name="connsiteY11" fmla="*/ 0 h 2652410"/>
              <a:gd name="connsiteX0" fmla="*/ 1435646 w 7997530"/>
              <a:gd name="connsiteY0" fmla="*/ 0 h 2652410"/>
              <a:gd name="connsiteX1" fmla="*/ 4457161 w 7997530"/>
              <a:gd name="connsiteY1" fmla="*/ 528278 h 2652410"/>
              <a:gd name="connsiteX2" fmla="*/ 5763446 w 7997530"/>
              <a:gd name="connsiteY2" fmla="*/ 699100 h 2652410"/>
              <a:gd name="connsiteX3" fmla="*/ 7987481 w 7997530"/>
              <a:gd name="connsiteY3" fmla="*/ 783771 h 2652410"/>
              <a:gd name="connsiteX4" fmla="*/ 7997530 w 7997530"/>
              <a:gd name="connsiteY4" fmla="*/ 2652410 h 2652410"/>
              <a:gd name="connsiteX5" fmla="*/ 4607886 w 7997530"/>
              <a:gd name="connsiteY5" fmla="*/ 1703936 h 2652410"/>
              <a:gd name="connsiteX6" fmla="*/ 1372317 w 7997530"/>
              <a:gd name="connsiteY6" fmla="*/ 1985290 h 2652410"/>
              <a:gd name="connsiteX7" fmla="*/ 2738893 w 7997530"/>
              <a:gd name="connsiteY7" fmla="*/ 1663743 h 2652410"/>
              <a:gd name="connsiteX8" fmla="*/ 2279707 w 7997530"/>
              <a:gd name="connsiteY8" fmla="*/ 1145157 h 2652410"/>
              <a:gd name="connsiteX9" fmla="*/ 226804 w 7997530"/>
              <a:gd name="connsiteY9" fmla="*/ 1372341 h 2652410"/>
              <a:gd name="connsiteX10" fmla="*/ 76078 w 7997530"/>
              <a:gd name="connsiteY10" fmla="*/ 799585 h 2652410"/>
              <a:gd name="connsiteX11" fmla="*/ 1435646 w 7997530"/>
              <a:gd name="connsiteY11" fmla="*/ 0 h 2652410"/>
              <a:gd name="connsiteX0" fmla="*/ 1383296 w 7945180"/>
              <a:gd name="connsiteY0" fmla="*/ 0 h 2652410"/>
              <a:gd name="connsiteX1" fmla="*/ 4404811 w 7945180"/>
              <a:gd name="connsiteY1" fmla="*/ 528278 h 2652410"/>
              <a:gd name="connsiteX2" fmla="*/ 5711096 w 7945180"/>
              <a:gd name="connsiteY2" fmla="*/ 699100 h 2652410"/>
              <a:gd name="connsiteX3" fmla="*/ 7935131 w 7945180"/>
              <a:gd name="connsiteY3" fmla="*/ 783771 h 2652410"/>
              <a:gd name="connsiteX4" fmla="*/ 7945180 w 7945180"/>
              <a:gd name="connsiteY4" fmla="*/ 2652410 h 2652410"/>
              <a:gd name="connsiteX5" fmla="*/ 4555536 w 7945180"/>
              <a:gd name="connsiteY5" fmla="*/ 1703936 h 2652410"/>
              <a:gd name="connsiteX6" fmla="*/ 1319967 w 7945180"/>
              <a:gd name="connsiteY6" fmla="*/ 1985290 h 2652410"/>
              <a:gd name="connsiteX7" fmla="*/ 2686543 w 7945180"/>
              <a:gd name="connsiteY7" fmla="*/ 1663743 h 2652410"/>
              <a:gd name="connsiteX8" fmla="*/ 2227357 w 7945180"/>
              <a:gd name="connsiteY8" fmla="*/ 1145157 h 2652410"/>
              <a:gd name="connsiteX9" fmla="*/ 174454 w 7945180"/>
              <a:gd name="connsiteY9" fmla="*/ 1372341 h 2652410"/>
              <a:gd name="connsiteX10" fmla="*/ 1108951 w 7945180"/>
              <a:gd name="connsiteY10" fmla="*/ 608665 h 2652410"/>
              <a:gd name="connsiteX11" fmla="*/ 23728 w 7945180"/>
              <a:gd name="connsiteY11" fmla="*/ 799585 h 2652410"/>
              <a:gd name="connsiteX12" fmla="*/ 1383296 w 7945180"/>
              <a:gd name="connsiteY12" fmla="*/ 0 h 2652410"/>
              <a:gd name="connsiteX0" fmla="*/ 1383296 w 7945180"/>
              <a:gd name="connsiteY0" fmla="*/ 0 h 2652410"/>
              <a:gd name="connsiteX1" fmla="*/ 4404811 w 7945180"/>
              <a:gd name="connsiteY1" fmla="*/ 528278 h 2652410"/>
              <a:gd name="connsiteX2" fmla="*/ 5711096 w 7945180"/>
              <a:gd name="connsiteY2" fmla="*/ 699100 h 2652410"/>
              <a:gd name="connsiteX3" fmla="*/ 7935131 w 7945180"/>
              <a:gd name="connsiteY3" fmla="*/ 783771 h 2652410"/>
              <a:gd name="connsiteX4" fmla="*/ 7945180 w 7945180"/>
              <a:gd name="connsiteY4" fmla="*/ 2652410 h 2652410"/>
              <a:gd name="connsiteX5" fmla="*/ 4555536 w 7945180"/>
              <a:gd name="connsiteY5" fmla="*/ 1703936 h 2652410"/>
              <a:gd name="connsiteX6" fmla="*/ 1319967 w 7945180"/>
              <a:gd name="connsiteY6" fmla="*/ 1985290 h 2652410"/>
              <a:gd name="connsiteX7" fmla="*/ 2686543 w 7945180"/>
              <a:gd name="connsiteY7" fmla="*/ 1663743 h 2652410"/>
              <a:gd name="connsiteX8" fmla="*/ 2227357 w 7945180"/>
              <a:gd name="connsiteY8" fmla="*/ 1145157 h 2652410"/>
              <a:gd name="connsiteX9" fmla="*/ 174454 w 7945180"/>
              <a:gd name="connsiteY9" fmla="*/ 1372341 h 2652410"/>
              <a:gd name="connsiteX10" fmla="*/ 1108951 w 7945180"/>
              <a:gd name="connsiteY10" fmla="*/ 608665 h 2652410"/>
              <a:gd name="connsiteX11" fmla="*/ 23728 w 7945180"/>
              <a:gd name="connsiteY11" fmla="*/ 799585 h 2652410"/>
              <a:gd name="connsiteX12" fmla="*/ 1383296 w 7945180"/>
              <a:gd name="connsiteY12" fmla="*/ 0 h 2652410"/>
              <a:gd name="connsiteX0" fmla="*/ 1403059 w 7964943"/>
              <a:gd name="connsiteY0" fmla="*/ 0 h 2652410"/>
              <a:gd name="connsiteX1" fmla="*/ 4424574 w 7964943"/>
              <a:gd name="connsiteY1" fmla="*/ 528278 h 2652410"/>
              <a:gd name="connsiteX2" fmla="*/ 5730859 w 7964943"/>
              <a:gd name="connsiteY2" fmla="*/ 699100 h 2652410"/>
              <a:gd name="connsiteX3" fmla="*/ 7954894 w 7964943"/>
              <a:gd name="connsiteY3" fmla="*/ 783771 h 2652410"/>
              <a:gd name="connsiteX4" fmla="*/ 7964943 w 7964943"/>
              <a:gd name="connsiteY4" fmla="*/ 2652410 h 2652410"/>
              <a:gd name="connsiteX5" fmla="*/ 4575299 w 7964943"/>
              <a:gd name="connsiteY5" fmla="*/ 1703936 h 2652410"/>
              <a:gd name="connsiteX6" fmla="*/ 1339730 w 7964943"/>
              <a:gd name="connsiteY6" fmla="*/ 1985290 h 2652410"/>
              <a:gd name="connsiteX7" fmla="*/ 2706306 w 7964943"/>
              <a:gd name="connsiteY7" fmla="*/ 1663743 h 2652410"/>
              <a:gd name="connsiteX8" fmla="*/ 2247120 w 7964943"/>
              <a:gd name="connsiteY8" fmla="*/ 1145157 h 2652410"/>
              <a:gd name="connsiteX9" fmla="*/ 194217 w 7964943"/>
              <a:gd name="connsiteY9" fmla="*/ 1372341 h 2652410"/>
              <a:gd name="connsiteX10" fmla="*/ 1128714 w 7964943"/>
              <a:gd name="connsiteY10" fmla="*/ 608665 h 2652410"/>
              <a:gd name="connsiteX11" fmla="*/ 23395 w 7964943"/>
              <a:gd name="connsiteY11" fmla="*/ 940262 h 2652410"/>
              <a:gd name="connsiteX12" fmla="*/ 1403059 w 7964943"/>
              <a:gd name="connsiteY12" fmla="*/ 0 h 2652410"/>
              <a:gd name="connsiteX0" fmla="*/ 1403059 w 7964943"/>
              <a:gd name="connsiteY0" fmla="*/ 0 h 2652410"/>
              <a:gd name="connsiteX1" fmla="*/ 4424574 w 7964943"/>
              <a:gd name="connsiteY1" fmla="*/ 528278 h 2652410"/>
              <a:gd name="connsiteX2" fmla="*/ 5730859 w 7964943"/>
              <a:gd name="connsiteY2" fmla="*/ 699100 h 2652410"/>
              <a:gd name="connsiteX3" fmla="*/ 7954894 w 7964943"/>
              <a:gd name="connsiteY3" fmla="*/ 783771 h 2652410"/>
              <a:gd name="connsiteX4" fmla="*/ 7964943 w 7964943"/>
              <a:gd name="connsiteY4" fmla="*/ 2652410 h 2652410"/>
              <a:gd name="connsiteX5" fmla="*/ 4575299 w 7964943"/>
              <a:gd name="connsiteY5" fmla="*/ 1703936 h 2652410"/>
              <a:gd name="connsiteX6" fmla="*/ 1339730 w 7964943"/>
              <a:gd name="connsiteY6" fmla="*/ 1985290 h 2652410"/>
              <a:gd name="connsiteX7" fmla="*/ 2706306 w 7964943"/>
              <a:gd name="connsiteY7" fmla="*/ 1663743 h 2652410"/>
              <a:gd name="connsiteX8" fmla="*/ 2247120 w 7964943"/>
              <a:gd name="connsiteY8" fmla="*/ 1145157 h 2652410"/>
              <a:gd name="connsiteX9" fmla="*/ 194217 w 7964943"/>
              <a:gd name="connsiteY9" fmla="*/ 1372341 h 2652410"/>
              <a:gd name="connsiteX10" fmla="*/ 1128714 w 7964943"/>
              <a:gd name="connsiteY10" fmla="*/ 608665 h 2652410"/>
              <a:gd name="connsiteX11" fmla="*/ 23395 w 7964943"/>
              <a:gd name="connsiteY11" fmla="*/ 940262 h 2652410"/>
              <a:gd name="connsiteX12" fmla="*/ 1403059 w 7964943"/>
              <a:gd name="connsiteY12" fmla="*/ 0 h 2652410"/>
              <a:gd name="connsiteX0" fmla="*/ 1472304 w 8034188"/>
              <a:gd name="connsiteY0" fmla="*/ 0 h 2652410"/>
              <a:gd name="connsiteX1" fmla="*/ 4493819 w 8034188"/>
              <a:gd name="connsiteY1" fmla="*/ 528278 h 2652410"/>
              <a:gd name="connsiteX2" fmla="*/ 5800104 w 8034188"/>
              <a:gd name="connsiteY2" fmla="*/ 699100 h 2652410"/>
              <a:gd name="connsiteX3" fmla="*/ 8024139 w 8034188"/>
              <a:gd name="connsiteY3" fmla="*/ 783771 h 2652410"/>
              <a:gd name="connsiteX4" fmla="*/ 8034188 w 8034188"/>
              <a:gd name="connsiteY4" fmla="*/ 2652410 h 2652410"/>
              <a:gd name="connsiteX5" fmla="*/ 4644544 w 8034188"/>
              <a:gd name="connsiteY5" fmla="*/ 1703936 h 2652410"/>
              <a:gd name="connsiteX6" fmla="*/ 1408975 w 8034188"/>
              <a:gd name="connsiteY6" fmla="*/ 1985290 h 2652410"/>
              <a:gd name="connsiteX7" fmla="*/ 2775551 w 8034188"/>
              <a:gd name="connsiteY7" fmla="*/ 1663743 h 2652410"/>
              <a:gd name="connsiteX8" fmla="*/ 2316365 w 8034188"/>
              <a:gd name="connsiteY8" fmla="*/ 1145157 h 2652410"/>
              <a:gd name="connsiteX9" fmla="*/ 263462 w 8034188"/>
              <a:gd name="connsiteY9" fmla="*/ 1372341 h 2652410"/>
              <a:gd name="connsiteX10" fmla="*/ 1197959 w 8034188"/>
              <a:gd name="connsiteY10" fmla="*/ 608665 h 2652410"/>
              <a:gd name="connsiteX11" fmla="*/ 22302 w 8034188"/>
              <a:gd name="connsiteY11" fmla="*/ 920166 h 2652410"/>
              <a:gd name="connsiteX12" fmla="*/ 1472304 w 8034188"/>
              <a:gd name="connsiteY12" fmla="*/ 0 h 2652410"/>
              <a:gd name="connsiteX0" fmla="*/ 1472304 w 8034188"/>
              <a:gd name="connsiteY0" fmla="*/ 0 h 2652410"/>
              <a:gd name="connsiteX1" fmla="*/ 4493819 w 8034188"/>
              <a:gd name="connsiteY1" fmla="*/ 528278 h 2652410"/>
              <a:gd name="connsiteX2" fmla="*/ 5800104 w 8034188"/>
              <a:gd name="connsiteY2" fmla="*/ 699100 h 2652410"/>
              <a:gd name="connsiteX3" fmla="*/ 8024139 w 8034188"/>
              <a:gd name="connsiteY3" fmla="*/ 783771 h 2652410"/>
              <a:gd name="connsiteX4" fmla="*/ 8034188 w 8034188"/>
              <a:gd name="connsiteY4" fmla="*/ 2652410 h 2652410"/>
              <a:gd name="connsiteX5" fmla="*/ 4644544 w 8034188"/>
              <a:gd name="connsiteY5" fmla="*/ 1703936 h 2652410"/>
              <a:gd name="connsiteX6" fmla="*/ 1408975 w 8034188"/>
              <a:gd name="connsiteY6" fmla="*/ 1985290 h 2652410"/>
              <a:gd name="connsiteX7" fmla="*/ 2775551 w 8034188"/>
              <a:gd name="connsiteY7" fmla="*/ 1663743 h 2652410"/>
              <a:gd name="connsiteX8" fmla="*/ 2316365 w 8034188"/>
              <a:gd name="connsiteY8" fmla="*/ 1145157 h 2652410"/>
              <a:gd name="connsiteX9" fmla="*/ 263462 w 8034188"/>
              <a:gd name="connsiteY9" fmla="*/ 1372341 h 2652410"/>
              <a:gd name="connsiteX10" fmla="*/ 1197959 w 8034188"/>
              <a:gd name="connsiteY10" fmla="*/ 608665 h 2652410"/>
              <a:gd name="connsiteX11" fmla="*/ 22302 w 8034188"/>
              <a:gd name="connsiteY11" fmla="*/ 920166 h 2652410"/>
              <a:gd name="connsiteX12" fmla="*/ 1472304 w 8034188"/>
              <a:gd name="connsiteY12" fmla="*/ 0 h 2652410"/>
              <a:gd name="connsiteX0" fmla="*/ 1522546 w 8034188"/>
              <a:gd name="connsiteY0" fmla="*/ 0 h 2632313"/>
              <a:gd name="connsiteX1" fmla="*/ 4493819 w 8034188"/>
              <a:gd name="connsiteY1" fmla="*/ 508181 h 2632313"/>
              <a:gd name="connsiteX2" fmla="*/ 5800104 w 8034188"/>
              <a:gd name="connsiteY2" fmla="*/ 679003 h 2632313"/>
              <a:gd name="connsiteX3" fmla="*/ 8024139 w 8034188"/>
              <a:gd name="connsiteY3" fmla="*/ 763674 h 2632313"/>
              <a:gd name="connsiteX4" fmla="*/ 8034188 w 8034188"/>
              <a:gd name="connsiteY4" fmla="*/ 2632313 h 2632313"/>
              <a:gd name="connsiteX5" fmla="*/ 4644544 w 8034188"/>
              <a:gd name="connsiteY5" fmla="*/ 1683839 h 2632313"/>
              <a:gd name="connsiteX6" fmla="*/ 1408975 w 8034188"/>
              <a:gd name="connsiteY6" fmla="*/ 1965193 h 2632313"/>
              <a:gd name="connsiteX7" fmla="*/ 2775551 w 8034188"/>
              <a:gd name="connsiteY7" fmla="*/ 1643646 h 2632313"/>
              <a:gd name="connsiteX8" fmla="*/ 2316365 w 8034188"/>
              <a:gd name="connsiteY8" fmla="*/ 1125060 h 2632313"/>
              <a:gd name="connsiteX9" fmla="*/ 263462 w 8034188"/>
              <a:gd name="connsiteY9" fmla="*/ 1352244 h 2632313"/>
              <a:gd name="connsiteX10" fmla="*/ 1197959 w 8034188"/>
              <a:gd name="connsiteY10" fmla="*/ 588568 h 2632313"/>
              <a:gd name="connsiteX11" fmla="*/ 22302 w 8034188"/>
              <a:gd name="connsiteY11" fmla="*/ 900069 h 2632313"/>
              <a:gd name="connsiteX12" fmla="*/ 1522546 w 8034188"/>
              <a:gd name="connsiteY12" fmla="*/ 0 h 2632313"/>
              <a:gd name="connsiteX0" fmla="*/ 1500244 w 8011886"/>
              <a:gd name="connsiteY0" fmla="*/ 0 h 2632313"/>
              <a:gd name="connsiteX1" fmla="*/ 4471517 w 8011886"/>
              <a:gd name="connsiteY1" fmla="*/ 508181 h 2632313"/>
              <a:gd name="connsiteX2" fmla="*/ 5777802 w 8011886"/>
              <a:gd name="connsiteY2" fmla="*/ 679003 h 2632313"/>
              <a:gd name="connsiteX3" fmla="*/ 8001837 w 8011886"/>
              <a:gd name="connsiteY3" fmla="*/ 763674 h 2632313"/>
              <a:gd name="connsiteX4" fmla="*/ 8011886 w 8011886"/>
              <a:gd name="connsiteY4" fmla="*/ 2632313 h 2632313"/>
              <a:gd name="connsiteX5" fmla="*/ 4622242 w 8011886"/>
              <a:gd name="connsiteY5" fmla="*/ 1683839 h 2632313"/>
              <a:gd name="connsiteX6" fmla="*/ 1386673 w 8011886"/>
              <a:gd name="connsiteY6" fmla="*/ 1965193 h 2632313"/>
              <a:gd name="connsiteX7" fmla="*/ 2753249 w 8011886"/>
              <a:gd name="connsiteY7" fmla="*/ 1643646 h 2632313"/>
              <a:gd name="connsiteX8" fmla="*/ 2294063 w 8011886"/>
              <a:gd name="connsiteY8" fmla="*/ 1125060 h 2632313"/>
              <a:gd name="connsiteX9" fmla="*/ 241160 w 8011886"/>
              <a:gd name="connsiteY9" fmla="*/ 1352244 h 2632313"/>
              <a:gd name="connsiteX10" fmla="*/ 1175657 w 8011886"/>
              <a:gd name="connsiteY10" fmla="*/ 588568 h 2632313"/>
              <a:gd name="connsiteX11" fmla="*/ 0 w 8011886"/>
              <a:gd name="connsiteY11" fmla="*/ 900069 h 2632313"/>
              <a:gd name="connsiteX12" fmla="*/ 1500244 w 8011886"/>
              <a:gd name="connsiteY12" fmla="*/ 0 h 2632313"/>
              <a:gd name="connsiteX0" fmla="*/ 1500244 w 8011886"/>
              <a:gd name="connsiteY0" fmla="*/ 0 h 2632313"/>
              <a:gd name="connsiteX1" fmla="*/ 4471517 w 8011886"/>
              <a:gd name="connsiteY1" fmla="*/ 508181 h 2632313"/>
              <a:gd name="connsiteX2" fmla="*/ 5777802 w 8011886"/>
              <a:gd name="connsiteY2" fmla="*/ 679003 h 2632313"/>
              <a:gd name="connsiteX3" fmla="*/ 8001837 w 8011886"/>
              <a:gd name="connsiteY3" fmla="*/ 763674 h 2632313"/>
              <a:gd name="connsiteX4" fmla="*/ 8011886 w 8011886"/>
              <a:gd name="connsiteY4" fmla="*/ 2632313 h 2632313"/>
              <a:gd name="connsiteX5" fmla="*/ 4622242 w 8011886"/>
              <a:gd name="connsiteY5" fmla="*/ 1683839 h 2632313"/>
              <a:gd name="connsiteX6" fmla="*/ 1386673 w 8011886"/>
              <a:gd name="connsiteY6" fmla="*/ 1965193 h 2632313"/>
              <a:gd name="connsiteX7" fmla="*/ 2753249 w 8011886"/>
              <a:gd name="connsiteY7" fmla="*/ 1643646 h 2632313"/>
              <a:gd name="connsiteX8" fmla="*/ 2294063 w 8011886"/>
              <a:gd name="connsiteY8" fmla="*/ 1125060 h 2632313"/>
              <a:gd name="connsiteX9" fmla="*/ 241160 w 8011886"/>
              <a:gd name="connsiteY9" fmla="*/ 1352244 h 2632313"/>
              <a:gd name="connsiteX10" fmla="*/ 1175657 w 8011886"/>
              <a:gd name="connsiteY10" fmla="*/ 588568 h 2632313"/>
              <a:gd name="connsiteX11" fmla="*/ 0 w 8011886"/>
              <a:gd name="connsiteY11" fmla="*/ 900069 h 2632313"/>
              <a:gd name="connsiteX12" fmla="*/ 1500244 w 8011886"/>
              <a:gd name="connsiteY12" fmla="*/ 0 h 2632313"/>
              <a:gd name="connsiteX0" fmla="*/ 1500244 w 8011886"/>
              <a:gd name="connsiteY0" fmla="*/ 0 h 2632313"/>
              <a:gd name="connsiteX1" fmla="*/ 4471517 w 8011886"/>
              <a:gd name="connsiteY1" fmla="*/ 508181 h 2632313"/>
              <a:gd name="connsiteX2" fmla="*/ 5777802 w 8011886"/>
              <a:gd name="connsiteY2" fmla="*/ 679003 h 2632313"/>
              <a:gd name="connsiteX3" fmla="*/ 8001837 w 8011886"/>
              <a:gd name="connsiteY3" fmla="*/ 763674 h 2632313"/>
              <a:gd name="connsiteX4" fmla="*/ 8011886 w 8011886"/>
              <a:gd name="connsiteY4" fmla="*/ 2632313 h 2632313"/>
              <a:gd name="connsiteX5" fmla="*/ 4622242 w 8011886"/>
              <a:gd name="connsiteY5" fmla="*/ 1683839 h 2632313"/>
              <a:gd name="connsiteX6" fmla="*/ 1386673 w 8011886"/>
              <a:gd name="connsiteY6" fmla="*/ 1965193 h 2632313"/>
              <a:gd name="connsiteX7" fmla="*/ 2753249 w 8011886"/>
              <a:gd name="connsiteY7" fmla="*/ 1643646 h 2632313"/>
              <a:gd name="connsiteX8" fmla="*/ 2294063 w 8011886"/>
              <a:gd name="connsiteY8" fmla="*/ 1125060 h 2632313"/>
              <a:gd name="connsiteX9" fmla="*/ 241160 w 8011886"/>
              <a:gd name="connsiteY9" fmla="*/ 1352244 h 2632313"/>
              <a:gd name="connsiteX10" fmla="*/ 1175657 w 8011886"/>
              <a:gd name="connsiteY10" fmla="*/ 588568 h 2632313"/>
              <a:gd name="connsiteX11" fmla="*/ 0 w 8011886"/>
              <a:gd name="connsiteY11" fmla="*/ 900069 h 2632313"/>
              <a:gd name="connsiteX12" fmla="*/ 1500244 w 8011886"/>
              <a:gd name="connsiteY12" fmla="*/ 0 h 2632313"/>
              <a:gd name="connsiteX0" fmla="*/ 1500244 w 8011886"/>
              <a:gd name="connsiteY0" fmla="*/ 0 h 2632313"/>
              <a:gd name="connsiteX1" fmla="*/ 4471517 w 8011886"/>
              <a:gd name="connsiteY1" fmla="*/ 508181 h 2632313"/>
              <a:gd name="connsiteX2" fmla="*/ 5777802 w 8011886"/>
              <a:gd name="connsiteY2" fmla="*/ 679003 h 2632313"/>
              <a:gd name="connsiteX3" fmla="*/ 8001837 w 8011886"/>
              <a:gd name="connsiteY3" fmla="*/ 763674 h 2632313"/>
              <a:gd name="connsiteX4" fmla="*/ 8011886 w 8011886"/>
              <a:gd name="connsiteY4" fmla="*/ 2632313 h 2632313"/>
              <a:gd name="connsiteX5" fmla="*/ 4622242 w 8011886"/>
              <a:gd name="connsiteY5" fmla="*/ 1683839 h 2632313"/>
              <a:gd name="connsiteX6" fmla="*/ 3175280 w 8011886"/>
              <a:gd name="connsiteY6" fmla="*/ 2105869 h 2632313"/>
              <a:gd name="connsiteX7" fmla="*/ 1386673 w 8011886"/>
              <a:gd name="connsiteY7" fmla="*/ 1965193 h 2632313"/>
              <a:gd name="connsiteX8" fmla="*/ 2753249 w 8011886"/>
              <a:gd name="connsiteY8" fmla="*/ 1643646 h 2632313"/>
              <a:gd name="connsiteX9" fmla="*/ 2294063 w 8011886"/>
              <a:gd name="connsiteY9" fmla="*/ 1125060 h 2632313"/>
              <a:gd name="connsiteX10" fmla="*/ 241160 w 8011886"/>
              <a:gd name="connsiteY10" fmla="*/ 1352244 h 2632313"/>
              <a:gd name="connsiteX11" fmla="*/ 1175657 w 8011886"/>
              <a:gd name="connsiteY11" fmla="*/ 588568 h 2632313"/>
              <a:gd name="connsiteX12" fmla="*/ 0 w 8011886"/>
              <a:gd name="connsiteY12" fmla="*/ 900069 h 2632313"/>
              <a:gd name="connsiteX13" fmla="*/ 1500244 w 8011886"/>
              <a:gd name="connsiteY13" fmla="*/ 0 h 2632313"/>
              <a:gd name="connsiteX0" fmla="*/ 1500244 w 8011886"/>
              <a:gd name="connsiteY0" fmla="*/ 0 h 2632313"/>
              <a:gd name="connsiteX1" fmla="*/ 4471517 w 8011886"/>
              <a:gd name="connsiteY1" fmla="*/ 508181 h 2632313"/>
              <a:gd name="connsiteX2" fmla="*/ 5777802 w 8011886"/>
              <a:gd name="connsiteY2" fmla="*/ 679003 h 2632313"/>
              <a:gd name="connsiteX3" fmla="*/ 8001837 w 8011886"/>
              <a:gd name="connsiteY3" fmla="*/ 763674 h 2632313"/>
              <a:gd name="connsiteX4" fmla="*/ 8011886 w 8011886"/>
              <a:gd name="connsiteY4" fmla="*/ 2632313 h 2632313"/>
              <a:gd name="connsiteX5" fmla="*/ 4622242 w 8011886"/>
              <a:gd name="connsiteY5" fmla="*/ 1683839 h 2632313"/>
              <a:gd name="connsiteX6" fmla="*/ 3175280 w 8011886"/>
              <a:gd name="connsiteY6" fmla="*/ 2105869 h 2632313"/>
              <a:gd name="connsiteX7" fmla="*/ 1386673 w 8011886"/>
              <a:gd name="connsiteY7" fmla="*/ 1965193 h 2632313"/>
              <a:gd name="connsiteX8" fmla="*/ 2753249 w 8011886"/>
              <a:gd name="connsiteY8" fmla="*/ 1643646 h 2632313"/>
              <a:gd name="connsiteX9" fmla="*/ 2294063 w 8011886"/>
              <a:gd name="connsiteY9" fmla="*/ 1125060 h 2632313"/>
              <a:gd name="connsiteX10" fmla="*/ 241160 w 8011886"/>
              <a:gd name="connsiteY10" fmla="*/ 1352244 h 2632313"/>
              <a:gd name="connsiteX11" fmla="*/ 1175657 w 8011886"/>
              <a:gd name="connsiteY11" fmla="*/ 588568 h 2632313"/>
              <a:gd name="connsiteX12" fmla="*/ 0 w 8011886"/>
              <a:gd name="connsiteY12" fmla="*/ 900069 h 2632313"/>
              <a:gd name="connsiteX13" fmla="*/ 1500244 w 8011886"/>
              <a:gd name="connsiteY13" fmla="*/ 0 h 2632313"/>
              <a:gd name="connsiteX0" fmla="*/ 1500244 w 8011886"/>
              <a:gd name="connsiteY0" fmla="*/ 0 h 2632313"/>
              <a:gd name="connsiteX1" fmla="*/ 4471517 w 8011886"/>
              <a:gd name="connsiteY1" fmla="*/ 508181 h 2632313"/>
              <a:gd name="connsiteX2" fmla="*/ 5777802 w 8011886"/>
              <a:gd name="connsiteY2" fmla="*/ 679003 h 2632313"/>
              <a:gd name="connsiteX3" fmla="*/ 8001837 w 8011886"/>
              <a:gd name="connsiteY3" fmla="*/ 763674 h 2632313"/>
              <a:gd name="connsiteX4" fmla="*/ 8011886 w 8011886"/>
              <a:gd name="connsiteY4" fmla="*/ 2632313 h 2632313"/>
              <a:gd name="connsiteX5" fmla="*/ 4622242 w 8011886"/>
              <a:gd name="connsiteY5" fmla="*/ 1683839 h 2632313"/>
              <a:gd name="connsiteX6" fmla="*/ 3175280 w 8011886"/>
              <a:gd name="connsiteY6" fmla="*/ 2105869 h 2632313"/>
              <a:gd name="connsiteX7" fmla="*/ 1386673 w 8011886"/>
              <a:gd name="connsiteY7" fmla="*/ 1965193 h 2632313"/>
              <a:gd name="connsiteX8" fmla="*/ 2753249 w 8011886"/>
              <a:gd name="connsiteY8" fmla="*/ 1643646 h 2632313"/>
              <a:gd name="connsiteX9" fmla="*/ 2294063 w 8011886"/>
              <a:gd name="connsiteY9" fmla="*/ 1125060 h 2632313"/>
              <a:gd name="connsiteX10" fmla="*/ 241160 w 8011886"/>
              <a:gd name="connsiteY10" fmla="*/ 1352244 h 2632313"/>
              <a:gd name="connsiteX11" fmla="*/ 1175657 w 8011886"/>
              <a:gd name="connsiteY11" fmla="*/ 588568 h 2632313"/>
              <a:gd name="connsiteX12" fmla="*/ 0 w 8011886"/>
              <a:gd name="connsiteY12" fmla="*/ 900069 h 2632313"/>
              <a:gd name="connsiteX13" fmla="*/ 1500244 w 8011886"/>
              <a:gd name="connsiteY13" fmla="*/ 0 h 2632313"/>
              <a:gd name="connsiteX0" fmla="*/ 1500244 w 8011886"/>
              <a:gd name="connsiteY0" fmla="*/ 0 h 2632313"/>
              <a:gd name="connsiteX1" fmla="*/ 4471517 w 8011886"/>
              <a:gd name="connsiteY1" fmla="*/ 508181 h 2632313"/>
              <a:gd name="connsiteX2" fmla="*/ 5777802 w 8011886"/>
              <a:gd name="connsiteY2" fmla="*/ 679003 h 2632313"/>
              <a:gd name="connsiteX3" fmla="*/ 8001837 w 8011886"/>
              <a:gd name="connsiteY3" fmla="*/ 763674 h 2632313"/>
              <a:gd name="connsiteX4" fmla="*/ 8011886 w 8011886"/>
              <a:gd name="connsiteY4" fmla="*/ 2632313 h 2632313"/>
              <a:gd name="connsiteX5" fmla="*/ 4622242 w 8011886"/>
              <a:gd name="connsiteY5" fmla="*/ 1683839 h 2632313"/>
              <a:gd name="connsiteX6" fmla="*/ 3175280 w 8011886"/>
              <a:gd name="connsiteY6" fmla="*/ 2105869 h 2632313"/>
              <a:gd name="connsiteX7" fmla="*/ 1386673 w 8011886"/>
              <a:gd name="connsiteY7" fmla="*/ 1965193 h 2632313"/>
              <a:gd name="connsiteX8" fmla="*/ 2753249 w 8011886"/>
              <a:gd name="connsiteY8" fmla="*/ 1643646 h 2632313"/>
              <a:gd name="connsiteX9" fmla="*/ 2294063 w 8011886"/>
              <a:gd name="connsiteY9" fmla="*/ 1125060 h 2632313"/>
              <a:gd name="connsiteX10" fmla="*/ 241160 w 8011886"/>
              <a:gd name="connsiteY10" fmla="*/ 1352244 h 2632313"/>
              <a:gd name="connsiteX11" fmla="*/ 1175657 w 8011886"/>
              <a:gd name="connsiteY11" fmla="*/ 588568 h 2632313"/>
              <a:gd name="connsiteX12" fmla="*/ 0 w 8011886"/>
              <a:gd name="connsiteY12" fmla="*/ 900069 h 2632313"/>
              <a:gd name="connsiteX13" fmla="*/ 1500244 w 8011886"/>
              <a:gd name="connsiteY13" fmla="*/ 0 h 2632313"/>
              <a:gd name="connsiteX0" fmla="*/ 1500244 w 8011886"/>
              <a:gd name="connsiteY0" fmla="*/ 0 h 2632313"/>
              <a:gd name="connsiteX1" fmla="*/ 4471517 w 8011886"/>
              <a:gd name="connsiteY1" fmla="*/ 508181 h 2632313"/>
              <a:gd name="connsiteX2" fmla="*/ 5777802 w 8011886"/>
              <a:gd name="connsiteY2" fmla="*/ 679003 h 2632313"/>
              <a:gd name="connsiteX3" fmla="*/ 8001837 w 8011886"/>
              <a:gd name="connsiteY3" fmla="*/ 763674 h 2632313"/>
              <a:gd name="connsiteX4" fmla="*/ 8011886 w 8011886"/>
              <a:gd name="connsiteY4" fmla="*/ 2632313 h 2632313"/>
              <a:gd name="connsiteX5" fmla="*/ 4622242 w 8011886"/>
              <a:gd name="connsiteY5" fmla="*/ 1683839 h 2632313"/>
              <a:gd name="connsiteX6" fmla="*/ 3175280 w 8011886"/>
              <a:gd name="connsiteY6" fmla="*/ 2105869 h 2632313"/>
              <a:gd name="connsiteX7" fmla="*/ 1386673 w 8011886"/>
              <a:gd name="connsiteY7" fmla="*/ 1965193 h 2632313"/>
              <a:gd name="connsiteX8" fmla="*/ 2753249 w 8011886"/>
              <a:gd name="connsiteY8" fmla="*/ 1643646 h 2632313"/>
              <a:gd name="connsiteX9" fmla="*/ 2294063 w 8011886"/>
              <a:gd name="connsiteY9" fmla="*/ 1125060 h 2632313"/>
              <a:gd name="connsiteX10" fmla="*/ 241160 w 8011886"/>
              <a:gd name="connsiteY10" fmla="*/ 1352244 h 2632313"/>
              <a:gd name="connsiteX11" fmla="*/ 1175657 w 8011886"/>
              <a:gd name="connsiteY11" fmla="*/ 588568 h 2632313"/>
              <a:gd name="connsiteX12" fmla="*/ 0 w 8011886"/>
              <a:gd name="connsiteY12" fmla="*/ 900069 h 2632313"/>
              <a:gd name="connsiteX13" fmla="*/ 1500244 w 8011886"/>
              <a:gd name="connsiteY13" fmla="*/ 0 h 2632313"/>
              <a:gd name="connsiteX0" fmla="*/ 1500244 w 8011886"/>
              <a:gd name="connsiteY0" fmla="*/ 0 h 2632313"/>
              <a:gd name="connsiteX1" fmla="*/ 4471517 w 8011886"/>
              <a:gd name="connsiteY1" fmla="*/ 508181 h 2632313"/>
              <a:gd name="connsiteX2" fmla="*/ 5777802 w 8011886"/>
              <a:gd name="connsiteY2" fmla="*/ 679003 h 2632313"/>
              <a:gd name="connsiteX3" fmla="*/ 8001837 w 8011886"/>
              <a:gd name="connsiteY3" fmla="*/ 763674 h 2632313"/>
              <a:gd name="connsiteX4" fmla="*/ 8011886 w 8011886"/>
              <a:gd name="connsiteY4" fmla="*/ 2632313 h 2632313"/>
              <a:gd name="connsiteX5" fmla="*/ 4622242 w 8011886"/>
              <a:gd name="connsiteY5" fmla="*/ 1683839 h 2632313"/>
              <a:gd name="connsiteX6" fmla="*/ 3175280 w 8011886"/>
              <a:gd name="connsiteY6" fmla="*/ 2105869 h 2632313"/>
              <a:gd name="connsiteX7" fmla="*/ 1386673 w 8011886"/>
              <a:gd name="connsiteY7" fmla="*/ 1985290 h 2632313"/>
              <a:gd name="connsiteX8" fmla="*/ 2753249 w 8011886"/>
              <a:gd name="connsiteY8" fmla="*/ 1643646 h 2632313"/>
              <a:gd name="connsiteX9" fmla="*/ 2294063 w 8011886"/>
              <a:gd name="connsiteY9" fmla="*/ 1125060 h 2632313"/>
              <a:gd name="connsiteX10" fmla="*/ 241160 w 8011886"/>
              <a:gd name="connsiteY10" fmla="*/ 1352244 h 2632313"/>
              <a:gd name="connsiteX11" fmla="*/ 1175657 w 8011886"/>
              <a:gd name="connsiteY11" fmla="*/ 588568 h 2632313"/>
              <a:gd name="connsiteX12" fmla="*/ 0 w 8011886"/>
              <a:gd name="connsiteY12" fmla="*/ 900069 h 2632313"/>
              <a:gd name="connsiteX13" fmla="*/ 1500244 w 8011886"/>
              <a:gd name="connsiteY13" fmla="*/ 0 h 2632313"/>
              <a:gd name="connsiteX0" fmla="*/ 1500244 w 8011886"/>
              <a:gd name="connsiteY0" fmla="*/ 0 h 2632313"/>
              <a:gd name="connsiteX1" fmla="*/ 4471517 w 8011886"/>
              <a:gd name="connsiteY1" fmla="*/ 508181 h 2632313"/>
              <a:gd name="connsiteX2" fmla="*/ 5777802 w 8011886"/>
              <a:gd name="connsiteY2" fmla="*/ 679003 h 2632313"/>
              <a:gd name="connsiteX3" fmla="*/ 8001837 w 8011886"/>
              <a:gd name="connsiteY3" fmla="*/ 763674 h 2632313"/>
              <a:gd name="connsiteX4" fmla="*/ 8011886 w 8011886"/>
              <a:gd name="connsiteY4" fmla="*/ 2632313 h 2632313"/>
              <a:gd name="connsiteX5" fmla="*/ 4622242 w 8011886"/>
              <a:gd name="connsiteY5" fmla="*/ 1683839 h 2632313"/>
              <a:gd name="connsiteX6" fmla="*/ 3175280 w 8011886"/>
              <a:gd name="connsiteY6" fmla="*/ 2105869 h 2632313"/>
              <a:gd name="connsiteX7" fmla="*/ 1386673 w 8011886"/>
              <a:gd name="connsiteY7" fmla="*/ 1985290 h 2632313"/>
              <a:gd name="connsiteX8" fmla="*/ 2753249 w 8011886"/>
              <a:gd name="connsiteY8" fmla="*/ 1643646 h 2632313"/>
              <a:gd name="connsiteX9" fmla="*/ 2294063 w 8011886"/>
              <a:gd name="connsiteY9" fmla="*/ 1125060 h 2632313"/>
              <a:gd name="connsiteX10" fmla="*/ 241160 w 8011886"/>
              <a:gd name="connsiteY10" fmla="*/ 1352244 h 2632313"/>
              <a:gd name="connsiteX11" fmla="*/ 1175657 w 8011886"/>
              <a:gd name="connsiteY11" fmla="*/ 588568 h 2632313"/>
              <a:gd name="connsiteX12" fmla="*/ 0 w 8011886"/>
              <a:gd name="connsiteY12" fmla="*/ 900069 h 2632313"/>
              <a:gd name="connsiteX13" fmla="*/ 1500244 w 8011886"/>
              <a:gd name="connsiteY13" fmla="*/ 0 h 2632313"/>
              <a:gd name="connsiteX0" fmla="*/ 1500244 w 8011886"/>
              <a:gd name="connsiteY0" fmla="*/ 0 h 2632313"/>
              <a:gd name="connsiteX1" fmla="*/ 4471517 w 8011886"/>
              <a:gd name="connsiteY1" fmla="*/ 508181 h 2632313"/>
              <a:gd name="connsiteX2" fmla="*/ 5777802 w 8011886"/>
              <a:gd name="connsiteY2" fmla="*/ 679003 h 2632313"/>
              <a:gd name="connsiteX3" fmla="*/ 8001837 w 8011886"/>
              <a:gd name="connsiteY3" fmla="*/ 763674 h 2632313"/>
              <a:gd name="connsiteX4" fmla="*/ 8011886 w 8011886"/>
              <a:gd name="connsiteY4" fmla="*/ 2632313 h 2632313"/>
              <a:gd name="connsiteX5" fmla="*/ 4622242 w 8011886"/>
              <a:gd name="connsiteY5" fmla="*/ 1683839 h 2632313"/>
              <a:gd name="connsiteX6" fmla="*/ 3175280 w 8011886"/>
              <a:gd name="connsiteY6" fmla="*/ 2105869 h 2632313"/>
              <a:gd name="connsiteX7" fmla="*/ 1386673 w 8011886"/>
              <a:gd name="connsiteY7" fmla="*/ 1985290 h 2632313"/>
              <a:gd name="connsiteX8" fmla="*/ 2753249 w 8011886"/>
              <a:gd name="connsiteY8" fmla="*/ 1643646 h 2632313"/>
              <a:gd name="connsiteX9" fmla="*/ 2294063 w 8011886"/>
              <a:gd name="connsiteY9" fmla="*/ 1125060 h 2632313"/>
              <a:gd name="connsiteX10" fmla="*/ 241160 w 8011886"/>
              <a:gd name="connsiteY10" fmla="*/ 1352244 h 2632313"/>
              <a:gd name="connsiteX11" fmla="*/ 1175657 w 8011886"/>
              <a:gd name="connsiteY11" fmla="*/ 588568 h 2632313"/>
              <a:gd name="connsiteX12" fmla="*/ 0 w 8011886"/>
              <a:gd name="connsiteY12" fmla="*/ 900069 h 2632313"/>
              <a:gd name="connsiteX13" fmla="*/ 1500244 w 8011886"/>
              <a:gd name="connsiteY13" fmla="*/ 0 h 2632313"/>
              <a:gd name="connsiteX0" fmla="*/ 1500244 w 8011886"/>
              <a:gd name="connsiteY0" fmla="*/ 0 h 2632313"/>
              <a:gd name="connsiteX1" fmla="*/ 4471517 w 8011886"/>
              <a:gd name="connsiteY1" fmla="*/ 508181 h 2632313"/>
              <a:gd name="connsiteX2" fmla="*/ 5777802 w 8011886"/>
              <a:gd name="connsiteY2" fmla="*/ 679003 h 2632313"/>
              <a:gd name="connsiteX3" fmla="*/ 8001837 w 8011886"/>
              <a:gd name="connsiteY3" fmla="*/ 763674 h 2632313"/>
              <a:gd name="connsiteX4" fmla="*/ 8011886 w 8011886"/>
              <a:gd name="connsiteY4" fmla="*/ 2632313 h 2632313"/>
              <a:gd name="connsiteX5" fmla="*/ 4622242 w 8011886"/>
              <a:gd name="connsiteY5" fmla="*/ 1683839 h 2632313"/>
              <a:gd name="connsiteX6" fmla="*/ 3175280 w 8011886"/>
              <a:gd name="connsiteY6" fmla="*/ 2105869 h 2632313"/>
              <a:gd name="connsiteX7" fmla="*/ 1386673 w 8011886"/>
              <a:gd name="connsiteY7" fmla="*/ 1985290 h 2632313"/>
              <a:gd name="connsiteX8" fmla="*/ 2753249 w 8011886"/>
              <a:gd name="connsiteY8" fmla="*/ 1643646 h 2632313"/>
              <a:gd name="connsiteX9" fmla="*/ 2294063 w 8011886"/>
              <a:gd name="connsiteY9" fmla="*/ 1125060 h 2632313"/>
              <a:gd name="connsiteX10" fmla="*/ 241160 w 8011886"/>
              <a:gd name="connsiteY10" fmla="*/ 1352244 h 2632313"/>
              <a:gd name="connsiteX11" fmla="*/ 1175657 w 8011886"/>
              <a:gd name="connsiteY11" fmla="*/ 588568 h 2632313"/>
              <a:gd name="connsiteX12" fmla="*/ 0 w 8011886"/>
              <a:gd name="connsiteY12" fmla="*/ 900069 h 2632313"/>
              <a:gd name="connsiteX13" fmla="*/ 1500244 w 8011886"/>
              <a:gd name="connsiteY13" fmla="*/ 0 h 2632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11886" h="2632313">
                <a:moveTo>
                  <a:pt x="1500244" y="0"/>
                </a:moveTo>
                <a:cubicBezTo>
                  <a:pt x="2450475" y="112453"/>
                  <a:pt x="3521286" y="395728"/>
                  <a:pt x="4471517" y="508181"/>
                </a:cubicBezTo>
                <a:cubicBezTo>
                  <a:pt x="5192817" y="619673"/>
                  <a:pt x="5189415" y="636421"/>
                  <a:pt x="5777802" y="679003"/>
                </a:cubicBezTo>
                <a:cubicBezTo>
                  <a:pt x="6366189" y="721585"/>
                  <a:pt x="7277798" y="744597"/>
                  <a:pt x="8001837" y="763674"/>
                </a:cubicBezTo>
                <a:cubicBezTo>
                  <a:pt x="8005187" y="1386554"/>
                  <a:pt x="8008536" y="2009433"/>
                  <a:pt x="8011886" y="2632313"/>
                </a:cubicBezTo>
                <a:cubicBezTo>
                  <a:pt x="7051710" y="2355269"/>
                  <a:pt x="5746541" y="1744784"/>
                  <a:pt x="4622242" y="1683839"/>
                </a:cubicBezTo>
                <a:cubicBezTo>
                  <a:pt x="4005386" y="1743474"/>
                  <a:pt x="4096378" y="2129315"/>
                  <a:pt x="3175280" y="2105869"/>
                </a:cubicBezTo>
                <a:cubicBezTo>
                  <a:pt x="2428352" y="2079074"/>
                  <a:pt x="1369925" y="2414020"/>
                  <a:pt x="1386673" y="1985290"/>
                </a:cubicBezTo>
                <a:cubicBezTo>
                  <a:pt x="1443057" y="1520737"/>
                  <a:pt x="2379279" y="1698258"/>
                  <a:pt x="2753249" y="1643646"/>
                </a:cubicBezTo>
                <a:cubicBezTo>
                  <a:pt x="2710719" y="1350204"/>
                  <a:pt x="2507415" y="1227584"/>
                  <a:pt x="2294063" y="1125060"/>
                </a:cubicBezTo>
                <a:cubicBezTo>
                  <a:pt x="921905" y="868173"/>
                  <a:pt x="603407" y="1550516"/>
                  <a:pt x="241160" y="1352244"/>
                </a:cubicBezTo>
                <a:cubicBezTo>
                  <a:pt x="140170" y="1157321"/>
                  <a:pt x="1200778" y="684027"/>
                  <a:pt x="1175657" y="588568"/>
                </a:cubicBezTo>
                <a:cubicBezTo>
                  <a:pt x="718457" y="603641"/>
                  <a:pt x="220557" y="1137166"/>
                  <a:pt x="0" y="900069"/>
                </a:cubicBezTo>
                <a:cubicBezTo>
                  <a:pt x="429744" y="445971"/>
                  <a:pt x="1040356" y="313421"/>
                  <a:pt x="1500244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3287" y="599945"/>
            <a:ext cx="5061598" cy="2086304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sz="4400" b="1" dirty="0" smtClean="0">
                <a:solidFill>
                  <a:srgbClr val="0070C0"/>
                </a:solidFill>
                <a:latin typeface="Impact" panose="020B0806030902050204" pitchFamily="34" charset="0"/>
              </a:rPr>
              <a:t>Format</a:t>
            </a:r>
            <a:r>
              <a:rPr lang="fr-FR" sz="4400" b="1" dirty="0" smtClean="0">
                <a:latin typeface="Impact" panose="020B0806030902050204" pitchFamily="34" charset="0"/>
              </a:rPr>
              <a:t> </a:t>
            </a:r>
            <a:r>
              <a:rPr lang="fr-FR" sz="4400" b="1" dirty="0" smtClean="0">
                <a:solidFill>
                  <a:srgbClr val="00B0F0"/>
                </a:solidFill>
                <a:latin typeface="Impact" panose="020B0806030902050204" pitchFamily="34" charset="0"/>
              </a:rPr>
              <a:t>Tech</a:t>
            </a:r>
            <a:r>
              <a:rPr lang="fr-FR" sz="4400" b="1" dirty="0" smtClean="0">
                <a:latin typeface="Impact" panose="020B0806030902050204" pitchFamily="34" charset="0"/>
              </a:rPr>
              <a:t> </a:t>
            </a:r>
            <a:r>
              <a:rPr lang="fr-FR" sz="4400" b="1" dirty="0" smtClean="0">
                <a:solidFill>
                  <a:srgbClr val="FFC000"/>
                </a:solidFill>
                <a:latin typeface="Impact" panose="020B0806030902050204" pitchFamily="34" charset="0"/>
              </a:rPr>
              <a:t>Plus</a:t>
            </a:r>
          </a:p>
          <a:p>
            <a:pPr algn="ctr"/>
            <a:r>
              <a:rPr lang="fr-F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 Formation sur la Technologie</a:t>
            </a:r>
          </a:p>
          <a:p>
            <a:pPr algn="ctr"/>
            <a:endParaRPr lang="fr-FR" sz="2800" b="1" dirty="0">
              <a:solidFill>
                <a:srgbClr val="FFC000"/>
              </a:solidFill>
              <a:latin typeface="Impact" panose="020B080603090205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40450" y="2939699"/>
            <a:ext cx="6571712" cy="4283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Apprendre le html et le </a:t>
            </a:r>
            <a:r>
              <a:rPr lang="fr-FR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fr-FR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 Android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 Computer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fr-F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PowerPoint </a:t>
            </a:r>
            <a:r>
              <a:rPr lang="fr-FR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pro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Vidéo marketing</a:t>
            </a:r>
            <a:endParaRPr lang="fr-FR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-7568" y="6218778"/>
            <a:ext cx="4516353" cy="716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Dessin </a:t>
            </a:r>
            <a:r>
              <a:rPr lang="fr-FR" sz="2800" b="1" dirty="0" err="1" smtClean="0">
                <a:solidFill>
                  <a:srgbClr val="FF0000"/>
                </a:solidFill>
                <a:latin typeface="Gabriola" panose="04040605051002020D02" pitchFamily="82" charset="0"/>
              </a:rPr>
              <a:t>powerpoint</a:t>
            </a:r>
            <a:r>
              <a:rPr lang="fr-FR" sz="28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 avec : Ruban Joseph</a:t>
            </a:r>
            <a:endParaRPr lang="fr-FR" sz="28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Gabriola</vt:lpstr>
      <vt:lpstr>Impact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zsolitude</dc:creator>
  <cp:lastModifiedBy>zsolitude</cp:lastModifiedBy>
  <cp:revision>12</cp:revision>
  <dcterms:created xsi:type="dcterms:W3CDTF">2021-03-10T10:32:50Z</dcterms:created>
  <dcterms:modified xsi:type="dcterms:W3CDTF">2021-03-10T17:01:03Z</dcterms:modified>
</cp:coreProperties>
</file>