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49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4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6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1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2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55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8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49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8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5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87A0-CE85-4E5C-A615-C54470360AFB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85FC-4C6E-4B83-AA43-A476B46042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0"/>
            <a:ext cx="12192000" cy="68580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/>
        </p:nvGrpSpPr>
        <p:grpSpPr>
          <a:xfrm>
            <a:off x="5461000" y="-685800"/>
            <a:ext cx="7696200" cy="7696200"/>
            <a:chOff x="5461000" y="-685800"/>
            <a:chExt cx="7696200" cy="7696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100000" l="10000" r="9383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000" y="-685800"/>
              <a:ext cx="7696200" cy="7696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599" y="723900"/>
              <a:ext cx="2224327" cy="40005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28" y="1936353"/>
            <a:ext cx="1967267" cy="15755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50376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4000">
                <a:schemeClr val="tx1">
                  <a:lumMod val="85000"/>
                  <a:lumOff val="15000"/>
                  <a:alpha val="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9" y="1498636"/>
            <a:ext cx="6224350" cy="54602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-171204"/>
            <a:ext cx="7327289" cy="253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Comment créer un site web sur </a:t>
            </a:r>
            <a:r>
              <a:rPr lang="fr-FR" sz="6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android</a:t>
            </a:r>
            <a:endParaRPr lang="fr-FR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zsolitude</dc:creator>
  <cp:lastModifiedBy>zsolitude</cp:lastModifiedBy>
  <cp:revision>2</cp:revision>
  <dcterms:created xsi:type="dcterms:W3CDTF">2021-04-19T04:20:08Z</dcterms:created>
  <dcterms:modified xsi:type="dcterms:W3CDTF">2021-04-19T04:22:40Z</dcterms:modified>
</cp:coreProperties>
</file>