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1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F9B6-AD9D-4E4A-BD16-B41FAE950E7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4683-01F5-461C-857D-A0022628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9005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1</cp:revision>
  <dcterms:created xsi:type="dcterms:W3CDTF">2021-01-29T15:35:29Z</dcterms:created>
  <dcterms:modified xsi:type="dcterms:W3CDTF">2021-01-29T15:44:26Z</dcterms:modified>
</cp:coreProperties>
</file>