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923607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02" y="354"/>
      </p:cViewPr>
      <p:guideLst>
        <p:guide orient="horz" pos="1440"/>
        <p:guide pos="2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26" y="457200"/>
            <a:ext cx="6061174" cy="1981201"/>
          </a:xfrm>
        </p:spPr>
        <p:txBody>
          <a:bodyPr anchor="b">
            <a:normAutofit/>
          </a:bodyPr>
          <a:lstStyle>
            <a:lvl1pPr algn="l">
              <a:defRPr sz="32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326" y="2562578"/>
            <a:ext cx="4848939" cy="1298222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233148" y="5645"/>
            <a:ext cx="2886273" cy="2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27257" y="61030"/>
            <a:ext cx="4606413" cy="4053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81515" y="152400"/>
            <a:ext cx="3752155" cy="330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57279" y="21519"/>
            <a:ext cx="3676392" cy="3235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943319" y="406401"/>
            <a:ext cx="3290351" cy="28955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9529" y="355600"/>
            <a:ext cx="8195814" cy="2082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92707" y="2562578"/>
            <a:ext cx="6290872" cy="304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067"/>
            </a:lvl1pPr>
            <a:lvl2pPr marL="304815" indent="0">
              <a:buFontTx/>
              <a:buNone/>
              <a:defRPr/>
            </a:lvl2pPr>
            <a:lvl3pPr marL="609630" indent="0">
              <a:buFontTx/>
              <a:buNone/>
              <a:defRPr/>
            </a:lvl3pPr>
            <a:lvl4pPr marL="914446" indent="0">
              <a:buFontTx/>
              <a:buNone/>
              <a:defRPr/>
            </a:lvl4pPr>
            <a:lvl5pPr marL="121926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27" y="457200"/>
            <a:ext cx="7619762" cy="1828800"/>
          </a:xfrm>
        </p:spPr>
        <p:txBody>
          <a:bodyPr anchor="ctr">
            <a:normAutofit/>
          </a:bodyPr>
          <a:lstStyle>
            <a:lvl1pPr algn="l">
              <a:defRPr sz="2133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26" y="2743200"/>
            <a:ext cx="6466455" cy="12530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33">
                <a:solidFill>
                  <a:schemeClr val="bg2">
                    <a:lumMod val="5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8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79" y="457200"/>
            <a:ext cx="6927057" cy="1828800"/>
          </a:xfrm>
        </p:spPr>
        <p:txBody>
          <a:bodyPr anchor="ctr">
            <a:normAutofit/>
          </a:bodyPr>
          <a:lstStyle>
            <a:lvl1pPr algn="l">
              <a:defRPr sz="2133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5581" y="2286000"/>
            <a:ext cx="6465253" cy="254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04815" indent="0">
              <a:buFontTx/>
              <a:buNone/>
              <a:defRPr/>
            </a:lvl2pPr>
            <a:lvl3pPr marL="609630" indent="0">
              <a:buFontTx/>
              <a:buNone/>
              <a:defRPr/>
            </a:lvl3pPr>
            <a:lvl4pPr marL="914446" indent="0">
              <a:buFontTx/>
              <a:buNone/>
              <a:defRPr/>
            </a:lvl4pPr>
            <a:lvl5pPr marL="121926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27" y="2867379"/>
            <a:ext cx="6465253" cy="1123243"/>
          </a:xfrm>
        </p:spPr>
        <p:txBody>
          <a:bodyPr anchor="ctr">
            <a:normAutofit/>
          </a:bodyPr>
          <a:lstStyle>
            <a:lvl1pPr marL="0" indent="0" algn="l">
              <a:buNone/>
              <a:defRPr sz="1333">
                <a:solidFill>
                  <a:schemeClr val="bg2">
                    <a:lumMod val="5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2875" y="541481"/>
            <a:ext cx="461804" cy="3898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/>
          <a:p>
            <a:pPr lvl="0"/>
            <a:r>
              <a:rPr lang="en-US" sz="53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91735" y="1845734"/>
            <a:ext cx="461804" cy="3898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/>
          <a:p>
            <a:pPr lvl="0" algn="r"/>
            <a:r>
              <a:rPr lang="en-US" sz="53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83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26" y="2286000"/>
            <a:ext cx="6465253" cy="1131600"/>
          </a:xfrm>
        </p:spPr>
        <p:txBody>
          <a:bodyPr anchor="b">
            <a:normAutofit/>
          </a:bodyPr>
          <a:lstStyle>
            <a:lvl1pPr algn="l">
              <a:defRPr sz="2133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25" y="3421987"/>
            <a:ext cx="6466457" cy="573600"/>
          </a:xfrm>
        </p:spPr>
        <p:txBody>
          <a:bodyPr anchor="t">
            <a:normAutofit/>
          </a:bodyPr>
          <a:lstStyle>
            <a:lvl1pPr marL="0" indent="0" algn="l">
              <a:buNone/>
              <a:defRPr sz="1333">
                <a:solidFill>
                  <a:schemeClr val="bg2">
                    <a:lumMod val="5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80" y="457200"/>
            <a:ext cx="6927056" cy="1828800"/>
          </a:xfrm>
        </p:spPr>
        <p:txBody>
          <a:bodyPr anchor="ctr">
            <a:normAutofit/>
          </a:bodyPr>
          <a:lstStyle>
            <a:lvl1pPr algn="l">
              <a:defRPr sz="2133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327" y="2619023"/>
            <a:ext cx="6465253" cy="69991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26" y="3318934"/>
            <a:ext cx="6465253" cy="677333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875" y="541481"/>
            <a:ext cx="461804" cy="3898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/>
          <a:p>
            <a:pPr lvl="0"/>
            <a:r>
              <a:rPr lang="en-US" sz="53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1735" y="1845734"/>
            <a:ext cx="461804" cy="389851"/>
          </a:xfrm>
          <a:prstGeom prst="rect">
            <a:avLst/>
          </a:prstGeom>
        </p:spPr>
        <p:txBody>
          <a:bodyPr vert="horz" lIns="60960" tIns="30480" rIns="60960" bIns="30480" rtlCol="0" anchor="ctr">
            <a:noAutofit/>
          </a:bodyPr>
          <a:lstStyle/>
          <a:p>
            <a:pPr lvl="0" algn="r"/>
            <a:r>
              <a:rPr lang="en-US" sz="53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64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27" y="457200"/>
            <a:ext cx="7619762" cy="1828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326" y="2619023"/>
            <a:ext cx="6465253" cy="558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26" y="3177821"/>
            <a:ext cx="6465253" cy="81844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0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9500" y="457200"/>
            <a:ext cx="1558588" cy="304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529" y="457200"/>
            <a:ext cx="5926481" cy="3539067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26" y="1337733"/>
            <a:ext cx="6465253" cy="1521067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27" y="2997200"/>
            <a:ext cx="6465253" cy="99906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326" y="457200"/>
            <a:ext cx="3740531" cy="241017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964" y="457201"/>
            <a:ext cx="3738125" cy="2410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02" y="457200"/>
            <a:ext cx="3522456" cy="384175"/>
          </a:xfrm>
        </p:spPr>
        <p:txBody>
          <a:bodyPr anchor="b">
            <a:noAutofit/>
          </a:bodyPr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326" y="847019"/>
            <a:ext cx="3740531" cy="20203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5209" y="457200"/>
            <a:ext cx="3534082" cy="384175"/>
          </a:xfrm>
        </p:spPr>
        <p:txBody>
          <a:bodyPr anchor="b">
            <a:noAutofit/>
          </a:bodyPr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8760" y="841375"/>
            <a:ext cx="3734117" cy="20203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265" y="457200"/>
            <a:ext cx="2770823" cy="914400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7" y="457200"/>
            <a:ext cx="4502587" cy="35390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7265" y="1473200"/>
            <a:ext cx="2770823" cy="1394178"/>
          </a:xfrm>
        </p:spPr>
        <p:txBody>
          <a:bodyPr anchor="t">
            <a:normAutofit/>
          </a:bodyPr>
          <a:lstStyle>
            <a:lvl1pPr marL="0" indent="0">
              <a:buNone/>
              <a:defRPr sz="1067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776" y="965200"/>
            <a:ext cx="4560312" cy="762000"/>
          </a:xfrm>
        </p:spPr>
        <p:txBody>
          <a:bodyPr anchor="b">
            <a:normAutofit/>
          </a:bodyPr>
          <a:lstStyle>
            <a:lvl1pPr algn="l">
              <a:defRPr sz="186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9228" y="609600"/>
            <a:ext cx="2485509" cy="304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7776" y="1851378"/>
            <a:ext cx="4561515" cy="136595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74758" y="1975556"/>
            <a:ext cx="2258913" cy="2139245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326" y="2991555"/>
            <a:ext cx="6465253" cy="10047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26" y="457200"/>
            <a:ext cx="6465253" cy="2410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3108" y="4114800"/>
            <a:ext cx="1212235" cy="2434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6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FC4FE1-DB56-4BF9-859C-DF54EA7198C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326" y="4114800"/>
            <a:ext cx="5714821" cy="2434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0664" y="3718984"/>
            <a:ext cx="865310" cy="4466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3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9A0B14-7C00-4BAC-BDAC-3B26DE5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3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304815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0510" indent="-190510" algn="l" defTabSz="304815" rtl="0" eaLnBrk="1" latinLnBrk="0" hangingPunct="1">
        <a:spcBef>
          <a:spcPct val="20000"/>
        </a:spcBef>
        <a:spcAft>
          <a:spcPts val="4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3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495325" indent="-190510" algn="l" defTabSz="304815" rtl="0" eaLnBrk="1" latinLnBrk="0" hangingPunct="1">
        <a:spcBef>
          <a:spcPct val="20000"/>
        </a:spcBef>
        <a:spcAft>
          <a:spcPts val="4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800140" indent="-190510" algn="l" defTabSz="304815" rtl="0" eaLnBrk="1" latinLnBrk="0" hangingPunct="1">
        <a:spcBef>
          <a:spcPct val="20000"/>
        </a:spcBef>
        <a:spcAft>
          <a:spcPts val="4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67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028751" indent="-114306" algn="l" defTabSz="304815" rtl="0" eaLnBrk="1" latinLnBrk="0" hangingPunct="1">
        <a:spcBef>
          <a:spcPct val="20000"/>
        </a:spcBef>
        <a:spcAft>
          <a:spcPts val="4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3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1409770" indent="-190510" algn="l" defTabSz="304815" rtl="0" eaLnBrk="1" latinLnBrk="0" hangingPunct="1">
        <a:spcBef>
          <a:spcPct val="20000"/>
        </a:spcBef>
        <a:spcAft>
          <a:spcPts val="4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3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1676484" indent="-152408" algn="l" defTabSz="304815" rtl="0" eaLnBrk="1" latinLnBrk="0" hangingPunct="1">
        <a:spcBef>
          <a:spcPct val="20000"/>
        </a:spcBef>
        <a:spcAft>
          <a:spcPts val="4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3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1981299" indent="-152408" algn="l" defTabSz="304815" rtl="0" eaLnBrk="1" latinLnBrk="0" hangingPunct="1">
        <a:spcBef>
          <a:spcPct val="20000"/>
        </a:spcBef>
        <a:spcAft>
          <a:spcPts val="4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3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2286114" indent="-152408" algn="l" defTabSz="304815" rtl="0" eaLnBrk="1" latinLnBrk="0" hangingPunct="1">
        <a:spcBef>
          <a:spcPct val="20000"/>
        </a:spcBef>
        <a:spcAft>
          <a:spcPts val="4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3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2590930" indent="-152408" algn="l" defTabSz="304815" rtl="0" eaLnBrk="1" latinLnBrk="0" hangingPunct="1">
        <a:spcBef>
          <a:spcPct val="20000"/>
        </a:spcBef>
        <a:spcAft>
          <a:spcPts val="4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33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-74400" y="0"/>
            <a:ext cx="9310475" cy="4572000"/>
          </a:xfrm>
          <a:prstGeom prst="actionButtonBlank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9277"/>
            <a:ext cx="5305647" cy="4458927"/>
          </a:xfrm>
          <a:custGeom>
            <a:avLst/>
            <a:gdLst>
              <a:gd name="connsiteX0" fmla="*/ 0 w 5305647"/>
              <a:gd name="connsiteY0" fmla="*/ 0 h 4572000"/>
              <a:gd name="connsiteX1" fmla="*/ 5305647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3498112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3498112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2828261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1775638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1775638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47" h="4572000">
                <a:moveTo>
                  <a:pt x="0" y="0"/>
                </a:moveTo>
                <a:lnTo>
                  <a:pt x="1775638" y="0"/>
                </a:lnTo>
                <a:cubicBezTo>
                  <a:pt x="2920410" y="2140689"/>
                  <a:pt x="4703135" y="3048000"/>
                  <a:pt x="5305647" y="4572000"/>
                </a:cubicBez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0477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77" r="89712">
                        <a14:backgroundMark x1="58436" y1="76970" x2="58025" y2="82727"/>
                        <a14:backgroundMark x1="57613" y1="74848" x2="58025" y2="76364"/>
                        <a14:backgroundMark x1="58436" y1="90909" x2="56790" y2="95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4400" y="166993"/>
            <a:ext cx="3126711" cy="4238013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2172923" y="-14519"/>
            <a:ext cx="70631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Comment </a:t>
            </a:r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creer</a:t>
            </a:r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 un </a:t>
            </a:r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compte</a:t>
            </a:r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gmail</a:t>
            </a:r>
            <a:endParaRPr lang="en-US" sz="40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31233" y="943154"/>
            <a:ext cx="3332740" cy="298086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01600" cmpd="thickThin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22" y="3924014"/>
            <a:ext cx="909953" cy="5841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371060" y="693367"/>
            <a:ext cx="6790615" cy="0"/>
          </a:xfrm>
          <a:prstGeom prst="line">
            <a:avLst/>
          </a:prstGeom>
          <a:ln w="76200" cmpd="thickThin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76892" y="2079641"/>
            <a:ext cx="14414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GMAIL</a:t>
            </a:r>
            <a:endParaRPr lang="en-US" sz="40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-74400" y="0"/>
            <a:ext cx="9310475" cy="4572000"/>
          </a:xfrm>
          <a:prstGeom prst="actionButtonBlank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9277"/>
            <a:ext cx="5305647" cy="4458927"/>
          </a:xfrm>
          <a:custGeom>
            <a:avLst/>
            <a:gdLst>
              <a:gd name="connsiteX0" fmla="*/ 0 w 5305647"/>
              <a:gd name="connsiteY0" fmla="*/ 0 h 4572000"/>
              <a:gd name="connsiteX1" fmla="*/ 5305647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3498112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3498112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2828261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1775638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1775638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47" h="4572000">
                <a:moveTo>
                  <a:pt x="0" y="0"/>
                </a:moveTo>
                <a:lnTo>
                  <a:pt x="1775638" y="0"/>
                </a:lnTo>
                <a:cubicBezTo>
                  <a:pt x="2920410" y="2140689"/>
                  <a:pt x="4703135" y="3048000"/>
                  <a:pt x="5305647" y="4572000"/>
                </a:cubicBez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0477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77" r="89712">
                        <a14:backgroundMark x1="58436" y1="76970" x2="58025" y2="82727"/>
                        <a14:backgroundMark x1="57613" y1="74848" x2="58025" y2="76364"/>
                        <a14:backgroundMark x1="58436" y1="90909" x2="56790" y2="95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4400" y="166993"/>
            <a:ext cx="3126711" cy="4238013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2837371" y="-14519"/>
            <a:ext cx="57342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Syncroniser</a:t>
            </a:r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compte</a:t>
            </a:r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gmail</a:t>
            </a:r>
            <a:endParaRPr lang="en-US" sz="40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31233" y="943154"/>
            <a:ext cx="3332740" cy="298086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01600" cmpd="thickThin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22" y="3924014"/>
            <a:ext cx="909953" cy="5841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371060" y="693367"/>
            <a:ext cx="6790615" cy="0"/>
          </a:xfrm>
          <a:prstGeom prst="line">
            <a:avLst/>
          </a:prstGeom>
          <a:ln w="76200" cmpd="thickThin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76892" y="2079641"/>
            <a:ext cx="14414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GMAIL</a:t>
            </a:r>
            <a:endParaRPr lang="en-US" sz="40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-74400" y="0"/>
            <a:ext cx="9310475" cy="4572000"/>
          </a:xfrm>
          <a:prstGeom prst="actionButtonBlank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9277"/>
            <a:ext cx="5305647" cy="4458927"/>
          </a:xfrm>
          <a:custGeom>
            <a:avLst/>
            <a:gdLst>
              <a:gd name="connsiteX0" fmla="*/ 0 w 5305647"/>
              <a:gd name="connsiteY0" fmla="*/ 0 h 4572000"/>
              <a:gd name="connsiteX1" fmla="*/ 5305647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3498112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3498112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2828261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1775638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1775638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47" h="4572000">
                <a:moveTo>
                  <a:pt x="0" y="0"/>
                </a:moveTo>
                <a:lnTo>
                  <a:pt x="1775638" y="0"/>
                </a:lnTo>
                <a:cubicBezTo>
                  <a:pt x="2920410" y="2140689"/>
                  <a:pt x="4703135" y="3048000"/>
                  <a:pt x="5305647" y="4572000"/>
                </a:cubicBez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0477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77" r="89712">
                        <a14:backgroundMark x1="58436" y1="76970" x2="58025" y2="82727"/>
                        <a14:backgroundMark x1="57613" y1="74848" x2="58025" y2="76364"/>
                        <a14:backgroundMark x1="58436" y1="90909" x2="56790" y2="95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4400" y="166993"/>
            <a:ext cx="3126711" cy="4238013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3031339" y="-14519"/>
            <a:ext cx="5346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Utiliser</a:t>
            </a:r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 un </a:t>
            </a:r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compte</a:t>
            </a:r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gmail</a:t>
            </a:r>
            <a:endParaRPr lang="en-US" sz="40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31233" y="943154"/>
            <a:ext cx="3332740" cy="298086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01600" cmpd="thickThin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22" y="3924014"/>
            <a:ext cx="909953" cy="5841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371060" y="693367"/>
            <a:ext cx="6790615" cy="0"/>
          </a:xfrm>
          <a:prstGeom prst="line">
            <a:avLst/>
          </a:prstGeom>
          <a:ln w="76200" cmpd="thickThin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76892" y="2079641"/>
            <a:ext cx="14414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GMAIL</a:t>
            </a:r>
            <a:endParaRPr lang="en-US" sz="40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-74400" y="0"/>
            <a:ext cx="9310475" cy="4572000"/>
          </a:xfrm>
          <a:prstGeom prst="actionButtonBlank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9277"/>
            <a:ext cx="5305647" cy="4458927"/>
          </a:xfrm>
          <a:custGeom>
            <a:avLst/>
            <a:gdLst>
              <a:gd name="connsiteX0" fmla="*/ 0 w 5305647"/>
              <a:gd name="connsiteY0" fmla="*/ 0 h 4572000"/>
              <a:gd name="connsiteX1" fmla="*/ 5305647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3498112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3498112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2828261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1775638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  <a:gd name="connsiteX0" fmla="*/ 0 w 5305647"/>
              <a:gd name="connsiteY0" fmla="*/ 0 h 4572000"/>
              <a:gd name="connsiteX1" fmla="*/ 1775638 w 5305647"/>
              <a:gd name="connsiteY1" fmla="*/ 0 h 4572000"/>
              <a:gd name="connsiteX2" fmla="*/ 5305647 w 5305647"/>
              <a:gd name="connsiteY2" fmla="*/ 4572000 h 4572000"/>
              <a:gd name="connsiteX3" fmla="*/ 0 w 5305647"/>
              <a:gd name="connsiteY3" fmla="*/ 4572000 h 4572000"/>
              <a:gd name="connsiteX4" fmla="*/ 0 w 5305647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47" h="4572000">
                <a:moveTo>
                  <a:pt x="0" y="0"/>
                </a:moveTo>
                <a:lnTo>
                  <a:pt x="1775638" y="0"/>
                </a:lnTo>
                <a:cubicBezTo>
                  <a:pt x="2920410" y="2140689"/>
                  <a:pt x="4703135" y="3048000"/>
                  <a:pt x="5305647" y="4572000"/>
                </a:cubicBez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0477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77" r="89712">
                        <a14:backgroundMark x1="58436" y1="76970" x2="58025" y2="82727"/>
                        <a14:backgroundMark x1="57613" y1="74848" x2="58025" y2="76364"/>
                        <a14:backgroundMark x1="58436" y1="90909" x2="56790" y2="95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4400" y="166993"/>
            <a:ext cx="3126711" cy="4238013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2822146" y="-14519"/>
            <a:ext cx="57647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Suprimer</a:t>
            </a:r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 un </a:t>
            </a:r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compte</a:t>
            </a:r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b="1" cap="none" spc="0" dirty="0" err="1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gmail</a:t>
            </a:r>
            <a:endParaRPr lang="en-US" sz="40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31233" y="943154"/>
            <a:ext cx="3332740" cy="298086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01600" cmpd="thickThin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22" y="3924014"/>
            <a:ext cx="909953" cy="5841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371060" y="693367"/>
            <a:ext cx="6790615" cy="0"/>
          </a:xfrm>
          <a:prstGeom prst="line">
            <a:avLst/>
          </a:prstGeom>
          <a:ln w="76200" cmpd="thickThin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76892" y="2079641"/>
            <a:ext cx="14414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</a:rPr>
              <a:t>GMAIL</a:t>
            </a:r>
            <a:endParaRPr lang="en-US" sz="4000" b="1" cap="none" spc="0" dirty="0">
              <a:ln w="9525">
                <a:solidFill>
                  <a:srgbClr val="FFFF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214</TotalTime>
  <Words>20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Impact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zsolitude</dc:creator>
  <cp:lastModifiedBy>zsolitude</cp:lastModifiedBy>
  <cp:revision>5</cp:revision>
  <dcterms:created xsi:type="dcterms:W3CDTF">2021-02-02T22:28:05Z</dcterms:created>
  <dcterms:modified xsi:type="dcterms:W3CDTF">2021-02-03T02:02:14Z</dcterms:modified>
</cp:coreProperties>
</file>