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99297"/>
            <a:ext cx="3429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960543"/>
            <a:ext cx="3429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7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8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97367"/>
            <a:ext cx="985838" cy="154982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97367"/>
            <a:ext cx="2900363" cy="154982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455930"/>
            <a:ext cx="394335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223857"/>
            <a:ext cx="394335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486833"/>
            <a:ext cx="1943100" cy="11603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486833"/>
            <a:ext cx="1943100" cy="11603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97367"/>
            <a:ext cx="3943350" cy="35348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448310"/>
            <a:ext cx="193417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668020"/>
            <a:ext cx="1934170" cy="9825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448310"/>
            <a:ext cx="194369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668020"/>
            <a:ext cx="1943696" cy="9825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9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9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920"/>
            <a:ext cx="1474589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263314"/>
            <a:ext cx="231457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548640"/>
            <a:ext cx="1474589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920"/>
            <a:ext cx="1474589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263314"/>
            <a:ext cx="231457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548640"/>
            <a:ext cx="1474589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97367"/>
            <a:ext cx="394335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486833"/>
            <a:ext cx="394335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695027"/>
            <a:ext cx="10287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2B86-4AE9-405B-9135-2EDCB1A72839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695027"/>
            <a:ext cx="10287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E1DF-2967-49E4-9426-0C85FC94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1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9711DEE4-AC5D-4A93-A50A-C30DD6131C67}"/>
              </a:ext>
            </a:extLst>
          </p:cNvPr>
          <p:cNvGrpSpPr/>
          <p:nvPr/>
        </p:nvGrpSpPr>
        <p:grpSpPr>
          <a:xfrm>
            <a:off x="333966" y="612117"/>
            <a:ext cx="1010092" cy="742958"/>
            <a:chOff x="333966" y="612117"/>
            <a:chExt cx="1010092" cy="7429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A590BA-0281-40D9-AB40-38BC1F70BC16}"/>
                </a:ext>
              </a:extLst>
            </p:cNvPr>
            <p:cNvSpPr/>
            <p:nvPr/>
          </p:nvSpPr>
          <p:spPr>
            <a:xfrm>
              <a:off x="341523" y="616945"/>
              <a:ext cx="1002535" cy="73813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arré corné 5">
              <a:extLst>
                <a:ext uri="{FF2B5EF4-FFF2-40B4-BE49-F238E27FC236}">
                  <a16:creationId xmlns:a16="http://schemas.microsoft.com/office/drawing/2014/main" id="{93A3D1D6-F66E-4A94-B12A-9BEC28999794}"/>
                </a:ext>
              </a:extLst>
            </p:cNvPr>
            <p:cNvSpPr/>
            <p:nvPr/>
          </p:nvSpPr>
          <p:spPr>
            <a:xfrm flipV="1">
              <a:off x="333966" y="612117"/>
              <a:ext cx="1010092" cy="742957"/>
            </a:xfrm>
            <a:custGeom>
              <a:avLst/>
              <a:gdLst>
                <a:gd name="connsiteX0" fmla="*/ 0 w 1002535"/>
                <a:gd name="connsiteY0" fmla="*/ 0 h 584259"/>
                <a:gd name="connsiteX1" fmla="*/ 1002535 w 1002535"/>
                <a:gd name="connsiteY1" fmla="*/ 0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6" fmla="*/ 1002535 w 1002535"/>
                <a:gd name="connsiteY6" fmla="*/ 0 h 584259"/>
                <a:gd name="connsiteX7" fmla="*/ 1002535 w 1002535"/>
                <a:gd name="connsiteY7" fmla="*/ 292130 h 584259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25206"/>
                <a:gd name="connsiteY0" fmla="*/ 0 h 742957"/>
                <a:gd name="connsiteX1" fmla="*/ 1010092 w 1025206"/>
                <a:gd name="connsiteY1" fmla="*/ 0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4" fmla="*/ 7557 w 1025206"/>
                <a:gd name="connsiteY4" fmla="*/ 584259 h 742957"/>
                <a:gd name="connsiteX5" fmla="*/ 7557 w 1025206"/>
                <a:gd name="connsiteY5" fmla="*/ 0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687735 w 1025206"/>
                <a:gd name="connsiteY3" fmla="*/ 667387 h 742957"/>
                <a:gd name="connsiteX4" fmla="*/ 0 w 1025206"/>
                <a:gd name="connsiteY4" fmla="*/ 742957 h 742957"/>
                <a:gd name="connsiteX5" fmla="*/ 7557 w 1025206"/>
                <a:gd name="connsiteY5" fmla="*/ 0 h 742957"/>
                <a:gd name="connsiteX6" fmla="*/ 1010092 w 1025206"/>
                <a:gd name="connsiteY6" fmla="*/ 0 h 742957"/>
                <a:gd name="connsiteX7" fmla="*/ 1025206 w 1025206"/>
                <a:gd name="connsiteY7" fmla="*/ 44327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0406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57507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092" h="742957" stroke="0" extrusionOk="0">
                  <a:moveTo>
                    <a:pt x="7557" y="0"/>
                  </a:moveTo>
                  <a:lnTo>
                    <a:pt x="1010092" y="0"/>
                  </a:lnTo>
                  <a:lnTo>
                    <a:pt x="1010092" y="292130"/>
                  </a:lnTo>
                  <a:lnTo>
                    <a:pt x="717963" y="584259"/>
                  </a:lnTo>
                  <a:lnTo>
                    <a:pt x="0" y="735399"/>
                  </a:lnTo>
                  <a:lnTo>
                    <a:pt x="7557" y="0"/>
                  </a:lnTo>
                  <a:close/>
                </a:path>
                <a:path w="1010092" h="742957" fill="darkenLess" stroke="0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717963" y="584259"/>
                  </a:lnTo>
                  <a:close/>
                </a:path>
                <a:path w="1010092" h="742957" fill="none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657507" y="644716"/>
                  </a:lnTo>
                  <a:lnTo>
                    <a:pt x="0" y="742957"/>
                  </a:lnTo>
                  <a:lnTo>
                    <a:pt x="7557" y="0"/>
                  </a:lnTo>
                  <a:lnTo>
                    <a:pt x="1010092" y="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Accolades 7">
            <a:extLst>
              <a:ext uri="{FF2B5EF4-FFF2-40B4-BE49-F238E27FC236}">
                <a16:creationId xmlns:a16="http://schemas.microsoft.com/office/drawing/2014/main" id="{7612817B-E5D5-49B6-8D78-A9AFAC5B0DB1}"/>
              </a:ext>
            </a:extLst>
          </p:cNvPr>
          <p:cNvSpPr/>
          <p:nvPr/>
        </p:nvSpPr>
        <p:spPr>
          <a:xfrm>
            <a:off x="1458506" y="120912"/>
            <a:ext cx="2779528" cy="16183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59F9F87-A10F-4669-B3E5-1474B4D10448}"/>
              </a:ext>
            </a:extLst>
          </p:cNvPr>
          <p:cNvGrpSpPr/>
          <p:nvPr/>
        </p:nvGrpSpPr>
        <p:grpSpPr>
          <a:xfrm>
            <a:off x="1709708" y="180181"/>
            <a:ext cx="447822" cy="328577"/>
            <a:chOff x="333966" y="612117"/>
            <a:chExt cx="1010092" cy="7429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909502-1AD2-4D71-841E-054DDBF3334D}"/>
                </a:ext>
              </a:extLst>
            </p:cNvPr>
            <p:cNvSpPr/>
            <p:nvPr/>
          </p:nvSpPr>
          <p:spPr>
            <a:xfrm>
              <a:off x="341523" y="616945"/>
              <a:ext cx="1002535" cy="73813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arré corné 5">
              <a:extLst>
                <a:ext uri="{FF2B5EF4-FFF2-40B4-BE49-F238E27FC236}">
                  <a16:creationId xmlns:a16="http://schemas.microsoft.com/office/drawing/2014/main" id="{477B3EAC-B276-4B36-AF6D-FB203095125B}"/>
                </a:ext>
              </a:extLst>
            </p:cNvPr>
            <p:cNvSpPr/>
            <p:nvPr/>
          </p:nvSpPr>
          <p:spPr>
            <a:xfrm flipV="1">
              <a:off x="333966" y="612117"/>
              <a:ext cx="1010092" cy="742957"/>
            </a:xfrm>
            <a:custGeom>
              <a:avLst/>
              <a:gdLst>
                <a:gd name="connsiteX0" fmla="*/ 0 w 1002535"/>
                <a:gd name="connsiteY0" fmla="*/ 0 h 584259"/>
                <a:gd name="connsiteX1" fmla="*/ 1002535 w 1002535"/>
                <a:gd name="connsiteY1" fmla="*/ 0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6" fmla="*/ 1002535 w 1002535"/>
                <a:gd name="connsiteY6" fmla="*/ 0 h 584259"/>
                <a:gd name="connsiteX7" fmla="*/ 1002535 w 1002535"/>
                <a:gd name="connsiteY7" fmla="*/ 292130 h 584259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25206"/>
                <a:gd name="connsiteY0" fmla="*/ 0 h 742957"/>
                <a:gd name="connsiteX1" fmla="*/ 1010092 w 1025206"/>
                <a:gd name="connsiteY1" fmla="*/ 0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4" fmla="*/ 7557 w 1025206"/>
                <a:gd name="connsiteY4" fmla="*/ 584259 h 742957"/>
                <a:gd name="connsiteX5" fmla="*/ 7557 w 1025206"/>
                <a:gd name="connsiteY5" fmla="*/ 0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687735 w 1025206"/>
                <a:gd name="connsiteY3" fmla="*/ 667387 h 742957"/>
                <a:gd name="connsiteX4" fmla="*/ 0 w 1025206"/>
                <a:gd name="connsiteY4" fmla="*/ 742957 h 742957"/>
                <a:gd name="connsiteX5" fmla="*/ 7557 w 1025206"/>
                <a:gd name="connsiteY5" fmla="*/ 0 h 742957"/>
                <a:gd name="connsiteX6" fmla="*/ 1010092 w 1025206"/>
                <a:gd name="connsiteY6" fmla="*/ 0 h 742957"/>
                <a:gd name="connsiteX7" fmla="*/ 1025206 w 1025206"/>
                <a:gd name="connsiteY7" fmla="*/ 44327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0406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57507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092" h="742957" stroke="0" extrusionOk="0">
                  <a:moveTo>
                    <a:pt x="7557" y="0"/>
                  </a:moveTo>
                  <a:lnTo>
                    <a:pt x="1010092" y="0"/>
                  </a:lnTo>
                  <a:lnTo>
                    <a:pt x="1010092" y="292130"/>
                  </a:lnTo>
                  <a:lnTo>
                    <a:pt x="717963" y="584259"/>
                  </a:lnTo>
                  <a:lnTo>
                    <a:pt x="0" y="735399"/>
                  </a:lnTo>
                  <a:lnTo>
                    <a:pt x="7557" y="0"/>
                  </a:lnTo>
                  <a:close/>
                </a:path>
                <a:path w="1010092" h="742957" fill="darkenLess" stroke="0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717963" y="584259"/>
                  </a:lnTo>
                  <a:close/>
                </a:path>
                <a:path w="1010092" h="742957" fill="none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657507" y="644716"/>
                  </a:lnTo>
                  <a:lnTo>
                    <a:pt x="0" y="742957"/>
                  </a:lnTo>
                  <a:lnTo>
                    <a:pt x="7557" y="0"/>
                  </a:lnTo>
                  <a:lnTo>
                    <a:pt x="1010092" y="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398BA7F-0031-4561-857A-167B964AFC4B}"/>
              </a:ext>
            </a:extLst>
          </p:cNvPr>
          <p:cNvGrpSpPr/>
          <p:nvPr/>
        </p:nvGrpSpPr>
        <p:grpSpPr>
          <a:xfrm>
            <a:off x="1709708" y="551661"/>
            <a:ext cx="447822" cy="328577"/>
            <a:chOff x="333966" y="612117"/>
            <a:chExt cx="1010092" cy="7429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258740-2E76-408E-8A80-3DEC59C4B7D1}"/>
                </a:ext>
              </a:extLst>
            </p:cNvPr>
            <p:cNvSpPr/>
            <p:nvPr/>
          </p:nvSpPr>
          <p:spPr>
            <a:xfrm>
              <a:off x="341523" y="616945"/>
              <a:ext cx="1002535" cy="73813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arré corné 5">
              <a:extLst>
                <a:ext uri="{FF2B5EF4-FFF2-40B4-BE49-F238E27FC236}">
                  <a16:creationId xmlns:a16="http://schemas.microsoft.com/office/drawing/2014/main" id="{DBAD1635-3311-4037-931F-95D72E1E7AF3}"/>
                </a:ext>
              </a:extLst>
            </p:cNvPr>
            <p:cNvSpPr/>
            <p:nvPr/>
          </p:nvSpPr>
          <p:spPr>
            <a:xfrm flipV="1">
              <a:off x="333966" y="612117"/>
              <a:ext cx="1010092" cy="742957"/>
            </a:xfrm>
            <a:custGeom>
              <a:avLst/>
              <a:gdLst>
                <a:gd name="connsiteX0" fmla="*/ 0 w 1002535"/>
                <a:gd name="connsiteY0" fmla="*/ 0 h 584259"/>
                <a:gd name="connsiteX1" fmla="*/ 1002535 w 1002535"/>
                <a:gd name="connsiteY1" fmla="*/ 0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6" fmla="*/ 1002535 w 1002535"/>
                <a:gd name="connsiteY6" fmla="*/ 0 h 584259"/>
                <a:gd name="connsiteX7" fmla="*/ 1002535 w 1002535"/>
                <a:gd name="connsiteY7" fmla="*/ 292130 h 584259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25206"/>
                <a:gd name="connsiteY0" fmla="*/ 0 h 742957"/>
                <a:gd name="connsiteX1" fmla="*/ 1010092 w 1025206"/>
                <a:gd name="connsiteY1" fmla="*/ 0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4" fmla="*/ 7557 w 1025206"/>
                <a:gd name="connsiteY4" fmla="*/ 584259 h 742957"/>
                <a:gd name="connsiteX5" fmla="*/ 7557 w 1025206"/>
                <a:gd name="connsiteY5" fmla="*/ 0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687735 w 1025206"/>
                <a:gd name="connsiteY3" fmla="*/ 667387 h 742957"/>
                <a:gd name="connsiteX4" fmla="*/ 0 w 1025206"/>
                <a:gd name="connsiteY4" fmla="*/ 742957 h 742957"/>
                <a:gd name="connsiteX5" fmla="*/ 7557 w 1025206"/>
                <a:gd name="connsiteY5" fmla="*/ 0 h 742957"/>
                <a:gd name="connsiteX6" fmla="*/ 1010092 w 1025206"/>
                <a:gd name="connsiteY6" fmla="*/ 0 h 742957"/>
                <a:gd name="connsiteX7" fmla="*/ 1025206 w 1025206"/>
                <a:gd name="connsiteY7" fmla="*/ 44327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0406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57507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092" h="742957" stroke="0" extrusionOk="0">
                  <a:moveTo>
                    <a:pt x="7557" y="0"/>
                  </a:moveTo>
                  <a:lnTo>
                    <a:pt x="1010092" y="0"/>
                  </a:lnTo>
                  <a:lnTo>
                    <a:pt x="1010092" y="292130"/>
                  </a:lnTo>
                  <a:lnTo>
                    <a:pt x="717963" y="584259"/>
                  </a:lnTo>
                  <a:lnTo>
                    <a:pt x="0" y="735399"/>
                  </a:lnTo>
                  <a:lnTo>
                    <a:pt x="7557" y="0"/>
                  </a:lnTo>
                  <a:close/>
                </a:path>
                <a:path w="1010092" h="742957" fill="darkenLess" stroke="0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717963" y="584259"/>
                  </a:lnTo>
                  <a:close/>
                </a:path>
                <a:path w="1010092" h="742957" fill="none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657507" y="644716"/>
                  </a:lnTo>
                  <a:lnTo>
                    <a:pt x="0" y="742957"/>
                  </a:lnTo>
                  <a:lnTo>
                    <a:pt x="7557" y="0"/>
                  </a:lnTo>
                  <a:lnTo>
                    <a:pt x="1010092" y="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B8F0640-6FA4-446C-BD0B-0F7DC36232C4}"/>
              </a:ext>
            </a:extLst>
          </p:cNvPr>
          <p:cNvGrpSpPr/>
          <p:nvPr/>
        </p:nvGrpSpPr>
        <p:grpSpPr>
          <a:xfrm>
            <a:off x="1709708" y="967223"/>
            <a:ext cx="447822" cy="328577"/>
            <a:chOff x="333966" y="612117"/>
            <a:chExt cx="1010092" cy="7429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63D9F3-BF50-411C-8A2E-0DA9CCA14767}"/>
                </a:ext>
              </a:extLst>
            </p:cNvPr>
            <p:cNvSpPr/>
            <p:nvPr/>
          </p:nvSpPr>
          <p:spPr>
            <a:xfrm>
              <a:off x="341523" y="616945"/>
              <a:ext cx="1002535" cy="73813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arré corné 5">
              <a:extLst>
                <a:ext uri="{FF2B5EF4-FFF2-40B4-BE49-F238E27FC236}">
                  <a16:creationId xmlns:a16="http://schemas.microsoft.com/office/drawing/2014/main" id="{17CDA309-5ACA-4ED4-9A40-80C9F95E2782}"/>
                </a:ext>
              </a:extLst>
            </p:cNvPr>
            <p:cNvSpPr/>
            <p:nvPr/>
          </p:nvSpPr>
          <p:spPr>
            <a:xfrm flipV="1">
              <a:off x="333966" y="612117"/>
              <a:ext cx="1010092" cy="742957"/>
            </a:xfrm>
            <a:custGeom>
              <a:avLst/>
              <a:gdLst>
                <a:gd name="connsiteX0" fmla="*/ 0 w 1002535"/>
                <a:gd name="connsiteY0" fmla="*/ 0 h 584259"/>
                <a:gd name="connsiteX1" fmla="*/ 1002535 w 1002535"/>
                <a:gd name="connsiteY1" fmla="*/ 0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6" fmla="*/ 1002535 w 1002535"/>
                <a:gd name="connsiteY6" fmla="*/ 0 h 584259"/>
                <a:gd name="connsiteX7" fmla="*/ 1002535 w 1002535"/>
                <a:gd name="connsiteY7" fmla="*/ 292130 h 584259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25206"/>
                <a:gd name="connsiteY0" fmla="*/ 0 h 742957"/>
                <a:gd name="connsiteX1" fmla="*/ 1010092 w 1025206"/>
                <a:gd name="connsiteY1" fmla="*/ 0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4" fmla="*/ 7557 w 1025206"/>
                <a:gd name="connsiteY4" fmla="*/ 584259 h 742957"/>
                <a:gd name="connsiteX5" fmla="*/ 7557 w 1025206"/>
                <a:gd name="connsiteY5" fmla="*/ 0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687735 w 1025206"/>
                <a:gd name="connsiteY3" fmla="*/ 667387 h 742957"/>
                <a:gd name="connsiteX4" fmla="*/ 0 w 1025206"/>
                <a:gd name="connsiteY4" fmla="*/ 742957 h 742957"/>
                <a:gd name="connsiteX5" fmla="*/ 7557 w 1025206"/>
                <a:gd name="connsiteY5" fmla="*/ 0 h 742957"/>
                <a:gd name="connsiteX6" fmla="*/ 1010092 w 1025206"/>
                <a:gd name="connsiteY6" fmla="*/ 0 h 742957"/>
                <a:gd name="connsiteX7" fmla="*/ 1025206 w 1025206"/>
                <a:gd name="connsiteY7" fmla="*/ 44327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0406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57507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092" h="742957" stroke="0" extrusionOk="0">
                  <a:moveTo>
                    <a:pt x="7557" y="0"/>
                  </a:moveTo>
                  <a:lnTo>
                    <a:pt x="1010092" y="0"/>
                  </a:lnTo>
                  <a:lnTo>
                    <a:pt x="1010092" y="292130"/>
                  </a:lnTo>
                  <a:lnTo>
                    <a:pt x="717963" y="584259"/>
                  </a:lnTo>
                  <a:lnTo>
                    <a:pt x="0" y="735399"/>
                  </a:lnTo>
                  <a:lnTo>
                    <a:pt x="7557" y="0"/>
                  </a:lnTo>
                  <a:close/>
                </a:path>
                <a:path w="1010092" h="742957" fill="darkenLess" stroke="0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717963" y="584259"/>
                  </a:lnTo>
                  <a:close/>
                </a:path>
                <a:path w="1010092" h="742957" fill="none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657507" y="644716"/>
                  </a:lnTo>
                  <a:lnTo>
                    <a:pt x="0" y="742957"/>
                  </a:lnTo>
                  <a:lnTo>
                    <a:pt x="7557" y="0"/>
                  </a:lnTo>
                  <a:lnTo>
                    <a:pt x="1010092" y="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B592CD2-0982-480B-A9BA-5937B05C8CA7}"/>
              </a:ext>
            </a:extLst>
          </p:cNvPr>
          <p:cNvGrpSpPr/>
          <p:nvPr/>
        </p:nvGrpSpPr>
        <p:grpSpPr>
          <a:xfrm>
            <a:off x="1709708" y="1350264"/>
            <a:ext cx="447822" cy="328577"/>
            <a:chOff x="333966" y="612117"/>
            <a:chExt cx="1010092" cy="742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452A7D-1CFC-4F0B-BF33-3CF69DD9F824}"/>
                </a:ext>
              </a:extLst>
            </p:cNvPr>
            <p:cNvSpPr/>
            <p:nvPr/>
          </p:nvSpPr>
          <p:spPr>
            <a:xfrm>
              <a:off x="341523" y="616945"/>
              <a:ext cx="1002535" cy="73813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arré corné 5">
              <a:extLst>
                <a:ext uri="{FF2B5EF4-FFF2-40B4-BE49-F238E27FC236}">
                  <a16:creationId xmlns:a16="http://schemas.microsoft.com/office/drawing/2014/main" id="{696B47D9-0B67-433B-8F76-3DD2255D2DC6}"/>
                </a:ext>
              </a:extLst>
            </p:cNvPr>
            <p:cNvSpPr/>
            <p:nvPr/>
          </p:nvSpPr>
          <p:spPr>
            <a:xfrm flipV="1">
              <a:off x="333966" y="612117"/>
              <a:ext cx="1010092" cy="742957"/>
            </a:xfrm>
            <a:custGeom>
              <a:avLst/>
              <a:gdLst>
                <a:gd name="connsiteX0" fmla="*/ 0 w 1002535"/>
                <a:gd name="connsiteY0" fmla="*/ 0 h 584259"/>
                <a:gd name="connsiteX1" fmla="*/ 1002535 w 1002535"/>
                <a:gd name="connsiteY1" fmla="*/ 0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0" fmla="*/ 710406 w 1002535"/>
                <a:gd name="connsiteY0" fmla="*/ 584259 h 584259"/>
                <a:gd name="connsiteX1" fmla="*/ 768831 w 1002535"/>
                <a:gd name="connsiteY1" fmla="*/ 350555 h 584259"/>
                <a:gd name="connsiteX2" fmla="*/ 1002535 w 1002535"/>
                <a:gd name="connsiteY2" fmla="*/ 292130 h 584259"/>
                <a:gd name="connsiteX3" fmla="*/ 710406 w 1002535"/>
                <a:gd name="connsiteY3" fmla="*/ 584259 h 584259"/>
                <a:gd name="connsiteX4" fmla="*/ 0 w 1002535"/>
                <a:gd name="connsiteY4" fmla="*/ 584259 h 584259"/>
                <a:gd name="connsiteX5" fmla="*/ 0 w 1002535"/>
                <a:gd name="connsiteY5" fmla="*/ 0 h 584259"/>
                <a:gd name="connsiteX6" fmla="*/ 1002535 w 1002535"/>
                <a:gd name="connsiteY6" fmla="*/ 0 h 584259"/>
                <a:gd name="connsiteX7" fmla="*/ 1002535 w 1002535"/>
                <a:gd name="connsiteY7" fmla="*/ 292130 h 584259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7" fmla="*/ 1010092 w 1010092"/>
                <a:gd name="connsiteY7" fmla="*/ 292130 h 742957"/>
                <a:gd name="connsiteX0" fmla="*/ 7557 w 1025206"/>
                <a:gd name="connsiteY0" fmla="*/ 0 h 742957"/>
                <a:gd name="connsiteX1" fmla="*/ 1010092 w 1025206"/>
                <a:gd name="connsiteY1" fmla="*/ 0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4" fmla="*/ 7557 w 1025206"/>
                <a:gd name="connsiteY4" fmla="*/ 584259 h 742957"/>
                <a:gd name="connsiteX5" fmla="*/ 7557 w 1025206"/>
                <a:gd name="connsiteY5" fmla="*/ 0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717963 w 1025206"/>
                <a:gd name="connsiteY3" fmla="*/ 584259 h 742957"/>
                <a:gd name="connsiteX0" fmla="*/ 717963 w 1025206"/>
                <a:gd name="connsiteY0" fmla="*/ 584259 h 742957"/>
                <a:gd name="connsiteX1" fmla="*/ 776388 w 1025206"/>
                <a:gd name="connsiteY1" fmla="*/ 350555 h 742957"/>
                <a:gd name="connsiteX2" fmla="*/ 1010092 w 1025206"/>
                <a:gd name="connsiteY2" fmla="*/ 292130 h 742957"/>
                <a:gd name="connsiteX3" fmla="*/ 687735 w 1025206"/>
                <a:gd name="connsiteY3" fmla="*/ 667387 h 742957"/>
                <a:gd name="connsiteX4" fmla="*/ 0 w 1025206"/>
                <a:gd name="connsiteY4" fmla="*/ 742957 h 742957"/>
                <a:gd name="connsiteX5" fmla="*/ 7557 w 1025206"/>
                <a:gd name="connsiteY5" fmla="*/ 0 h 742957"/>
                <a:gd name="connsiteX6" fmla="*/ 1010092 w 1025206"/>
                <a:gd name="connsiteY6" fmla="*/ 0 h 742957"/>
                <a:gd name="connsiteX7" fmla="*/ 1025206 w 1025206"/>
                <a:gd name="connsiteY7" fmla="*/ 44327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7557 w 1010092"/>
                <a:gd name="connsiteY4" fmla="*/ 58425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87735 w 1010092"/>
                <a:gd name="connsiteY3" fmla="*/ 667387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0406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  <a:gd name="connsiteX0" fmla="*/ 7557 w 1010092"/>
                <a:gd name="connsiteY0" fmla="*/ 0 h 742957"/>
                <a:gd name="connsiteX1" fmla="*/ 1010092 w 1010092"/>
                <a:gd name="connsiteY1" fmla="*/ 0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4" fmla="*/ 0 w 1010092"/>
                <a:gd name="connsiteY4" fmla="*/ 735399 h 742957"/>
                <a:gd name="connsiteX5" fmla="*/ 7557 w 1010092"/>
                <a:gd name="connsiteY5" fmla="*/ 0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717963 w 1010092"/>
                <a:gd name="connsiteY3" fmla="*/ 584259 h 742957"/>
                <a:gd name="connsiteX0" fmla="*/ 717963 w 1010092"/>
                <a:gd name="connsiteY0" fmla="*/ 584259 h 742957"/>
                <a:gd name="connsiteX1" fmla="*/ 776388 w 1010092"/>
                <a:gd name="connsiteY1" fmla="*/ 350555 h 742957"/>
                <a:gd name="connsiteX2" fmla="*/ 1010092 w 1010092"/>
                <a:gd name="connsiteY2" fmla="*/ 292130 h 742957"/>
                <a:gd name="connsiteX3" fmla="*/ 657507 w 1010092"/>
                <a:gd name="connsiteY3" fmla="*/ 644716 h 742957"/>
                <a:gd name="connsiteX4" fmla="*/ 0 w 1010092"/>
                <a:gd name="connsiteY4" fmla="*/ 742957 h 742957"/>
                <a:gd name="connsiteX5" fmla="*/ 7557 w 1010092"/>
                <a:gd name="connsiteY5" fmla="*/ 0 h 742957"/>
                <a:gd name="connsiteX6" fmla="*/ 1010092 w 1010092"/>
                <a:gd name="connsiteY6" fmla="*/ 0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092" h="742957" stroke="0" extrusionOk="0">
                  <a:moveTo>
                    <a:pt x="7557" y="0"/>
                  </a:moveTo>
                  <a:lnTo>
                    <a:pt x="1010092" y="0"/>
                  </a:lnTo>
                  <a:lnTo>
                    <a:pt x="1010092" y="292130"/>
                  </a:lnTo>
                  <a:lnTo>
                    <a:pt x="717963" y="584259"/>
                  </a:lnTo>
                  <a:lnTo>
                    <a:pt x="0" y="735399"/>
                  </a:lnTo>
                  <a:lnTo>
                    <a:pt x="7557" y="0"/>
                  </a:lnTo>
                  <a:close/>
                </a:path>
                <a:path w="1010092" h="742957" fill="darkenLess" stroke="0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717963" y="584259"/>
                  </a:lnTo>
                  <a:close/>
                </a:path>
                <a:path w="1010092" h="742957" fill="none" extrusionOk="0">
                  <a:moveTo>
                    <a:pt x="717963" y="584259"/>
                  </a:moveTo>
                  <a:lnTo>
                    <a:pt x="776388" y="350555"/>
                  </a:lnTo>
                  <a:lnTo>
                    <a:pt x="1010092" y="292130"/>
                  </a:lnTo>
                  <a:lnTo>
                    <a:pt x="657507" y="644716"/>
                  </a:lnTo>
                  <a:lnTo>
                    <a:pt x="0" y="742957"/>
                  </a:lnTo>
                  <a:lnTo>
                    <a:pt x="7557" y="0"/>
                  </a:lnTo>
                  <a:lnTo>
                    <a:pt x="1010092" y="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0ACC2B-2561-49F7-A572-E4F8E53369B4}"/>
              </a:ext>
            </a:extLst>
          </p:cNvPr>
          <p:cNvGrpSpPr/>
          <p:nvPr/>
        </p:nvGrpSpPr>
        <p:grpSpPr>
          <a:xfrm>
            <a:off x="2202133" y="157877"/>
            <a:ext cx="1649315" cy="371482"/>
            <a:chOff x="2202133" y="157877"/>
            <a:chExt cx="1649315" cy="37148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EDDA855-432A-4896-9B4F-4CCDF99458D2}"/>
                </a:ext>
              </a:extLst>
            </p:cNvPr>
            <p:cNvGrpSpPr/>
            <p:nvPr/>
          </p:nvGrpSpPr>
          <p:grpSpPr>
            <a:xfrm>
              <a:off x="2705415" y="180181"/>
              <a:ext cx="219154" cy="328577"/>
              <a:chOff x="2705415" y="180181"/>
              <a:chExt cx="219154" cy="328577"/>
            </a:xfrm>
          </p:grpSpPr>
          <p:sp>
            <p:nvSpPr>
              <p:cNvPr id="24" name="Rectangle : carré corné 23">
                <a:extLst>
                  <a:ext uri="{FF2B5EF4-FFF2-40B4-BE49-F238E27FC236}">
                    <a16:creationId xmlns:a16="http://schemas.microsoft.com/office/drawing/2014/main" id="{F92CE701-061A-4BF6-A1EC-435B85073E30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7492446-A08E-4EC9-A81B-F6A2FBDF4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446F033D-5575-4814-B8D9-FE048B25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B4C7D768-9991-4281-8017-292A8BCE4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EE4AC23-A22B-4CB9-B355-DB428308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3C5064F-1FD0-49ED-9089-B569CABC014B}"/>
                </a:ext>
              </a:extLst>
            </p:cNvPr>
            <p:cNvGrpSpPr/>
            <p:nvPr/>
          </p:nvGrpSpPr>
          <p:grpSpPr>
            <a:xfrm>
              <a:off x="3026554" y="180181"/>
              <a:ext cx="219154" cy="328577"/>
              <a:chOff x="2705415" y="180181"/>
              <a:chExt cx="219154" cy="328577"/>
            </a:xfrm>
          </p:grpSpPr>
          <p:sp>
            <p:nvSpPr>
              <p:cNvPr id="32" name="Rectangle : carré corné 31">
                <a:extLst>
                  <a:ext uri="{FF2B5EF4-FFF2-40B4-BE49-F238E27FC236}">
                    <a16:creationId xmlns:a16="http://schemas.microsoft.com/office/drawing/2014/main" id="{9D37A74C-29AC-442D-8C0C-32FF7D2093B8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EAA8AAB-AF03-4DEA-B227-E14C009ED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6D4A854E-868A-4334-B99C-885FCF1FB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239E86C-E73D-402A-A2B7-1DD1C915F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40FCAE79-F560-4090-99B0-A7DE1297F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6349692C-6E9E-440D-8F91-5ACA54F58244}"/>
                </a:ext>
              </a:extLst>
            </p:cNvPr>
            <p:cNvGrpSpPr/>
            <p:nvPr/>
          </p:nvGrpSpPr>
          <p:grpSpPr>
            <a:xfrm>
              <a:off x="3337442" y="182602"/>
              <a:ext cx="219154" cy="328577"/>
              <a:chOff x="2705415" y="180181"/>
              <a:chExt cx="219154" cy="328577"/>
            </a:xfrm>
          </p:grpSpPr>
          <p:sp>
            <p:nvSpPr>
              <p:cNvPr id="38" name="Rectangle : carré corné 37">
                <a:extLst>
                  <a:ext uri="{FF2B5EF4-FFF2-40B4-BE49-F238E27FC236}">
                    <a16:creationId xmlns:a16="http://schemas.microsoft.com/office/drawing/2014/main" id="{B9EF8A83-B991-4A0E-B3D9-8533A3D61F12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AACB0DE-D325-44A0-BF6D-4F9D18716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FF37BE72-8A53-49A9-A68B-5E22C5C54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38D07F1-120F-48D0-B81E-2F1163285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B902F1A8-AE1F-4BB8-904E-5128332E5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8C667934-56C9-4D96-99E4-EAD752C10EFF}"/>
                </a:ext>
              </a:extLst>
            </p:cNvPr>
            <p:cNvGrpSpPr/>
            <p:nvPr/>
          </p:nvGrpSpPr>
          <p:grpSpPr>
            <a:xfrm>
              <a:off x="3632294" y="180180"/>
              <a:ext cx="219154" cy="328577"/>
              <a:chOff x="2705415" y="180181"/>
              <a:chExt cx="219154" cy="328577"/>
            </a:xfrm>
          </p:grpSpPr>
          <p:sp>
            <p:nvSpPr>
              <p:cNvPr id="44" name="Rectangle : carré corné 43">
                <a:extLst>
                  <a:ext uri="{FF2B5EF4-FFF2-40B4-BE49-F238E27FC236}">
                    <a16:creationId xmlns:a16="http://schemas.microsoft.com/office/drawing/2014/main" id="{7FF15DB9-FC20-410A-AA7C-B91420BF1F7D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4737E31E-EA0D-49CC-9E2F-6E06E57C4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66897132-51DD-4F79-A994-F03760B7E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19B37BC1-E29C-44C1-81E3-6FE37265D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7185F7F8-F5F9-43B2-AF84-A9695CD4F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26694D5-8CB5-4E35-A57F-43A2CB955D07}"/>
                </a:ext>
              </a:extLst>
            </p:cNvPr>
            <p:cNvGrpSpPr/>
            <p:nvPr/>
          </p:nvGrpSpPr>
          <p:grpSpPr>
            <a:xfrm>
              <a:off x="2399994" y="180179"/>
              <a:ext cx="219154" cy="328577"/>
              <a:chOff x="2705415" y="180181"/>
              <a:chExt cx="219154" cy="328577"/>
            </a:xfrm>
          </p:grpSpPr>
          <p:sp>
            <p:nvSpPr>
              <p:cNvPr id="50" name="Rectangle : carré corné 49">
                <a:extLst>
                  <a:ext uri="{FF2B5EF4-FFF2-40B4-BE49-F238E27FC236}">
                    <a16:creationId xmlns:a16="http://schemas.microsoft.com/office/drawing/2014/main" id="{D264DA32-9F8D-478C-8B3C-8A61D79D72D9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05E8A39-4465-4698-B5C0-0490CD383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873F04-9E16-4B63-8DB7-E526C6F30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0F492BA5-344B-4219-93F9-6C4E1C0D4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13A78900-FD94-446B-B3D6-4D5F15399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Accolade ouvrante 54">
              <a:extLst>
                <a:ext uri="{FF2B5EF4-FFF2-40B4-BE49-F238E27FC236}">
                  <a16:creationId xmlns:a16="http://schemas.microsoft.com/office/drawing/2014/main" id="{F0956150-9D45-473E-8069-546CB6FE89D8}"/>
                </a:ext>
              </a:extLst>
            </p:cNvPr>
            <p:cNvSpPr/>
            <p:nvPr/>
          </p:nvSpPr>
          <p:spPr>
            <a:xfrm>
              <a:off x="2202133" y="157877"/>
              <a:ext cx="192547" cy="3714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7521447-9125-43BE-9469-AB4929E6B134}"/>
              </a:ext>
            </a:extLst>
          </p:cNvPr>
          <p:cNvSpPr/>
          <p:nvPr/>
        </p:nvSpPr>
        <p:spPr>
          <a:xfrm>
            <a:off x="1658816" y="197197"/>
            <a:ext cx="547885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F271A0-850A-46DB-9585-3DE7B09299ED}"/>
              </a:ext>
            </a:extLst>
          </p:cNvPr>
          <p:cNvSpPr/>
          <p:nvPr/>
        </p:nvSpPr>
        <p:spPr>
          <a:xfrm>
            <a:off x="1654248" y="561928"/>
            <a:ext cx="547885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Audio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A252CD-89B4-4869-B769-C15D10B3165A}"/>
              </a:ext>
            </a:extLst>
          </p:cNvPr>
          <p:cNvSpPr/>
          <p:nvPr/>
        </p:nvSpPr>
        <p:spPr>
          <a:xfrm>
            <a:off x="1654248" y="986996"/>
            <a:ext cx="547885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video</a:t>
            </a:r>
            <a:endParaRPr lang="fr-FR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FFE989-0F62-4DB5-BB92-37D19D971A25}"/>
              </a:ext>
            </a:extLst>
          </p:cNvPr>
          <p:cNvSpPr/>
          <p:nvPr/>
        </p:nvSpPr>
        <p:spPr>
          <a:xfrm>
            <a:off x="1631378" y="1420197"/>
            <a:ext cx="615926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Articles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D67F6B-A83B-444E-B050-33CE6DE82635}"/>
              </a:ext>
            </a:extLst>
          </p:cNvPr>
          <p:cNvGrpSpPr/>
          <p:nvPr/>
        </p:nvGrpSpPr>
        <p:grpSpPr>
          <a:xfrm>
            <a:off x="2222280" y="1291478"/>
            <a:ext cx="1649315" cy="371482"/>
            <a:chOff x="2202133" y="157877"/>
            <a:chExt cx="1649315" cy="371482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D6076CBF-E6C8-4A9A-85EE-1D79C6C41DF0}"/>
                </a:ext>
              </a:extLst>
            </p:cNvPr>
            <p:cNvGrpSpPr/>
            <p:nvPr/>
          </p:nvGrpSpPr>
          <p:grpSpPr>
            <a:xfrm>
              <a:off x="2705415" y="180181"/>
              <a:ext cx="219154" cy="328577"/>
              <a:chOff x="2705415" y="180181"/>
              <a:chExt cx="219154" cy="328577"/>
            </a:xfrm>
          </p:grpSpPr>
          <p:sp>
            <p:nvSpPr>
              <p:cNvPr id="88" name="Rectangle : carré corné 87">
                <a:extLst>
                  <a:ext uri="{FF2B5EF4-FFF2-40B4-BE49-F238E27FC236}">
                    <a16:creationId xmlns:a16="http://schemas.microsoft.com/office/drawing/2014/main" id="{FADC5E71-C438-4A3E-ACAA-529312F177D8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107DB152-90E4-44F1-8ECC-B15ECE0FB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102347C3-03BD-4F6A-B0F4-B38238EE9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406648A4-C502-4067-B697-0ABF375DB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A0108594-08BF-4D2F-8CF9-687A4E96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1847459-AD0F-48B0-BA78-F4A642335E85}"/>
                </a:ext>
              </a:extLst>
            </p:cNvPr>
            <p:cNvGrpSpPr/>
            <p:nvPr/>
          </p:nvGrpSpPr>
          <p:grpSpPr>
            <a:xfrm>
              <a:off x="3026554" y="180181"/>
              <a:ext cx="219154" cy="328577"/>
              <a:chOff x="2705415" y="180181"/>
              <a:chExt cx="219154" cy="328577"/>
            </a:xfrm>
          </p:grpSpPr>
          <p:sp>
            <p:nvSpPr>
              <p:cNvPr id="83" name="Rectangle : carré corné 82">
                <a:extLst>
                  <a:ext uri="{FF2B5EF4-FFF2-40B4-BE49-F238E27FC236}">
                    <a16:creationId xmlns:a16="http://schemas.microsoft.com/office/drawing/2014/main" id="{4FA956C7-800C-4B84-BEA9-D4F05B0B2DA2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0A55678F-51B1-481E-9418-FD698FD3D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A7304EB7-8507-4B6C-B869-1828EE95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66B33FF4-5475-4764-B184-C5E4D1C9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B87198BA-738C-4FEC-A3C1-CC53878A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ADAF2EEE-D053-4B49-9629-34C26EDFC3E4}"/>
                </a:ext>
              </a:extLst>
            </p:cNvPr>
            <p:cNvGrpSpPr/>
            <p:nvPr/>
          </p:nvGrpSpPr>
          <p:grpSpPr>
            <a:xfrm>
              <a:off x="3337442" y="182602"/>
              <a:ext cx="219154" cy="328577"/>
              <a:chOff x="2705415" y="180181"/>
              <a:chExt cx="219154" cy="328577"/>
            </a:xfrm>
          </p:grpSpPr>
          <p:sp>
            <p:nvSpPr>
              <p:cNvPr id="78" name="Rectangle : carré corné 77">
                <a:extLst>
                  <a:ext uri="{FF2B5EF4-FFF2-40B4-BE49-F238E27FC236}">
                    <a16:creationId xmlns:a16="http://schemas.microsoft.com/office/drawing/2014/main" id="{9BAC3CA6-E87B-4D1B-B47F-E56033724314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B787D9BC-A044-4387-AD81-AFAF3B64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889A1635-EA86-49CC-A436-F567AF3B9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4CCEC016-1FFF-4ACD-955A-DC50B8C41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D2165F64-93A1-4C9A-81AF-48E159470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F8251388-DC45-42E2-B4D2-341FDC3DBC8E}"/>
                </a:ext>
              </a:extLst>
            </p:cNvPr>
            <p:cNvGrpSpPr/>
            <p:nvPr/>
          </p:nvGrpSpPr>
          <p:grpSpPr>
            <a:xfrm>
              <a:off x="3632294" y="180180"/>
              <a:ext cx="219154" cy="328577"/>
              <a:chOff x="2705415" y="180181"/>
              <a:chExt cx="219154" cy="328577"/>
            </a:xfrm>
          </p:grpSpPr>
          <p:sp>
            <p:nvSpPr>
              <p:cNvPr id="73" name="Rectangle : carré corné 72">
                <a:extLst>
                  <a:ext uri="{FF2B5EF4-FFF2-40B4-BE49-F238E27FC236}">
                    <a16:creationId xmlns:a16="http://schemas.microsoft.com/office/drawing/2014/main" id="{8FBA6641-F8FE-49B9-9CE5-BF612D6EAE9C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E2335316-DDB2-4C0A-82A5-A3D3A917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A8D212D-C6B1-4895-9964-A8CD99D15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B58186F1-26BF-4287-B02A-02304955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86867B52-9CE6-436A-A163-9A16C6557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D82E0E0-7EC9-4547-AA22-0A8A4EC30B3D}"/>
                </a:ext>
              </a:extLst>
            </p:cNvPr>
            <p:cNvGrpSpPr/>
            <p:nvPr/>
          </p:nvGrpSpPr>
          <p:grpSpPr>
            <a:xfrm>
              <a:off x="2399994" y="180179"/>
              <a:ext cx="219154" cy="328577"/>
              <a:chOff x="2705415" y="180181"/>
              <a:chExt cx="219154" cy="328577"/>
            </a:xfrm>
          </p:grpSpPr>
          <p:sp>
            <p:nvSpPr>
              <p:cNvPr id="68" name="Rectangle : carré corné 67">
                <a:extLst>
                  <a:ext uri="{FF2B5EF4-FFF2-40B4-BE49-F238E27FC236}">
                    <a16:creationId xmlns:a16="http://schemas.microsoft.com/office/drawing/2014/main" id="{746CBAEC-E364-4C1A-AA4D-46B9DECDFD1D}"/>
                  </a:ext>
                </a:extLst>
              </p:cNvPr>
              <p:cNvSpPr/>
              <p:nvPr/>
            </p:nvSpPr>
            <p:spPr>
              <a:xfrm>
                <a:off x="2705415" y="180181"/>
                <a:ext cx="219154" cy="32857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7C4FB4BE-29CE-4BCD-BC38-1300E7AD6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274" y="276457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8389987F-AAC2-4FD9-A44A-74F0F90A1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789" y="323059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D4740575-776D-4C95-9B17-F1ABD428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226" y="37510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208A2A2B-3A71-49C5-B98A-7E96334DB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663" y="427141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Accolade ouvrante 66">
              <a:extLst>
                <a:ext uri="{FF2B5EF4-FFF2-40B4-BE49-F238E27FC236}">
                  <a16:creationId xmlns:a16="http://schemas.microsoft.com/office/drawing/2014/main" id="{FE68027A-6F88-4C32-8E92-0BF42BB3146F}"/>
                </a:ext>
              </a:extLst>
            </p:cNvPr>
            <p:cNvSpPr/>
            <p:nvPr/>
          </p:nvSpPr>
          <p:spPr>
            <a:xfrm>
              <a:off x="2202133" y="157877"/>
              <a:ext cx="192547" cy="3714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3" name="Bouton d’action : vidéo 9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482EDD-E394-4395-8011-E7E1BA02ACF5}"/>
              </a:ext>
            </a:extLst>
          </p:cNvPr>
          <p:cNvSpPr/>
          <p:nvPr/>
        </p:nvSpPr>
        <p:spPr>
          <a:xfrm>
            <a:off x="2318553" y="1015969"/>
            <a:ext cx="386862" cy="244771"/>
          </a:xfrm>
          <a:prstGeom prst="actionButtonMov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Bouton d’action : vidéo 9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DBBCAC-C28A-4B9E-BE8E-CD46ED0DEBE2}"/>
              </a:ext>
            </a:extLst>
          </p:cNvPr>
          <p:cNvSpPr/>
          <p:nvPr/>
        </p:nvSpPr>
        <p:spPr>
          <a:xfrm>
            <a:off x="2784617" y="1014162"/>
            <a:ext cx="386862" cy="244771"/>
          </a:xfrm>
          <a:prstGeom prst="actionButtonMov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Bouton d’action : vidéo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C715DA-4623-4EA8-87C5-E9090F8142DE}"/>
              </a:ext>
            </a:extLst>
          </p:cNvPr>
          <p:cNvSpPr/>
          <p:nvPr/>
        </p:nvSpPr>
        <p:spPr>
          <a:xfrm>
            <a:off x="3632294" y="987329"/>
            <a:ext cx="386862" cy="244771"/>
          </a:xfrm>
          <a:prstGeom prst="actionButtonMov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Bouton d’action : vidéo 9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7B5EC3-F07C-41B4-8606-E8B4A327FC10}"/>
              </a:ext>
            </a:extLst>
          </p:cNvPr>
          <p:cNvSpPr/>
          <p:nvPr/>
        </p:nvSpPr>
        <p:spPr>
          <a:xfrm>
            <a:off x="3225808" y="1005698"/>
            <a:ext cx="386862" cy="244771"/>
          </a:xfrm>
          <a:prstGeom prst="actionButtonMov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Bouton d'action : Son 9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7D929110-9F8A-483F-AA17-61E59ACDA6AE}"/>
              </a:ext>
            </a:extLst>
          </p:cNvPr>
          <p:cNvSpPr/>
          <p:nvPr/>
        </p:nvSpPr>
        <p:spPr>
          <a:xfrm>
            <a:off x="2318553" y="612117"/>
            <a:ext cx="280695" cy="277043"/>
          </a:xfrm>
          <a:prstGeom prst="actionButtonSou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Bouton d'action : Son 9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C79968BF-6973-4483-817D-8A369E7C463E}"/>
              </a:ext>
            </a:extLst>
          </p:cNvPr>
          <p:cNvSpPr/>
          <p:nvPr/>
        </p:nvSpPr>
        <p:spPr>
          <a:xfrm>
            <a:off x="3319753" y="608706"/>
            <a:ext cx="280695" cy="277043"/>
          </a:xfrm>
          <a:prstGeom prst="actionButtonSou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Bouton d'action : Son 98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04B5BC8C-C15D-4C19-A121-45E9B662FA5E}"/>
              </a:ext>
            </a:extLst>
          </p:cNvPr>
          <p:cNvSpPr/>
          <p:nvPr/>
        </p:nvSpPr>
        <p:spPr>
          <a:xfrm>
            <a:off x="3639315" y="605033"/>
            <a:ext cx="280695" cy="277043"/>
          </a:xfrm>
          <a:prstGeom prst="actionButtonSou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Bouton d'action : Son 99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CCA032F0-1491-4E32-B3BA-38FDC50B68B9}"/>
              </a:ext>
            </a:extLst>
          </p:cNvPr>
          <p:cNvSpPr/>
          <p:nvPr/>
        </p:nvSpPr>
        <p:spPr>
          <a:xfrm>
            <a:off x="2670781" y="615498"/>
            <a:ext cx="280695" cy="277043"/>
          </a:xfrm>
          <a:prstGeom prst="actionButtonSou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Bouton d'action : Son 10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72A4BD1F-E13C-4CED-9B98-98276950A4D9}"/>
              </a:ext>
            </a:extLst>
          </p:cNvPr>
          <p:cNvSpPr/>
          <p:nvPr/>
        </p:nvSpPr>
        <p:spPr>
          <a:xfrm>
            <a:off x="3001457" y="612116"/>
            <a:ext cx="280695" cy="277043"/>
          </a:xfrm>
          <a:prstGeom prst="actionButtonSou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7A50C5-075A-4D7B-BDCA-8240C7AA127E}"/>
              </a:ext>
            </a:extLst>
          </p:cNvPr>
          <p:cNvSpPr/>
          <p:nvPr/>
        </p:nvSpPr>
        <p:spPr>
          <a:xfrm>
            <a:off x="183841" y="1291478"/>
            <a:ext cx="1292169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Dossier principal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E6121E6-383A-4AA5-9B39-45F4414D0A76}"/>
              </a:ext>
            </a:extLst>
          </p:cNvPr>
          <p:cNvSpPr/>
          <p:nvPr/>
        </p:nvSpPr>
        <p:spPr>
          <a:xfrm rot="2056177">
            <a:off x="185555" y="826441"/>
            <a:ext cx="1267516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www.ftechplus.com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1FB2C0-7FC1-458E-A2EF-868D25D535FA}"/>
              </a:ext>
            </a:extLst>
          </p:cNvPr>
          <p:cNvSpPr/>
          <p:nvPr/>
        </p:nvSpPr>
        <p:spPr>
          <a:xfrm rot="5400000">
            <a:off x="1206196" y="838738"/>
            <a:ext cx="908551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Sous-dossier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A15FEA-77EC-47D7-86F2-4459898389EF}"/>
              </a:ext>
            </a:extLst>
          </p:cNvPr>
          <p:cNvSpPr/>
          <p:nvPr/>
        </p:nvSpPr>
        <p:spPr>
          <a:xfrm>
            <a:off x="2746099" y="190706"/>
            <a:ext cx="528740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C67681-BF4D-40C3-9407-4E503DBFAC07}"/>
              </a:ext>
            </a:extLst>
          </p:cNvPr>
          <p:cNvSpPr/>
          <p:nvPr/>
        </p:nvSpPr>
        <p:spPr>
          <a:xfrm>
            <a:off x="2765824" y="591763"/>
            <a:ext cx="528740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Audio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01872B-E87D-4B80-93ED-DEA7582913F0}"/>
              </a:ext>
            </a:extLst>
          </p:cNvPr>
          <p:cNvSpPr/>
          <p:nvPr/>
        </p:nvSpPr>
        <p:spPr>
          <a:xfrm>
            <a:off x="2739356" y="985305"/>
            <a:ext cx="607663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</a:rPr>
              <a:t>Videos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DF5E7A-C0C1-45BC-91F1-7344E112C75B}"/>
              </a:ext>
            </a:extLst>
          </p:cNvPr>
          <p:cNvSpPr/>
          <p:nvPr/>
        </p:nvSpPr>
        <p:spPr>
          <a:xfrm>
            <a:off x="2755421" y="1317548"/>
            <a:ext cx="683332" cy="32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35284837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16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zsolitude</dc:creator>
  <cp:lastModifiedBy>zsolitude</cp:lastModifiedBy>
  <cp:revision>4</cp:revision>
  <dcterms:created xsi:type="dcterms:W3CDTF">2020-10-29T16:34:56Z</dcterms:created>
  <dcterms:modified xsi:type="dcterms:W3CDTF">2020-10-29T17:12:16Z</dcterms:modified>
</cp:coreProperties>
</file>