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17271" y="2356008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354791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Dersleri uygulayın.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17271" y="2356008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354791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Dersleri uygulayın.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444" y="4377690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Yapmış olduğumuz uygulamalara ekstra özellikler eklemeye çalışın.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17271" y="2356008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354791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Dersleri uygulayın.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444" y="4377690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Yapmış olduğumuz uygulamalara ekstra özellikler eklemeye çalışın.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444" y="5947410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Çalışma dosyalarınızı saklayın.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17271" y="2356008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354791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Dersleri uygulayın.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444" y="4377690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Yapmış olduğumuz uygulamalara ekstra özellikler eklemeye çalışın.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444" y="5947410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Çalışma dosyalarınızı saklayın.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444" y="6774180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Hata almaktan korkmayın.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17271" y="613640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1805544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Dersleri uygulayın.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444" y="2635322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Yapmış olduğumuz uygulamalara ekstra özellikler eklemeye çalışın.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444" y="420504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Çalışma dosyalarınızı saklayın.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444" y="503181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Hata almaktan korkmayın.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2444" y="5858582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Hatalarınıza ilk önce, bireysel çabalarınızla konu tekrarı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   yaparak çözüm bulmaya çalışın.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17271" y="613640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1805544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Dersleri uygulayın.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444" y="2635322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Yapmış olduğumuz uygulamalara ekstra özellikler eklemeye çalışın.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444" y="420504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Çalışma dosyalarınızı saklayın.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444" y="503181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Hata almaktan korkmayın.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2444" y="5858582"/>
            <a:ext cx="162625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Hatalarınıza ilk önce, bireysel çabalarınızla konu tekrarı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   yaparak çözüm bulmaya çalışın.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2444" y="7434893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Hatalarınızı internette aratarak çözüm üretmeye çalışın.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97930" y="1624603"/>
            <a:ext cx="17727437" cy="87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3"/>
              </a:lnSpc>
            </a:pPr>
            <a:r>
              <a:rPr lang="en-US" sz="5138">
                <a:solidFill>
                  <a:srgbClr val="EF6D53"/>
                </a:solidFill>
                <a:latin typeface="Montserrat Classic Bold"/>
              </a:rPr>
              <a:t>Yazılım </a:t>
            </a:r>
            <a:r>
              <a:rPr lang="en-US" sz="5138">
                <a:solidFill>
                  <a:srgbClr val="000000"/>
                </a:solidFill>
                <a:latin typeface="Montserrat Classic Bold"/>
              </a:rPr>
              <a:t> Derslerine Nasıl  Çalışmalıyım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2444" y="2903792"/>
            <a:ext cx="1626254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Ezber yapmaya çalışmayın.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444" y="4016312"/>
            <a:ext cx="16262549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Eğer çaba sarfettiğiniz halde çözemediğiniz bir hata olursa veya eğitim içeriklerimize eklenmesini istediğiniz konu başlıkları için bizimle her zaman </a:t>
            </a:r>
            <a:r>
              <a:rPr lang="en-US" sz="4200">
                <a:solidFill>
                  <a:srgbClr val="EF6D53"/>
                </a:solidFill>
                <a:latin typeface="Montserrat Classic Bold"/>
              </a:rPr>
              <a:t>destek@digiway.com.tr</a:t>
            </a:r>
            <a:r>
              <a:rPr lang="en-US" sz="4200">
                <a:solidFill>
                  <a:srgbClr val="000000"/>
                </a:solidFill>
                <a:latin typeface="Montserrat Classic"/>
              </a:rPr>
              <a:t> mail adresimiz üzerinden iletişime geçebilirsiniz.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DAGAzaAVqWQ</dc:identifier>
  <dcterms:modified xsi:type="dcterms:W3CDTF">2011-08-01T06:04:30Z</dcterms:modified>
  <cp:revision>1</cp:revision>
  <dc:title>Creative Portfolio</dc:title>
</cp:coreProperties>
</file>