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Gilroy" panose="020B0604020202020204" charset="-94"/>
      <p:regular r:id="rId5"/>
    </p:embeddedFont>
    <p:embeddedFont>
      <p:font typeface="Gilroy Bold" panose="020B0604020202020204" charset="-94"/>
      <p:regular r:id="rId6"/>
    </p:embeddedFont>
    <p:embeddedFont>
      <p:font typeface="Montserrat Classic" panose="020B0604020202020204" charset="-9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-1655833" y="1112005"/>
            <a:ext cx="17727437" cy="905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1">
                <a:solidFill>
                  <a:srgbClr val="EF6D53"/>
                </a:solidFill>
                <a:latin typeface="Gilroy Bold"/>
                <a:ea typeface="Gilroy Bold"/>
                <a:cs typeface="Gilroy Bold"/>
                <a:sym typeface="Gilroy Bold"/>
              </a:rPr>
              <a:t>                Web Mobil Geliştirme </a:t>
            </a:r>
            <a:r>
              <a:rPr lang="en-US" sz="5238" b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Sektöre Hazırlık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6042" y="4111218"/>
            <a:ext cx="1554650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Web geliştirme yol haritasındaki eğitimleri tamamlamak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22423"/>
            <a:ext cx="17259300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Frontend, backend </a:t>
            </a:r>
            <a:r>
              <a:rPr lang="en-US" sz="4200" b="1" dirty="0" err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fullstack</a:t>
            </a:r>
            <a:r>
              <a:rPr lang="en-US" sz="4200" b="1" dirty="0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veya</a:t>
            </a:r>
            <a:r>
              <a:rPr lang="en-US" sz="4200" b="1" dirty="0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mobil</a:t>
            </a:r>
            <a:r>
              <a:rPr lang="en-US" sz="4200" b="1" dirty="0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geliştirici</a:t>
            </a:r>
            <a:r>
              <a:rPr lang="en-US" sz="4200" b="1" dirty="0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olarak</a:t>
            </a:r>
            <a:r>
              <a:rPr lang="en-US" sz="4200" b="1" dirty="0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 </a:t>
            </a:r>
          </a:p>
          <a:p>
            <a:pPr algn="just">
              <a:lnSpc>
                <a:spcPts val="5880"/>
              </a:lnSpc>
            </a:pPr>
            <a:r>
              <a:rPr lang="en-US" sz="4200" b="1" dirty="0" err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sektörde</a:t>
            </a:r>
            <a:r>
              <a:rPr lang="en-US" sz="4200" b="1" dirty="0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iş</a:t>
            </a:r>
            <a:r>
              <a:rPr lang="en-US" sz="4200" b="1" dirty="0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bulma</a:t>
            </a:r>
            <a:endParaRPr lang="en-US" sz="4200" b="1" dirty="0">
              <a:solidFill>
                <a:srgbClr val="000000"/>
              </a:solidFill>
              <a:latin typeface="Gilroy Bold"/>
              <a:ea typeface="Gilroy Bold"/>
              <a:cs typeface="Gilroy Bold"/>
              <a:sym typeface="Gilroy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6042" y="5909175"/>
            <a:ext cx="1554650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Github ‘ı nasıl efektif kullanılabileceğinizi öğrenmek.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6042" y="6850245"/>
            <a:ext cx="1554650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Linkedin hesabınızı nasıl aktif kullanabileceğinizi öğrenmek.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76200" y="7839705"/>
            <a:ext cx="1193315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ctr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Git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versiyon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kontrol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sistemini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öğrenmek</a:t>
            </a:r>
            <a:endParaRPr lang="en-US" sz="4200" dirty="0">
              <a:solidFill>
                <a:srgbClr val="000000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6042" y="4968105"/>
            <a:ext cx="1554650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Mobil geliştirme yol haritasındaki eğitimleri tamamlamak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90019" y="2352699"/>
            <a:ext cx="14631516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Agile ve scrum proje yönetimi metadolojisini öğrenmek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0019" y="3522369"/>
            <a:ext cx="13886021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Her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yazılımcının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portföyünde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olması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gereken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projeleri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</a:p>
          <a:p>
            <a:pPr algn="just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  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github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ve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linkedin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hesaplarına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eklemek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5434989"/>
            <a:ext cx="15472530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ctr">
              <a:lnSpc>
                <a:spcPts val="5880"/>
              </a:lnSpc>
              <a:buFont typeface="Arial"/>
              <a:buChar char="•"/>
            </a:pP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Mülakatlarda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karşınıza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çıkabilecek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sorulara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hazırlıklı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olmak</a:t>
            </a:r>
            <a:endParaRPr lang="en-US" sz="4200" dirty="0">
              <a:solidFill>
                <a:srgbClr val="000000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2549" y="8200703"/>
            <a:ext cx="1464889" cy="1653232"/>
          </a:xfrm>
          <a:custGeom>
            <a:avLst/>
            <a:gdLst/>
            <a:ahLst/>
            <a:cxnLst/>
            <a:rect l="l" t="t" r="r" b="b"/>
            <a:pathLst>
              <a:path w="1464889" h="1653232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1207168"/>
            <a:ext cx="11729562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Gilroy Bold"/>
                <a:ea typeface="Gilroy Bold"/>
                <a:cs typeface="Gilroy Bold"/>
                <a:sym typeface="Gilroy Bold"/>
              </a:rPr>
              <a:t>Sektöre hazırlık için izlemeniz gereken eğitimler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0545" y="2501600"/>
            <a:ext cx="4338161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r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Github eğitimi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1102" y="3304481"/>
            <a:ext cx="11551761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Yazılımcılar için Linkedin kullanımı eğitimi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102" y="4174038"/>
            <a:ext cx="1012689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Git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versiyon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kontrol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sistemi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eğitimi</a:t>
            </a:r>
            <a:endParaRPr lang="en-US" sz="4200" dirty="0">
              <a:solidFill>
                <a:srgbClr val="000000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1102" y="4962708"/>
            <a:ext cx="624069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Agile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eğitimi</a:t>
            </a:r>
            <a:endParaRPr lang="en-US" sz="4200" dirty="0">
              <a:solidFill>
                <a:srgbClr val="000000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1102" y="5755974"/>
            <a:ext cx="12031898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Yazılım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işe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giriş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mülakatlarına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hazırlık</a:t>
            </a:r>
            <a:r>
              <a:rPr lang="en-US" sz="4200" dirty="0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Gilroy"/>
                <a:ea typeface="Gilroy"/>
                <a:cs typeface="Gilroy"/>
                <a:sym typeface="Gilroy"/>
              </a:rPr>
              <a:t>eğitimi</a:t>
            </a:r>
            <a:endParaRPr lang="en-US" sz="4200" dirty="0">
              <a:solidFill>
                <a:srgbClr val="000000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7059930"/>
            <a:ext cx="15233849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Not: Yukarıda belirtilen eğitimleri yazılım eğitimlerimizde</a:t>
            </a:r>
          </a:p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size yapacağımız yönlendirmelere göre izlemeniz tavsiye edilir.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Özel</PresentationFormat>
  <Paragraphs>20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Calibri</vt:lpstr>
      <vt:lpstr>Montserrat Classic</vt:lpstr>
      <vt:lpstr>Gilroy Bold</vt:lpstr>
      <vt:lpstr>Gilroy</vt:lpstr>
      <vt:lpstr>Arial</vt:lpstr>
      <vt:lpstr>Office Theme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Portfolio kopyası Kopyası</dc:title>
  <cp:lastModifiedBy>Atakan Genç</cp:lastModifiedBy>
  <cp:revision>2</cp:revision>
  <dcterms:created xsi:type="dcterms:W3CDTF">2006-08-16T00:00:00Z</dcterms:created>
  <dcterms:modified xsi:type="dcterms:W3CDTF">2024-10-26T22:10:16Z</dcterms:modified>
  <dc:identifier>DAGDnm4UtgM</dc:identifier>
</cp:coreProperties>
</file>