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Montserrat Classic" panose="020B0604020202020204" charset="-94"/>
      <p:regular r:id="rId11"/>
    </p:embeddedFont>
    <p:embeddedFont>
      <p:font typeface="Montserrat Classic Bold" panose="020B0604020202020204" charset="-9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62549" y="8200703"/>
            <a:ext cx="1464889" cy="1653232"/>
          </a:xfrm>
          <a:custGeom>
            <a:avLst/>
            <a:gdLst/>
            <a:ahLst/>
            <a:cxnLst/>
            <a:rect l="l" t="t" r="r" b="b"/>
            <a:pathLst>
              <a:path w="1464889" h="1653232">
                <a:moveTo>
                  <a:pt x="0" y="0"/>
                </a:moveTo>
                <a:lnTo>
                  <a:pt x="1464888" y="0"/>
                </a:lnTo>
                <a:lnTo>
                  <a:pt x="1464888" y="1653232"/>
                </a:lnTo>
                <a:lnTo>
                  <a:pt x="0" y="165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-1464889" y="1213347"/>
            <a:ext cx="17727437" cy="895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5238" b="1">
                <a:solidFill>
                  <a:srgbClr val="EF6D5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               Web Geliştirme </a:t>
            </a:r>
            <a:r>
              <a:rPr lang="en-US" sz="5238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Yol Haritası Belirleme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72833" y="3586123"/>
            <a:ext cx="16262549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1" lvl="1" indent="-431801" algn="l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Frontend nedir ?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892056" y="2498795"/>
            <a:ext cx="17727437" cy="697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53"/>
              </a:lnSpc>
            </a:pPr>
            <a:r>
              <a:rPr lang="en-US" sz="4038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               Web geliştirme için bilmemiz gereken bazı kavramlar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731699"/>
            <a:ext cx="14586078" cy="3469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Frontend’in Türkçe karşılığı “Önyüz”dür. Yapılma aşamasındaki bir web sitesinin ön yüzünü HTML, CSS ve JavaScript gibi teknolojileri kullanarak web sitesinin görsel tarafını oluşturan kişilere ise  front-end developer ( Ön yüz geliştirici ) denir. Web sitesinde kullanılacak renkler, içeriklerin yerleşimi, yazı tipinin seçilmesi ve uygulanması gibi birçok görevi bünyesinde barındırır.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62549" y="8200703"/>
            <a:ext cx="1464889" cy="1653232"/>
          </a:xfrm>
          <a:custGeom>
            <a:avLst/>
            <a:gdLst/>
            <a:ahLst/>
            <a:cxnLst/>
            <a:rect l="l" t="t" r="r" b="b"/>
            <a:pathLst>
              <a:path w="1464889" h="1653232">
                <a:moveTo>
                  <a:pt x="0" y="0"/>
                </a:moveTo>
                <a:lnTo>
                  <a:pt x="1464888" y="0"/>
                </a:lnTo>
                <a:lnTo>
                  <a:pt x="1464888" y="1653232"/>
                </a:lnTo>
                <a:lnTo>
                  <a:pt x="0" y="165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589236" y="641350"/>
            <a:ext cx="16262549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  Frontend Geliştiriciler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936750"/>
            <a:ext cx="14946473" cy="421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 b="1">
                <a:solidFill>
                  <a:srgbClr val="EF6D5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Frontend geliştiriciler</a:t>
            </a:r>
            <a:r>
              <a:rPr lang="en-US" sz="4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, kullanıcının doğrudan etkileşimde bulunduğu kısmı oluşturan kullanıcı arayüzünü geliştirir. Bu arayüz, bir web sitesi veya uygulamada kullanıcının gördüğü her şeyi içerir: metin, resimler, butonlar, formlar, menüler vb. Frontend programcılarının sorumlulukları şunlar olabilir.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6454775"/>
            <a:ext cx="13989377" cy="280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 b="1">
                <a:solidFill>
                  <a:srgbClr val="EF6D5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Kullanıcı Arayüzü Geliştirme:</a:t>
            </a:r>
            <a:r>
              <a:rPr lang="en-US" sz="4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HTML, CSS ve JavaScript kullanarak web sayfalarını veya uygulamaları tasarlar ve oluşturur. Kullanıcıların görünüm ve deneyimini şekillendirir.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62549" y="8200703"/>
            <a:ext cx="1464889" cy="1653232"/>
          </a:xfrm>
          <a:custGeom>
            <a:avLst/>
            <a:gdLst/>
            <a:ahLst/>
            <a:cxnLst/>
            <a:rect l="l" t="t" r="r" b="b"/>
            <a:pathLst>
              <a:path w="1464889" h="1653232">
                <a:moveTo>
                  <a:pt x="0" y="0"/>
                </a:moveTo>
                <a:lnTo>
                  <a:pt x="1464888" y="0"/>
                </a:lnTo>
                <a:lnTo>
                  <a:pt x="1464888" y="1653232"/>
                </a:lnTo>
                <a:lnTo>
                  <a:pt x="0" y="165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887865" y="1121050"/>
            <a:ext cx="16262549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Frontend Geliştiriciler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87865" y="4624133"/>
            <a:ext cx="14633814" cy="209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 b="1">
                <a:solidFill>
                  <a:srgbClr val="EF6D5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Kullanıcı Etkileşimi:</a:t>
            </a:r>
            <a:r>
              <a:rPr lang="en-US" sz="4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Kullanıcıların butonlara tıklaması, formları doldurması, gezinmesi gibi etkileşimleri sağlayan JavaScript kodlarını geliştirir.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87865" y="7159625"/>
            <a:ext cx="14106343" cy="209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 b="1">
                <a:solidFill>
                  <a:srgbClr val="EF6D5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Mobil Uyumlu Tasarım:</a:t>
            </a:r>
            <a:r>
              <a:rPr lang="en-US" sz="4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Mobil cihazlarda ve farklı tarayıcılarda doğru görüntülenme sağlamak için responsive tasarım tekniklerini uygular.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87865" y="2248174"/>
            <a:ext cx="14803264" cy="209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 b="1">
                <a:solidFill>
                  <a:srgbClr val="EF6D5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Arayüz Tasarımı:</a:t>
            </a:r>
            <a:r>
              <a:rPr lang="en-US" sz="4000">
                <a:solidFill>
                  <a:srgbClr val="EF6D53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4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Grafik tasarım yetenekleri kullanarak sayfa düzenleri, renk şemaları, tipografi ve diğer görsel öğeleri belirler.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62549" y="8200703"/>
            <a:ext cx="1464889" cy="1653232"/>
          </a:xfrm>
          <a:custGeom>
            <a:avLst/>
            <a:gdLst/>
            <a:ahLst/>
            <a:cxnLst/>
            <a:rect l="l" t="t" r="r" b="b"/>
            <a:pathLst>
              <a:path w="1464889" h="1653232">
                <a:moveTo>
                  <a:pt x="0" y="0"/>
                </a:moveTo>
                <a:lnTo>
                  <a:pt x="1464888" y="0"/>
                </a:lnTo>
                <a:lnTo>
                  <a:pt x="1464888" y="1653232"/>
                </a:lnTo>
                <a:lnTo>
                  <a:pt x="0" y="165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-1464889" y="1214798"/>
            <a:ext cx="17727437" cy="895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5238" b="1">
                <a:solidFill>
                  <a:srgbClr val="EF6D5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               Yazılım </a:t>
            </a:r>
            <a:r>
              <a:rPr lang="en-US" sz="5238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Yol Haritası Belirleme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72833" y="3586123"/>
            <a:ext cx="16262549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1" lvl="1" indent="-431801" algn="l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Backend nedir ?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892056" y="2500972"/>
            <a:ext cx="17727437" cy="697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53"/>
              </a:lnSpc>
            </a:pPr>
            <a:r>
              <a:rPr lang="en-US" sz="4038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               Bilmemiz gereken bazı kavramlar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684673"/>
            <a:ext cx="14586078" cy="2887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Backend’in Türkçe karşılığı “Arkayüz”dür. Kullanıcıların görmediği arka yüz geliştiren kişidir. Yani sistemin mimarisini oluşturan, veri tabanı yönetimini planlayan, sunucu ayarlamalarından sorumlu, sistemin maksimum seviyede verimli ve hızlı çalışmasını sağlayan kişidir.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62549" y="8200703"/>
            <a:ext cx="1464889" cy="1653232"/>
          </a:xfrm>
          <a:custGeom>
            <a:avLst/>
            <a:gdLst/>
            <a:ahLst/>
            <a:cxnLst/>
            <a:rect l="l" t="t" r="r" b="b"/>
            <a:pathLst>
              <a:path w="1464889" h="1653232">
                <a:moveTo>
                  <a:pt x="0" y="0"/>
                </a:moveTo>
                <a:lnTo>
                  <a:pt x="1464888" y="0"/>
                </a:lnTo>
                <a:lnTo>
                  <a:pt x="1464888" y="1653232"/>
                </a:lnTo>
                <a:lnTo>
                  <a:pt x="0" y="165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589236" y="641350"/>
            <a:ext cx="16262549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   Backend Geliştiriciler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769674"/>
            <a:ext cx="14946473" cy="4918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 b="1">
                <a:solidFill>
                  <a:srgbClr val="EF6D5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Backend programcıları</a:t>
            </a:r>
            <a:r>
              <a:rPr lang="en-US" sz="4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, sunucu tarafında uygulamanın iş mantığını, veritabanını ve diğer önemli işlevleri geliştirir. Kullanıcı arayüzü ile doğrudan etkileşime girmezler, ancak uygulamanın temel işlevselliğini ve veri yönetimini sağlarlar. Backend programcılarının sorumlulukları şunlar olabilir:</a:t>
            </a:r>
          </a:p>
          <a:p>
            <a:pPr algn="l">
              <a:lnSpc>
                <a:spcPts val="5600"/>
              </a:lnSpc>
              <a:spcBef>
                <a:spcPct val="0"/>
              </a:spcBef>
            </a:pPr>
            <a:endParaRPr lang="en-US" sz="4000">
              <a:solidFill>
                <a:srgbClr val="000000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6387211"/>
            <a:ext cx="14440496" cy="209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 b="1">
                <a:solidFill>
                  <a:srgbClr val="EF6D5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Veritabanı Tasarımı ve Yönetimi:</a:t>
            </a:r>
            <a:r>
              <a:rPr lang="en-US" sz="4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Verileri depolamak ve yönetmek için veritabanı yapısını tasarlar ve optimize eder.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62549" y="8200703"/>
            <a:ext cx="1464889" cy="1653232"/>
          </a:xfrm>
          <a:custGeom>
            <a:avLst/>
            <a:gdLst/>
            <a:ahLst/>
            <a:cxnLst/>
            <a:rect l="l" t="t" r="r" b="b"/>
            <a:pathLst>
              <a:path w="1464889" h="1653232">
                <a:moveTo>
                  <a:pt x="0" y="0"/>
                </a:moveTo>
                <a:lnTo>
                  <a:pt x="1464888" y="0"/>
                </a:lnTo>
                <a:lnTo>
                  <a:pt x="1464888" y="1653232"/>
                </a:lnTo>
                <a:lnTo>
                  <a:pt x="0" y="165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887865" y="1121050"/>
            <a:ext cx="16262549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Backend Geliştiriciler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87865" y="2189592"/>
            <a:ext cx="15636272" cy="209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 b="1">
                <a:solidFill>
                  <a:srgbClr val="EF6D5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İş Geliştirme:</a:t>
            </a:r>
            <a:r>
              <a:rPr lang="en-US" sz="4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Kullanıcının yaptığı eylemlere dayalı olarak uygulamanın nasıl çalışacağını ve nasıl tepki vereceğini belirleyen iş mantığı kodlarını yazma.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95247" y="4502191"/>
            <a:ext cx="15821510" cy="209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 b="1">
                <a:solidFill>
                  <a:srgbClr val="EF6D5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API Geliştirme: </a:t>
            </a:r>
            <a:r>
              <a:rPr lang="en-US" sz="4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Frontend ile veri alışverişi yapabilmek için API'ları (Application Programming Interface) tasarlar ve geliştirir.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5247" y="6816403"/>
            <a:ext cx="17683698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EF6D5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Güvenlik ve Kimlik Doğrulama:</a:t>
            </a: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Kullanıcı kimlik doğrulama, yetkilendirme ve veri güvenliği önlemlerini uygular.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62549" y="8200703"/>
            <a:ext cx="1464889" cy="1653232"/>
          </a:xfrm>
          <a:custGeom>
            <a:avLst/>
            <a:gdLst/>
            <a:ahLst/>
            <a:cxnLst/>
            <a:rect l="l" t="t" r="r" b="b"/>
            <a:pathLst>
              <a:path w="1464889" h="1653232">
                <a:moveTo>
                  <a:pt x="0" y="0"/>
                </a:moveTo>
                <a:lnTo>
                  <a:pt x="1464888" y="0"/>
                </a:lnTo>
                <a:lnTo>
                  <a:pt x="1464888" y="1653232"/>
                </a:lnTo>
                <a:lnTo>
                  <a:pt x="0" y="165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887865" y="1121050"/>
            <a:ext cx="16262549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Backend Geliştiriciler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87865" y="2189592"/>
            <a:ext cx="16543258" cy="209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 b="1">
                <a:solidFill>
                  <a:srgbClr val="EF6D5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Sunucu Yönetimi:</a:t>
            </a:r>
            <a:r>
              <a:rPr lang="en-US" sz="4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Uygulamanın sunucularının konfigürasyonunu, güvenliğini ve performansını yönetir.</a:t>
            </a:r>
          </a:p>
          <a:p>
            <a:pPr algn="l">
              <a:lnSpc>
                <a:spcPts val="5600"/>
              </a:lnSpc>
            </a:pPr>
            <a:endParaRPr lang="en-US" sz="4000">
              <a:solidFill>
                <a:srgbClr val="000000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14297" y="4051300"/>
            <a:ext cx="15821510" cy="209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 b="1">
                <a:solidFill>
                  <a:srgbClr val="EF6D5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Hata Yönetimi ve Güncellemeler: </a:t>
            </a:r>
            <a:r>
              <a:rPr lang="en-US" sz="4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Uygulamanın hatalarını takip eder, hata düzeltmeleri ve güncellemeleri yapar.</a:t>
            </a:r>
          </a:p>
          <a:p>
            <a:pPr algn="l">
              <a:lnSpc>
                <a:spcPts val="5600"/>
              </a:lnSpc>
              <a:spcBef>
                <a:spcPct val="0"/>
              </a:spcBef>
            </a:pPr>
            <a:endParaRPr lang="en-US" sz="4000">
              <a:solidFill>
                <a:srgbClr val="000000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95247" y="5916937"/>
            <a:ext cx="14431814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EF6D5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Veri İşleme ve Analizi:</a:t>
            </a: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Toplanan verileri analiz ederek anlamlı bilgiler üretir.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62549" y="8200703"/>
            <a:ext cx="1464889" cy="1653232"/>
          </a:xfrm>
          <a:custGeom>
            <a:avLst/>
            <a:gdLst/>
            <a:ahLst/>
            <a:cxnLst/>
            <a:rect l="l" t="t" r="r" b="b"/>
            <a:pathLst>
              <a:path w="1464889" h="1653232">
                <a:moveTo>
                  <a:pt x="0" y="0"/>
                </a:moveTo>
                <a:lnTo>
                  <a:pt x="1464888" y="0"/>
                </a:lnTo>
                <a:lnTo>
                  <a:pt x="1464888" y="1653232"/>
                </a:lnTo>
                <a:lnTo>
                  <a:pt x="0" y="165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887865" y="3058164"/>
            <a:ext cx="16262549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Fullstack Geliştiriciler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87865" y="4283024"/>
            <a:ext cx="14586078" cy="209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Hem frontend hem de backend teknolojilerini geliştirebilen tek başına bir uygulamanın her evresini kodlayabilen geliştiricilerdir.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62549" y="8200703"/>
            <a:ext cx="1464889" cy="1653232"/>
          </a:xfrm>
          <a:custGeom>
            <a:avLst/>
            <a:gdLst/>
            <a:ahLst/>
            <a:cxnLst/>
            <a:rect l="l" t="t" r="r" b="b"/>
            <a:pathLst>
              <a:path w="1464889" h="1653232">
                <a:moveTo>
                  <a:pt x="0" y="0"/>
                </a:moveTo>
                <a:lnTo>
                  <a:pt x="1464888" y="0"/>
                </a:lnTo>
                <a:lnTo>
                  <a:pt x="1464888" y="1653232"/>
                </a:lnTo>
                <a:lnTo>
                  <a:pt x="0" y="165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1028700" y="2294386"/>
            <a:ext cx="16262549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Bilmemiz Gereken Diğer Kavramlar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85456" y="4322686"/>
            <a:ext cx="8343732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1" lvl="1" indent="-431801" algn="l">
              <a:lnSpc>
                <a:spcPts val="5600"/>
              </a:lnSpc>
              <a:buFont typeface="Arial"/>
              <a:buChar char="•"/>
            </a:pPr>
            <a:r>
              <a:rPr lang="en-US" sz="4000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Alan adı (Domain)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259413"/>
            <a:ext cx="13865305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Website yayınlama için almamız gereken hizmetler 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85456" y="5189614"/>
            <a:ext cx="9250717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1" lvl="1" indent="-431801" algn="l">
              <a:lnSpc>
                <a:spcPts val="5600"/>
              </a:lnSpc>
              <a:buFont typeface="Arial"/>
              <a:buChar char="•"/>
            </a:pPr>
            <a:r>
              <a:rPr lang="en-US" sz="4000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Barındırma hizmeti (Hosting)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453</Words>
  <Application>Microsoft Office PowerPoint</Application>
  <PresentationFormat>Özel</PresentationFormat>
  <Paragraphs>32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Montserrat Classic Bold</vt:lpstr>
      <vt:lpstr>Arial</vt:lpstr>
      <vt:lpstr>Montserrat Classic</vt:lpstr>
      <vt:lpstr>Calibri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Portfolio</dc:title>
  <cp:lastModifiedBy>Atakan Genç</cp:lastModifiedBy>
  <cp:revision>1</cp:revision>
  <dcterms:created xsi:type="dcterms:W3CDTF">2006-08-16T00:00:00Z</dcterms:created>
  <dcterms:modified xsi:type="dcterms:W3CDTF">2024-10-27T19:49:26Z</dcterms:modified>
  <dc:identifier>DAGAzaAVqWQ</dc:identifier>
</cp:coreProperties>
</file>