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Montserrat Classic Bold" charset="1" panose="00000800000000000000"/>
      <p:regular r:id="rId18"/>
    </p:embeddedFont>
    <p:embeddedFont>
      <p:font typeface="Montserrat Classic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2549" y="8200703"/>
            <a:ext cx="1464889" cy="1653232"/>
          </a:xfrm>
          <a:custGeom>
            <a:avLst/>
            <a:gdLst/>
            <a:ahLst/>
            <a:cxnLst/>
            <a:rect r="r" b="b" t="t" l="l"/>
            <a:pathLst>
              <a:path h="1653232" w="1464889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202340" y="1918493"/>
            <a:ext cx="17727437" cy="895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5238" b="true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               Web Geliştirme </a:t>
            </a:r>
            <a:r>
              <a:rPr lang="en-US" sz="5238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Yol Haritası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714532"/>
            <a:ext cx="6036112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601" indent="-431801" lvl="1">
              <a:lnSpc>
                <a:spcPts val="5600"/>
              </a:lnSpc>
              <a:buFont typeface="Arial"/>
              <a:buChar char="•"/>
            </a:pPr>
            <a:r>
              <a:rPr lang="en-US" b="true" sz="4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Frontend Developer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186993"/>
            <a:ext cx="5899428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601" indent="-431801" lvl="1">
              <a:lnSpc>
                <a:spcPts val="5600"/>
              </a:lnSpc>
              <a:buFont typeface="Arial"/>
              <a:buChar char="•"/>
            </a:pPr>
            <a:r>
              <a:rPr lang="en-US" b="true" sz="4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Backend Developer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73468" y="6657018"/>
            <a:ext cx="5991344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601" indent="-431801" lvl="1">
              <a:lnSpc>
                <a:spcPts val="5600"/>
              </a:lnSpc>
              <a:buFont typeface="Arial"/>
              <a:buChar char="•"/>
            </a:pPr>
            <a:r>
              <a:rPr lang="en-US" b="true" sz="4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Fullstack Developer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53613" y="2133838"/>
            <a:ext cx="2300828" cy="2300828"/>
          </a:xfrm>
          <a:custGeom>
            <a:avLst/>
            <a:gdLst/>
            <a:ahLst/>
            <a:cxnLst/>
            <a:rect r="r" b="b" t="t" l="l"/>
            <a:pathLst>
              <a:path h="2300828" w="2300828">
                <a:moveTo>
                  <a:pt x="0" y="0"/>
                </a:moveTo>
                <a:lnTo>
                  <a:pt x="2300828" y="0"/>
                </a:lnTo>
                <a:lnTo>
                  <a:pt x="2300828" y="2300828"/>
                </a:lnTo>
                <a:lnTo>
                  <a:pt x="0" y="23008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321681" y="528488"/>
            <a:ext cx="17727437" cy="895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5238" b="true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              Backend Developer </a:t>
            </a:r>
            <a:r>
              <a:rPr lang="en-US" sz="5238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Yol Haritası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80757" y="1558639"/>
            <a:ext cx="8505825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Sırasıyla izlememiz gereken eğitimler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571782"/>
            <a:ext cx="7388662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SQL Başlangıç Eğitimi Part 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9625" y="3417602"/>
            <a:ext cx="11474846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SQL Sunucuları - MySQL&amp; MsSQL Part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1014392" y="4263422"/>
            <a:ext cx="11474846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Temel SQL Sorguları Part - 3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5109242"/>
            <a:ext cx="11474846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MySQL Veritabanı Yönetimi Part - 4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5955062"/>
            <a:ext cx="11474846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MsSQL Veritabanı Yönetimi Part - 5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358021" y="6800882"/>
            <a:ext cx="11474846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İleri Seviye SQL Sorguları Part - 6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262549" y="8200703"/>
            <a:ext cx="1464889" cy="1653232"/>
          </a:xfrm>
          <a:custGeom>
            <a:avLst/>
            <a:gdLst/>
            <a:ahLst/>
            <a:cxnLst/>
            <a:rect r="r" b="b" t="t" l="l"/>
            <a:pathLst>
              <a:path h="1653232" w="1464889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321681" y="233213"/>
            <a:ext cx="17727437" cy="895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5238" b="true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              Backend Developer </a:t>
            </a:r>
            <a:r>
              <a:rPr lang="en-US" sz="5238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Yol Haritası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80757" y="1263364"/>
            <a:ext cx="8505825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Sırasıyla izlememiz gereken eğitimler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72530" y="2019649"/>
            <a:ext cx="8623578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ASP .Net Başlangıç Eğitimi Part 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1580" y="2655919"/>
            <a:ext cx="9336643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ASP .Net Core MVC Temelleri Part 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4051" y="3292189"/>
            <a:ext cx="14401005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ASP .Net Core MVC Dinamik Veriyle Çalışma Part 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4690" y="3927332"/>
            <a:ext cx="12515429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ASP .Net Core MVC Formlar ile Çalışma Part 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521212" y="4563602"/>
            <a:ext cx="12515429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ASP .Net Core E-ticaret Projesi Part 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2790" y="5199872"/>
            <a:ext cx="12515429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ASP .Net Core Validation Hata Yönetimi Part 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8015" y="5836142"/>
            <a:ext cx="13398547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ASP .Net Core Resim Upload &amp; Html Editör Part 7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2154920" y="6465744"/>
            <a:ext cx="13398547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ASP .Net Core Identity Part 8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510976" y="7108682"/>
            <a:ext cx="13398547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ASP .Net Core MVC Alışveriş Sepeti Part 9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3688" y="7731617"/>
            <a:ext cx="15276353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ASP .Net Core MVC Kredi Kartı ile Ödeme Alma Part 10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2068750" y="8367887"/>
            <a:ext cx="15276353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ASP .Net Core Site Yayınlama Part 11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2837680" y="9004157"/>
            <a:ext cx="15276353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ASP .Net Core Web Api Part 12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6262549" y="8200703"/>
            <a:ext cx="1464889" cy="1653232"/>
          </a:xfrm>
          <a:custGeom>
            <a:avLst/>
            <a:gdLst/>
            <a:ahLst/>
            <a:cxnLst/>
            <a:rect r="r" b="b" t="t" l="l"/>
            <a:pathLst>
              <a:path h="1653232" w="1464889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-2312583" y="9584055"/>
            <a:ext cx="15276353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ASP .Net Core Uygulamalar Part 13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321681" y="528488"/>
            <a:ext cx="17727437" cy="895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33"/>
              </a:lnSpc>
            </a:pPr>
            <a:r>
              <a:rPr lang="en-US" sz="5238" b="true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              Backend Developer </a:t>
            </a:r>
            <a:r>
              <a:rPr lang="en-US" sz="5238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Yol Haritası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02180"/>
            <a:ext cx="16139875" cy="294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Bu eğitimlerin tamamını bitirdiğinde her türlü web projesini 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hayata geçirebileceksin. Tabiki daha ileri seviye de başka eğitimlerimizde mevcut. Eğitim videolarını izlediğinde seni ileri seviye uzmanlık eğitimlerimize yönlendiriyor olacağız.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4328" y="5924550"/>
            <a:ext cx="16139875" cy="219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Herhangi bir sorun veya önerin olduğunda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bizlere </a:t>
            </a:r>
            <a:r>
              <a:rPr lang="en-US" sz="4200" b="true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destek@digiway.com.tr</a:t>
            </a: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mail adresimiz üzerinden ulaşabilirsin.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262549" y="8200703"/>
            <a:ext cx="1464889" cy="1653232"/>
          </a:xfrm>
          <a:custGeom>
            <a:avLst/>
            <a:gdLst/>
            <a:ahLst/>
            <a:cxnLst/>
            <a:rect r="r" b="b" t="t" l="l"/>
            <a:pathLst>
              <a:path h="1653232" w="1464889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2549" y="8200703"/>
            <a:ext cx="1464889" cy="1653232"/>
          </a:xfrm>
          <a:custGeom>
            <a:avLst/>
            <a:gdLst/>
            <a:ahLst/>
            <a:cxnLst/>
            <a:rect r="r" b="b" t="t" l="l"/>
            <a:pathLst>
              <a:path h="1653232" w="1464889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286020"/>
            <a:ext cx="3657600" cy="1356360"/>
          </a:xfrm>
          <a:custGeom>
            <a:avLst/>
            <a:gdLst/>
            <a:ahLst/>
            <a:cxnLst/>
            <a:rect r="r" b="b" t="t" l="l"/>
            <a:pathLst>
              <a:path h="1356360" w="3657600">
                <a:moveTo>
                  <a:pt x="0" y="0"/>
                </a:moveTo>
                <a:lnTo>
                  <a:pt x="3657600" y="0"/>
                </a:lnTo>
                <a:lnTo>
                  <a:pt x="3657600" y="1356360"/>
                </a:lnTo>
                <a:lnTo>
                  <a:pt x="0" y="1356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7065" y="2569865"/>
            <a:ext cx="4820871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HTML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4280667" y="2286020"/>
            <a:ext cx="3657600" cy="1356360"/>
          </a:xfrm>
          <a:custGeom>
            <a:avLst/>
            <a:gdLst/>
            <a:ahLst/>
            <a:cxnLst/>
            <a:rect r="r" b="b" t="t" l="l"/>
            <a:pathLst>
              <a:path h="1356360" w="3657600">
                <a:moveTo>
                  <a:pt x="0" y="0"/>
                </a:moveTo>
                <a:lnTo>
                  <a:pt x="3657600" y="0"/>
                </a:lnTo>
                <a:lnTo>
                  <a:pt x="3657600" y="1356360"/>
                </a:lnTo>
                <a:lnTo>
                  <a:pt x="0" y="1356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37106" y="2541290"/>
            <a:ext cx="4820871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CSS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636111" y="2303826"/>
            <a:ext cx="3657600" cy="1356360"/>
          </a:xfrm>
          <a:custGeom>
            <a:avLst/>
            <a:gdLst/>
            <a:ahLst/>
            <a:cxnLst/>
            <a:rect r="r" b="b" t="t" l="l"/>
            <a:pathLst>
              <a:path h="1356360" w="3657600">
                <a:moveTo>
                  <a:pt x="0" y="0"/>
                </a:moveTo>
                <a:lnTo>
                  <a:pt x="3657600" y="0"/>
                </a:lnTo>
                <a:lnTo>
                  <a:pt x="3657600" y="1356360"/>
                </a:lnTo>
                <a:lnTo>
                  <a:pt x="0" y="1356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949701" y="2569865"/>
            <a:ext cx="4820871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SCSS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968632" y="2303826"/>
            <a:ext cx="3657600" cy="1356360"/>
          </a:xfrm>
          <a:custGeom>
            <a:avLst/>
            <a:gdLst/>
            <a:ahLst/>
            <a:cxnLst/>
            <a:rect r="r" b="b" t="t" l="l"/>
            <a:pathLst>
              <a:path h="1356360" w="3657600">
                <a:moveTo>
                  <a:pt x="0" y="0"/>
                </a:moveTo>
                <a:lnTo>
                  <a:pt x="3657600" y="0"/>
                </a:lnTo>
                <a:lnTo>
                  <a:pt x="3657600" y="1356360"/>
                </a:lnTo>
                <a:lnTo>
                  <a:pt x="0" y="1356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81075" y="4166255"/>
            <a:ext cx="3657600" cy="1356360"/>
          </a:xfrm>
          <a:custGeom>
            <a:avLst/>
            <a:gdLst/>
            <a:ahLst/>
            <a:cxnLst/>
            <a:rect r="r" b="b" t="t" l="l"/>
            <a:pathLst>
              <a:path h="1356360" w="3657600">
                <a:moveTo>
                  <a:pt x="0" y="0"/>
                </a:moveTo>
                <a:lnTo>
                  <a:pt x="3657600" y="0"/>
                </a:lnTo>
                <a:lnTo>
                  <a:pt x="3657600" y="1356360"/>
                </a:lnTo>
                <a:lnTo>
                  <a:pt x="0" y="1356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99440" y="4503123"/>
            <a:ext cx="4820871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JAVASCRIPT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4491496" y="4166255"/>
            <a:ext cx="3657600" cy="1356360"/>
          </a:xfrm>
          <a:custGeom>
            <a:avLst/>
            <a:gdLst/>
            <a:ahLst/>
            <a:cxnLst/>
            <a:rect r="r" b="b" t="t" l="l"/>
            <a:pathLst>
              <a:path h="1356360" w="3657600">
                <a:moveTo>
                  <a:pt x="0" y="0"/>
                </a:moveTo>
                <a:lnTo>
                  <a:pt x="3657600" y="0"/>
                </a:lnTo>
                <a:lnTo>
                  <a:pt x="3657600" y="1356360"/>
                </a:lnTo>
                <a:lnTo>
                  <a:pt x="0" y="1356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491496" y="5305445"/>
            <a:ext cx="3657600" cy="1356360"/>
          </a:xfrm>
          <a:custGeom>
            <a:avLst/>
            <a:gdLst/>
            <a:ahLst/>
            <a:cxnLst/>
            <a:rect r="r" b="b" t="t" l="l"/>
            <a:pathLst>
              <a:path h="1356360" w="3657600">
                <a:moveTo>
                  <a:pt x="0" y="0"/>
                </a:moveTo>
                <a:lnTo>
                  <a:pt x="3657600" y="0"/>
                </a:lnTo>
                <a:lnTo>
                  <a:pt x="3657600" y="1356360"/>
                </a:lnTo>
                <a:lnTo>
                  <a:pt x="0" y="1356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491496" y="6389390"/>
            <a:ext cx="3657600" cy="1356360"/>
          </a:xfrm>
          <a:custGeom>
            <a:avLst/>
            <a:gdLst/>
            <a:ahLst/>
            <a:cxnLst/>
            <a:rect r="r" b="b" t="t" l="l"/>
            <a:pathLst>
              <a:path h="1356360" w="3657600">
                <a:moveTo>
                  <a:pt x="0" y="0"/>
                </a:moveTo>
                <a:lnTo>
                  <a:pt x="3657600" y="0"/>
                </a:lnTo>
                <a:lnTo>
                  <a:pt x="3657600" y="1356360"/>
                </a:lnTo>
                <a:lnTo>
                  <a:pt x="0" y="1356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144000" y="5326400"/>
            <a:ext cx="1352550" cy="1352550"/>
          </a:xfrm>
          <a:custGeom>
            <a:avLst/>
            <a:gdLst/>
            <a:ahLst/>
            <a:cxnLst/>
            <a:rect r="r" b="b" t="t" l="l"/>
            <a:pathLst>
              <a:path h="1352550" w="1352550">
                <a:moveTo>
                  <a:pt x="0" y="0"/>
                </a:moveTo>
                <a:lnTo>
                  <a:pt x="1352550" y="0"/>
                </a:lnTo>
                <a:lnTo>
                  <a:pt x="1352550" y="1352550"/>
                </a:lnTo>
                <a:lnTo>
                  <a:pt x="0" y="13525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-1464889" y="961746"/>
            <a:ext cx="17727437" cy="895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5238" b="true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              Frontend Developer </a:t>
            </a:r>
            <a:r>
              <a:rPr lang="en-US" sz="5238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Yol Haritası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479103" y="2622888"/>
            <a:ext cx="4820871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BOOTSTRAP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909860" y="4450100"/>
            <a:ext cx="4820871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REACT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909860" y="5608340"/>
            <a:ext cx="4820871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VUE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909860" y="6673235"/>
            <a:ext cx="4820871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ANGULAR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1060738" y="4166255"/>
            <a:ext cx="3657600" cy="1356360"/>
          </a:xfrm>
          <a:custGeom>
            <a:avLst/>
            <a:gdLst/>
            <a:ahLst/>
            <a:cxnLst/>
            <a:rect r="r" b="b" t="t" l="l"/>
            <a:pathLst>
              <a:path h="1356360" w="3657600">
                <a:moveTo>
                  <a:pt x="0" y="0"/>
                </a:moveTo>
                <a:lnTo>
                  <a:pt x="3657600" y="0"/>
                </a:lnTo>
                <a:lnTo>
                  <a:pt x="3657600" y="1356360"/>
                </a:lnTo>
                <a:lnTo>
                  <a:pt x="0" y="1356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0496550" y="4450100"/>
            <a:ext cx="4820871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GİTHUB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1078185" y="5305445"/>
            <a:ext cx="3657600" cy="1356360"/>
          </a:xfrm>
          <a:custGeom>
            <a:avLst/>
            <a:gdLst/>
            <a:ahLst/>
            <a:cxnLst/>
            <a:rect r="r" b="b" t="t" l="l"/>
            <a:pathLst>
              <a:path h="1356360" w="3657600">
                <a:moveTo>
                  <a:pt x="0" y="0"/>
                </a:moveTo>
                <a:lnTo>
                  <a:pt x="3657600" y="0"/>
                </a:lnTo>
                <a:lnTo>
                  <a:pt x="3657600" y="1356360"/>
                </a:lnTo>
                <a:lnTo>
                  <a:pt x="0" y="1356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412428" y="5589290"/>
            <a:ext cx="4820871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GİT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1078185" y="6444635"/>
            <a:ext cx="3657600" cy="1356360"/>
          </a:xfrm>
          <a:custGeom>
            <a:avLst/>
            <a:gdLst/>
            <a:ahLst/>
            <a:cxnLst/>
            <a:rect r="r" b="b" t="t" l="l"/>
            <a:pathLst>
              <a:path h="1356360" w="3657600">
                <a:moveTo>
                  <a:pt x="0" y="0"/>
                </a:moveTo>
                <a:lnTo>
                  <a:pt x="3657600" y="0"/>
                </a:lnTo>
                <a:lnTo>
                  <a:pt x="3657600" y="1356360"/>
                </a:lnTo>
                <a:lnTo>
                  <a:pt x="0" y="1356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0496550" y="6728480"/>
            <a:ext cx="4820871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LindekIn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2549" y="8200703"/>
            <a:ext cx="1464889" cy="1653232"/>
          </a:xfrm>
          <a:custGeom>
            <a:avLst/>
            <a:gdLst/>
            <a:ahLst/>
            <a:cxnLst/>
            <a:rect r="r" b="b" t="t" l="l"/>
            <a:pathLst>
              <a:path h="1653232" w="1464889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2300" y="1921177"/>
            <a:ext cx="4820871" cy="1271505"/>
          </a:xfrm>
          <a:custGeom>
            <a:avLst/>
            <a:gdLst/>
            <a:ahLst/>
            <a:cxnLst/>
            <a:rect r="r" b="b" t="t" l="l"/>
            <a:pathLst>
              <a:path h="1271505" w="4820871">
                <a:moveTo>
                  <a:pt x="0" y="0"/>
                </a:moveTo>
                <a:lnTo>
                  <a:pt x="4820871" y="0"/>
                </a:lnTo>
                <a:lnTo>
                  <a:pt x="4820871" y="1271505"/>
                </a:lnTo>
                <a:lnTo>
                  <a:pt x="0" y="12715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464889" y="-10022"/>
            <a:ext cx="17727437" cy="895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5238" b="true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              Frontend Developer </a:t>
            </a:r>
            <a:r>
              <a:rPr lang="en-US" sz="5238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Yol Haritası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2300" y="2162594"/>
            <a:ext cx="4820871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HTML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73080" y="2028911"/>
            <a:ext cx="5133142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HTML Eğitimleri Part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79510" y="2865206"/>
            <a:ext cx="5227558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HTML Eğitimleri Part 2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62300" y="3648177"/>
            <a:ext cx="4820871" cy="1271505"/>
          </a:xfrm>
          <a:custGeom>
            <a:avLst/>
            <a:gdLst/>
            <a:ahLst/>
            <a:cxnLst/>
            <a:rect r="r" b="b" t="t" l="l"/>
            <a:pathLst>
              <a:path h="1271505" w="4820871">
                <a:moveTo>
                  <a:pt x="0" y="0"/>
                </a:moveTo>
                <a:lnTo>
                  <a:pt x="4820871" y="0"/>
                </a:lnTo>
                <a:lnTo>
                  <a:pt x="4820871" y="1271504"/>
                </a:lnTo>
                <a:lnTo>
                  <a:pt x="0" y="1271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62300" y="3889594"/>
            <a:ext cx="4820871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CSS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27448" y="3935632"/>
            <a:ext cx="4715947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CSS Eğitimleri Part 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30961" y="4676677"/>
            <a:ext cx="4810363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CSS Eğitimleri Part 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61381" y="5417722"/>
            <a:ext cx="4787384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CSS Eğitimleri Part 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31258" y="6158767"/>
            <a:ext cx="4815602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CSS Eğitimleri Part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61381" y="6902986"/>
            <a:ext cx="7118271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FLEXBOX CSS Eğitimleri Part 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52451" y="7571006"/>
            <a:ext cx="6141958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GRID CSS Eğitimleri Part 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779510" y="8239026"/>
            <a:ext cx="5441514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CSS ANIMATION  Part 7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87464" y="1022017"/>
            <a:ext cx="8505825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Sırasıyla izlememiz gereken eğitimler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79510" y="8907045"/>
            <a:ext cx="553212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CSS Uygulamalar Part 8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2549" y="8200703"/>
            <a:ext cx="1464889" cy="1653232"/>
          </a:xfrm>
          <a:custGeom>
            <a:avLst/>
            <a:gdLst/>
            <a:ahLst/>
            <a:cxnLst/>
            <a:rect r="r" b="b" t="t" l="l"/>
            <a:pathLst>
              <a:path h="1653232" w="1464889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1354" y="3205245"/>
            <a:ext cx="4820871" cy="1271505"/>
          </a:xfrm>
          <a:custGeom>
            <a:avLst/>
            <a:gdLst/>
            <a:ahLst/>
            <a:cxnLst/>
            <a:rect r="r" b="b" t="t" l="l"/>
            <a:pathLst>
              <a:path h="1271505" w="4820871">
                <a:moveTo>
                  <a:pt x="0" y="0"/>
                </a:moveTo>
                <a:lnTo>
                  <a:pt x="4820871" y="0"/>
                </a:lnTo>
                <a:lnTo>
                  <a:pt x="4820871" y="1271505"/>
                </a:lnTo>
                <a:lnTo>
                  <a:pt x="0" y="12715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155835" y="1274046"/>
            <a:ext cx="17727437" cy="895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5238" b="true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              Frontend Developer </a:t>
            </a:r>
            <a:r>
              <a:rPr lang="en-US" sz="5238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Yol Haritası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74173" y="3483175"/>
            <a:ext cx="4820871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SASS ve SCSS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83107" y="3529213"/>
            <a:ext cx="4793456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SASS &amp; SCSS Eğitimi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6518" y="2306086"/>
            <a:ext cx="8505825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Sırasıyla izlememiz gereken eğitimler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2549" y="8200703"/>
            <a:ext cx="1464889" cy="1653232"/>
          </a:xfrm>
          <a:custGeom>
            <a:avLst/>
            <a:gdLst/>
            <a:ahLst/>
            <a:cxnLst/>
            <a:rect r="r" b="b" t="t" l="l"/>
            <a:pathLst>
              <a:path h="1653232" w="1464889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2300" y="3026574"/>
            <a:ext cx="4820871" cy="1271505"/>
          </a:xfrm>
          <a:custGeom>
            <a:avLst/>
            <a:gdLst/>
            <a:ahLst/>
            <a:cxnLst/>
            <a:rect r="r" b="b" t="t" l="l"/>
            <a:pathLst>
              <a:path h="1271505" w="4820871">
                <a:moveTo>
                  <a:pt x="0" y="0"/>
                </a:moveTo>
                <a:lnTo>
                  <a:pt x="4820871" y="0"/>
                </a:lnTo>
                <a:lnTo>
                  <a:pt x="4820871" y="1271505"/>
                </a:lnTo>
                <a:lnTo>
                  <a:pt x="0" y="12715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464889" y="1095375"/>
            <a:ext cx="17727437" cy="895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5238" b="true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              Frontend Developer </a:t>
            </a:r>
            <a:r>
              <a:rPr lang="en-US" sz="5238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Yol Haritası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2750" y="3248941"/>
            <a:ext cx="4820871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BOOTSTRAP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79462" y="3277516"/>
            <a:ext cx="6735842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BOOTSTRAP Eğitimleri Part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79462" y="4194891"/>
            <a:ext cx="6830259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BOOTSTRAP Eğitimleri Part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7464" y="2127414"/>
            <a:ext cx="8505825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Sırasıyla izlememiz gereken eğitimler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79462" y="4967686"/>
            <a:ext cx="6047542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BOOTSTRAP Uygulamalar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2549" y="8200703"/>
            <a:ext cx="1464889" cy="1653232"/>
          </a:xfrm>
          <a:custGeom>
            <a:avLst/>
            <a:gdLst/>
            <a:ahLst/>
            <a:cxnLst/>
            <a:rect r="r" b="b" t="t" l="l"/>
            <a:pathLst>
              <a:path h="1653232" w="1464889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2300" y="2359327"/>
            <a:ext cx="4820871" cy="1271505"/>
          </a:xfrm>
          <a:custGeom>
            <a:avLst/>
            <a:gdLst/>
            <a:ahLst/>
            <a:cxnLst/>
            <a:rect r="r" b="b" t="t" l="l"/>
            <a:pathLst>
              <a:path h="1271505" w="4820871">
                <a:moveTo>
                  <a:pt x="0" y="0"/>
                </a:moveTo>
                <a:lnTo>
                  <a:pt x="4820871" y="0"/>
                </a:lnTo>
                <a:lnTo>
                  <a:pt x="4820871" y="1271505"/>
                </a:lnTo>
                <a:lnTo>
                  <a:pt x="0" y="12715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464889" y="535943"/>
            <a:ext cx="17727437" cy="895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5238" b="true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              Frontend Developer </a:t>
            </a:r>
            <a:r>
              <a:rPr lang="en-US" sz="5238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Yol Haritası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5884" y="2600744"/>
            <a:ext cx="4820871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JAVASCRIPT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84050" y="2443065"/>
            <a:ext cx="6047065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Javascript Temelleri Part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84050" y="3862492"/>
            <a:ext cx="5039678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Javascript DOM Part 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84050" y="3111084"/>
            <a:ext cx="6141482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Javascript Temelleri Part 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84050" y="4616236"/>
            <a:ext cx="5134094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Javascript DOM Part 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84050" y="5284256"/>
            <a:ext cx="5357336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Javascript OOP Eğitimi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84050" y="6038001"/>
            <a:ext cx="5681901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Modern Javascript Part 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84050" y="6706020"/>
            <a:ext cx="5776436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Modern Javascript Part 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84050" y="7459765"/>
            <a:ext cx="736735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Asynchronous Javascript &amp; APIs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84050" y="8213510"/>
            <a:ext cx="5462468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Javascript Uygulamalar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62300" y="1545892"/>
            <a:ext cx="8505825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Sırasıyla izlememiz gereken eğitimler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2549" y="8200703"/>
            <a:ext cx="1464889" cy="1653232"/>
          </a:xfrm>
          <a:custGeom>
            <a:avLst/>
            <a:gdLst/>
            <a:ahLst/>
            <a:cxnLst/>
            <a:rect r="r" b="b" t="t" l="l"/>
            <a:pathLst>
              <a:path h="1653232" w="1464889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2654" y="2196933"/>
            <a:ext cx="4820871" cy="1271505"/>
          </a:xfrm>
          <a:custGeom>
            <a:avLst/>
            <a:gdLst/>
            <a:ahLst/>
            <a:cxnLst/>
            <a:rect r="r" b="b" t="t" l="l"/>
            <a:pathLst>
              <a:path h="1271505" w="4820871">
                <a:moveTo>
                  <a:pt x="0" y="0"/>
                </a:moveTo>
                <a:lnTo>
                  <a:pt x="4820871" y="0"/>
                </a:lnTo>
                <a:lnTo>
                  <a:pt x="4820871" y="1271505"/>
                </a:lnTo>
                <a:lnTo>
                  <a:pt x="0" y="12715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464889" y="133051"/>
            <a:ext cx="17727437" cy="895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5238" b="true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              Frontend Developer </a:t>
            </a:r>
            <a:r>
              <a:rPr lang="en-US" sz="5238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Yol Haritası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2654" y="2438350"/>
            <a:ext cx="4820871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REACT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770580" y="2196933"/>
            <a:ext cx="4820871" cy="1271505"/>
          </a:xfrm>
          <a:custGeom>
            <a:avLst/>
            <a:gdLst/>
            <a:ahLst/>
            <a:cxnLst/>
            <a:rect r="r" b="b" t="t" l="l"/>
            <a:pathLst>
              <a:path h="1271505" w="4820871">
                <a:moveTo>
                  <a:pt x="0" y="0"/>
                </a:moveTo>
                <a:lnTo>
                  <a:pt x="4820871" y="0"/>
                </a:lnTo>
                <a:lnTo>
                  <a:pt x="4820871" y="1271505"/>
                </a:lnTo>
                <a:lnTo>
                  <a:pt x="0" y="12715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531900" y="2438350"/>
            <a:ext cx="4820871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ANGULAR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53099" y="2438350"/>
            <a:ext cx="1439228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ya da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57254" y="4039691"/>
            <a:ext cx="4963835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Angular Temelleri Part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57254" y="4629077"/>
            <a:ext cx="7802046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Angular Components &amp; Models Part 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67552" y="5221532"/>
            <a:ext cx="7007781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Angular Firebase &amp; Services Part 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67552" y="5813986"/>
            <a:ext cx="6261378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Angular Authentication Part 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57254" y="6406440"/>
            <a:ext cx="6923961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Angular Modules &amp; Publish Part 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67552" y="6998895"/>
            <a:ext cx="7286149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Angular Uygulama Örnekleri Part 6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59304" y="3657157"/>
            <a:ext cx="4610695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React Temelleri Part 1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74446" y="1066800"/>
            <a:ext cx="8505825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Sırasıyla izlememiz gereken eğitimler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7625" y="4246543"/>
            <a:ext cx="7398830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React State ve Eventler Part 2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-199253" y="4838997"/>
            <a:ext cx="9531900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React Component Stillendirme Part 3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-199253" y="5364777"/>
            <a:ext cx="9531900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React Portals, Refs ve Fragment Part 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-1287199" y="5919131"/>
            <a:ext cx="9531900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React State Yönetimi Part 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-302175" y="6463960"/>
            <a:ext cx="9531900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React Optimizasyon Teknikleri Part 6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-199253" y="7065940"/>
            <a:ext cx="9531900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React HTTP İstekleri ve Firebase Part 7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-1398214" y="7636824"/>
            <a:ext cx="9531900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React Custom Hook Part 8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-2133070" y="8162603"/>
            <a:ext cx="9531900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React Redux Part 9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-2016337" y="8678857"/>
            <a:ext cx="9531900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React Router Part 10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-2085445" y="9195112"/>
            <a:ext cx="9531900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React Next.js Part 11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-1407739" y="9711366"/>
            <a:ext cx="9531900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React Uygulamalar Part 12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2549" y="8200703"/>
            <a:ext cx="1464889" cy="1653232"/>
          </a:xfrm>
          <a:custGeom>
            <a:avLst/>
            <a:gdLst/>
            <a:ahLst/>
            <a:cxnLst/>
            <a:rect r="r" b="b" t="t" l="l"/>
            <a:pathLst>
              <a:path h="1653232" w="1464889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7252" y="5504659"/>
            <a:ext cx="2641800" cy="2317091"/>
          </a:xfrm>
          <a:custGeom>
            <a:avLst/>
            <a:gdLst/>
            <a:ahLst/>
            <a:cxnLst/>
            <a:rect r="r" b="b" t="t" l="l"/>
            <a:pathLst>
              <a:path h="2317091" w="2641800">
                <a:moveTo>
                  <a:pt x="0" y="0"/>
                </a:moveTo>
                <a:lnTo>
                  <a:pt x="2641800" y="0"/>
                </a:lnTo>
                <a:lnTo>
                  <a:pt x="2641800" y="2317092"/>
                </a:lnTo>
                <a:lnTo>
                  <a:pt x="0" y="2317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0575" r="0" b="-30575"/>
            </a:stretch>
          </a:blipFill>
          <a:ln w="6667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-1464889" y="1715160"/>
            <a:ext cx="17727437" cy="895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5238" b="true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              Backend Developer </a:t>
            </a:r>
            <a:r>
              <a:rPr lang="en-US" sz="5238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Yol Haritası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02279" y="2981634"/>
            <a:ext cx="16483442" cy="189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Backend  için  aşağıdaki programlama dillerinden her biri ile web geliştirme yapılabilir. Önemli olan bir tanesini seçmek ve onda uzmanlaşmak.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35296" y="5431813"/>
            <a:ext cx="848797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</a:pPr>
            <a:r>
              <a:rPr lang="en-US" sz="46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C#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48219" y="5431813"/>
            <a:ext cx="2129671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</a:pPr>
            <a:r>
              <a:rPr lang="en-US" sz="46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Phyton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94094" y="5504839"/>
            <a:ext cx="1275636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</a:pPr>
            <a:r>
              <a:rPr lang="en-US" sz="46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PHP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60033" y="5504839"/>
            <a:ext cx="2981444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</a:pPr>
            <a:r>
              <a:rPr lang="en-US" sz="46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Javascript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587005"/>
            <a:ext cx="2153960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ASP.Net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59304" y="6587005"/>
            <a:ext cx="1907500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Django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475692" y="6587005"/>
            <a:ext cx="1950125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NodeJs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03471" y="5504839"/>
            <a:ext cx="1590675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</a:pPr>
            <a:r>
              <a:rPr lang="en-US" sz="46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JAVA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23223" y="6587005"/>
            <a:ext cx="1751171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Spring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321681" y="528488"/>
            <a:ext cx="17727437" cy="895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5238" b="true">
                <a:solidFill>
                  <a:srgbClr val="EF6D53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              Backend Developer </a:t>
            </a:r>
            <a:r>
              <a:rPr lang="en-US" sz="5238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Yol Haritası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89363" y="2506144"/>
            <a:ext cx="7723465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.Net Core Başlangıç Eğitimi Part 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89363" y="3231313"/>
            <a:ext cx="7343299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.Net Core C# Veri Yapıları Part 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89363" y="3956483"/>
            <a:ext cx="7226856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.Net Core C# Operatörler Part 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9363" y="4681653"/>
            <a:ext cx="7875151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.Net Core C# Koşul İfadeleri Part 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406822"/>
            <a:ext cx="6714649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.Net Core C# Döngüler Part 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9625" y="6131992"/>
            <a:ext cx="12401978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.Net Core C# Nesne Tabanlı Programlama Part 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857162"/>
            <a:ext cx="12401978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.Net Core C# Collections Part 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582331"/>
            <a:ext cx="12401978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.Net Core C# Hata Yönetimi Part 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8307501"/>
            <a:ext cx="12401978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.Net Core Veri Tabanı ile Çalışma Part 9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9032671"/>
            <a:ext cx="12401978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.Net Core ORM - Entity Framework Core Part 10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80757" y="1558639"/>
            <a:ext cx="8505825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Sırasıyla izlememiz gereken eğitimler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6262549" y="8200703"/>
            <a:ext cx="1464889" cy="1653232"/>
          </a:xfrm>
          <a:custGeom>
            <a:avLst/>
            <a:gdLst/>
            <a:ahLst/>
            <a:cxnLst/>
            <a:rect r="r" b="b" t="t" l="l"/>
            <a:pathLst>
              <a:path h="1653232" w="1464889">
                <a:moveTo>
                  <a:pt x="0" y="0"/>
                </a:moveTo>
                <a:lnTo>
                  <a:pt x="1464888" y="0"/>
                </a:lnTo>
                <a:lnTo>
                  <a:pt x="1464888" y="1653232"/>
                </a:lnTo>
                <a:lnTo>
                  <a:pt x="0" y="165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DAGB3fyJVKE</dc:identifier>
  <dcterms:modified xsi:type="dcterms:W3CDTF">2011-08-01T06:04:30Z</dcterms:modified>
  <cp:revision>1</cp:revision>
  <dc:title>Creative Portfolio kopyası</dc:title>
</cp:coreProperties>
</file>