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09" r:id="rId4"/>
    <p:sldId id="316" r:id="rId5"/>
    <p:sldId id="302" r:id="rId6"/>
    <p:sldId id="314" r:id="rId7"/>
    <p:sldId id="315" r:id="rId8"/>
    <p:sldId id="317" r:id="rId9"/>
    <p:sldId id="313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g-Liang Slogar" initials="SLS" lastIdx="3" clrIdx="0">
    <p:extLst>
      <p:ext uri="{19B8F6BF-5375-455C-9EA6-DF929625EA0E}">
        <p15:presenceInfo xmlns:p15="http://schemas.microsoft.com/office/powerpoint/2012/main" userId="Sheng-Liang Slog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  <a:srgbClr val="26282F"/>
    <a:srgbClr val="1B29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6" autoAdjust="0"/>
    <p:restoredTop sz="97741" autoAdjust="0"/>
  </p:normalViewPr>
  <p:slideViewPr>
    <p:cSldViewPr snapToGrid="0">
      <p:cViewPr>
        <p:scale>
          <a:sx n="192" d="100"/>
          <a:sy n="192" d="100"/>
        </p:scale>
        <p:origin x="928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7261-6120-416B-8E33-CE15F693C555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A027-4B82-420B-BD28-88F1D301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5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1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A027-4B82-420B-BD28-88F1D3012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A384-23E8-489F-BDDB-F8F797DD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FB6A-E43A-40D1-B4BF-DCB0A946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756F-B946-4699-AF81-8FDD13C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4B6E-28A9-470F-9244-B95686D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CA23-4CE4-41F7-B117-C7DC79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AA6-E445-4A57-8AC2-35CD7EE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63E8-AA6E-475C-9C1C-30EA5694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E43-36D9-41E4-844F-24D124A2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B59-DCEF-418F-A043-136C128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7FB4-4C58-4B0C-A83A-99B7F37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D7B03-41DE-48D0-B9C7-9830DF34F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CB30-C3F3-484B-81D1-94AAE58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9231-6B1E-41B6-BA06-782F2A9E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395-6C20-4E94-9528-A94A13F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4821-3194-4A3A-A209-9F8608F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30C-963B-4516-938B-BB065587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568-B5EE-4857-B6F3-E86E5AB8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0957-9394-46AB-81B8-BD10ECD9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924-7F6F-44E2-B8DB-79844B1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98DE-E94F-45BE-9406-C923DA9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B41A-B6FA-4D42-A9B3-2FBAD3C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B8DA-739E-449F-96D9-064B9217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E15-8EC0-49DE-ACA3-11EB04C0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4D70-1605-4A02-A4E7-54CAF0AD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4E07-14BB-4502-9157-523E024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441-38E0-40D7-B16D-5480A73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CEF7-F781-4AA4-854B-2DD613DC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2C29-0C6A-4CF5-8335-09BE1A85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C3E9-15DA-48DE-80FF-F687309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38FD-B800-4C3E-8E9C-C6A5497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BF1D-2CD8-4E70-B12F-A2E9B61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EA8-340E-4725-9A2C-E51E3788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EFEB-8D4C-4FA2-B09D-556E200C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F28A-D4C4-4FA8-8C73-1C08ED5A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F20-688E-4FB3-8220-9DDE97EA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009B-03B0-4A27-8BEA-6F2F1B18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28A6-D53E-4837-A409-60E7359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B62E-0A19-48D8-BC3A-C6E1022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6AA0-79C7-4B8F-B95F-7DEE358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07-77BB-4247-AD7B-0BB27CC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6A9F-FE6B-4EC2-858D-34B9C56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4A69-5AF7-4E9C-B44F-B8355E6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E0B0-F9E8-4C94-A0EF-62E65AE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C3EE-669B-465F-8C5E-FD61239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3CD4-AF12-408A-B706-A465227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E532-CF20-4D32-895A-856717EA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E8F-C22A-4929-9447-B1FA68ED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21E-718B-47AB-8EC9-6D591375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89E8-AA81-41F5-8E5B-E8245B4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2778D-F66F-4001-B763-91B01BB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61FF-0AEC-45F0-B4A6-199136DA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94A5-4FA5-47AF-87C3-6BBEC35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033-5C88-49BF-AE53-A2C16AE4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C463-7C8B-4A96-B5BD-71704E14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5893-BCC0-4321-A70E-D4D52E36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0DDD-281C-4706-8115-484EE92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1E7B-F62B-4DB1-BD1B-114657C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3342-EBA8-4D5F-9945-8D24A981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CF708-C5FB-477B-B773-D7C74AA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0456-6E31-42F4-A7B9-F95A2A0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83A-BB6B-4F43-A05C-5223FCFC2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752C-A90A-4D9F-A853-0FABF0AF221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5F8F-AD81-47BA-832E-CBF009EF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F20B-2398-411F-A730-CB873986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1C6E89-CEBD-5A4E-ACED-DA6CF80613A5}"/>
              </a:ext>
            </a:extLst>
          </p:cNvPr>
          <p:cNvGrpSpPr/>
          <p:nvPr/>
        </p:nvGrpSpPr>
        <p:grpSpPr>
          <a:xfrm>
            <a:off x="0" y="1112903"/>
            <a:ext cx="12192000" cy="3717073"/>
            <a:chOff x="0" y="1465786"/>
            <a:chExt cx="12192000" cy="37170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71898E-D189-4430-8B8D-68B6E7A72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65786"/>
              <a:ext cx="12192000" cy="371707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E83C9D-1D2F-284A-9DCE-A95B21475C31}"/>
                </a:ext>
              </a:extLst>
            </p:cNvPr>
            <p:cNvSpPr txBox="1"/>
            <p:nvPr/>
          </p:nvSpPr>
          <p:spPr>
            <a:xfrm rot="16200000">
              <a:off x="1616117" y="3168298"/>
              <a:ext cx="1748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cap="all" dirty="0">
                  <a:solidFill>
                    <a:srgbClr val="FF2D20"/>
                  </a:solidFill>
                  <a:latin typeface="IBM Plex Mono" panose="020B0509050203000203" pitchFamily="49" charset="0"/>
                </a:rPr>
                <a:t>Utah</a:t>
              </a:r>
              <a:endParaRPr lang="en-US" sz="3200" cap="all" dirty="0">
                <a:solidFill>
                  <a:srgbClr val="FF2D20"/>
                </a:solidFill>
                <a:latin typeface="IBM Plex Mono" panose="020B0509050203000203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E52F25-4E7E-5045-B1BB-1CB900176856}"/>
              </a:ext>
            </a:extLst>
          </p:cNvPr>
          <p:cNvSpPr txBox="1"/>
          <p:nvPr/>
        </p:nvSpPr>
        <p:spPr>
          <a:xfrm>
            <a:off x="2321182" y="4484449"/>
            <a:ext cx="3867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   </a:t>
            </a:r>
            <a:r>
              <a:rPr lang="en-US" sz="1600" dirty="0">
                <a:solidFill>
                  <a:schemeClr val="bg1"/>
                </a:solidFill>
                <a:latin typeface="IBM Plex Sans" panose="020B0503050203000203" pitchFamily="34" charset="0"/>
              </a:rPr>
              <a:t>Thursday, October 14</a:t>
            </a:r>
            <a:r>
              <a:rPr lang="en-US" sz="1600" baseline="30000" dirty="0">
                <a:solidFill>
                  <a:schemeClr val="bg1"/>
                </a:solidFill>
                <a:latin typeface="IBM Plex Sans" panose="020B0503050203000203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IBM Plex Sans" panose="020B0503050203000203" pitchFamily="34" charset="0"/>
              </a:rPr>
              <a:t>, 2021</a:t>
            </a:r>
          </a:p>
          <a:p>
            <a:endParaRPr lang="en-US" sz="16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</a:t>
            </a:r>
            <a:r>
              <a:rPr lang="en-US" sz="1600" dirty="0">
                <a:solidFill>
                  <a:schemeClr val="bg1"/>
                </a:solidFill>
                <a:latin typeface="IBM Plex Mono" panose="020B0509050203000203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IBM Plex Sans" panose="020B0503050203000203" pitchFamily="34" charset="0"/>
              </a:rPr>
              <a:t>Salt Mine Productive Workspace</a:t>
            </a:r>
          </a:p>
        </p:txBody>
      </p:sp>
    </p:spTree>
    <p:extLst>
      <p:ext uri="{BB962C8B-B14F-4D97-AF65-F5344CB8AC3E}">
        <p14:creationId xmlns:p14="http://schemas.microsoft.com/office/powerpoint/2010/main" val="304288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463"/>
            <a:ext cx="12192000" cy="37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0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3DF70D1D-84EF-4469-A978-525AD802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51965"/>
              </p:ext>
            </p:extLst>
          </p:nvPr>
        </p:nvGraphicFramePr>
        <p:xfrm>
          <a:off x="2935842" y="2835820"/>
          <a:ext cx="653037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66">
                  <a:extLst>
                    <a:ext uri="{9D8B030D-6E8A-4147-A177-3AD203B41FA5}">
                      <a16:colId xmlns:a16="http://schemas.microsoft.com/office/drawing/2014/main" val="799238832"/>
                    </a:ext>
                  </a:extLst>
                </a:gridCol>
                <a:gridCol w="914429">
                  <a:extLst>
                    <a:ext uri="{9D8B030D-6E8A-4147-A177-3AD203B41FA5}">
                      <a16:colId xmlns:a16="http://schemas.microsoft.com/office/drawing/2014/main" val="2654303179"/>
                    </a:ext>
                  </a:extLst>
                </a:gridCol>
                <a:gridCol w="2908881">
                  <a:extLst>
                    <a:ext uri="{9D8B030D-6E8A-4147-A177-3AD203B41FA5}">
                      <a16:colId xmlns:a16="http://schemas.microsoft.com/office/drawing/2014/main" val="476941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</a:rPr>
                        <a:t>6:30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</a:rPr>
                        <a:t>Food &amp; Networking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39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</a:rPr>
                        <a:t>7:00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Announcements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1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</a:rPr>
                        <a:t>7:10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Open Mic / Lightning Talks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19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</a:rPr>
                        <a:t>8:15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Wrap Up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814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9A79-17F8-4D1A-B4F6-4625BC443EBA}"/>
              </a:ext>
            </a:extLst>
          </p:cNvPr>
          <p:cNvCxnSpPr>
            <a:cxnSpLocks/>
          </p:cNvCxnSpPr>
          <p:nvPr/>
        </p:nvCxnSpPr>
        <p:spPr>
          <a:xfrm>
            <a:off x="6099175" y="3030706"/>
            <a:ext cx="0" cy="12215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830812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Sans" panose="020B050305020300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232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 rot="20922565">
            <a:off x="4500796" y="3013501"/>
            <a:ext cx="319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cap="all" dirty="0">
                <a:latin typeface="Rubik" pitchFamily="2" charset="-79"/>
                <a:ea typeface="Roboto" panose="02000000000000000000" pitchFamily="2" charset="0"/>
                <a:cs typeface="Rubik" pitchFamily="2" charset="-79"/>
              </a:rPr>
              <a:t>balance</a:t>
            </a:r>
            <a:endParaRPr lang="en-US" sz="5000" cap="all" dirty="0">
              <a:latin typeface="Rubik" pitchFamily="2" charset="-79"/>
              <a:ea typeface="Roboto" panose="02000000000000000000" pitchFamily="2" charset="0"/>
              <a:cs typeface="Rubik" pitchFamily="2" charset="-79"/>
            </a:endParaRPr>
          </a:p>
        </p:txBody>
      </p:sp>
      <p:sp>
        <p:nvSpPr>
          <p:cNvPr id="12" name="AutoShape 8" descr="Down pointing backhand index">
            <a:extLst>
              <a:ext uri="{FF2B5EF4-FFF2-40B4-BE49-F238E27FC236}">
                <a16:creationId xmlns:a16="http://schemas.microsoft.com/office/drawing/2014/main" id="{082B38D0-DD29-0145-874A-77BEFD881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0480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FB0FB7-4AA7-E64F-8C1E-33890571C2FF}"/>
              </a:ext>
            </a:extLst>
          </p:cNvPr>
          <p:cNvSpPr txBox="1"/>
          <p:nvPr/>
        </p:nvSpPr>
        <p:spPr>
          <a:xfrm>
            <a:off x="3365643" y="5839850"/>
            <a:ext cx="5460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Rubik" pitchFamily="2" charset="-79"/>
                <a:ea typeface="Roboto" panose="02000000000000000000" pitchFamily="2" charset="0"/>
                <a:cs typeface="Rubik" pitchFamily="2" charset="-79"/>
              </a:rPr>
              <a:t>Sunday, October 10</a:t>
            </a:r>
            <a:r>
              <a:rPr lang="en-US" sz="800" i="1" baseline="30000" dirty="0">
                <a:latin typeface="Rubik" pitchFamily="2" charset="-79"/>
                <a:ea typeface="Roboto" panose="02000000000000000000" pitchFamily="2" charset="0"/>
                <a:cs typeface="Rubik" pitchFamily="2" charset="-79"/>
              </a:rPr>
              <a:t>th </a:t>
            </a:r>
            <a:r>
              <a:rPr lang="en-US" sz="800" i="1" dirty="0">
                <a:latin typeface="Rubik" pitchFamily="2" charset="-79"/>
                <a:ea typeface="Roboto" panose="02000000000000000000" pitchFamily="2" charset="0"/>
                <a:cs typeface="Rubik" pitchFamily="2" charset="-79"/>
              </a:rPr>
              <a:t>was World Mental Health Day. I asked Twitter for some tips.</a:t>
            </a:r>
            <a:endParaRPr lang="en-US" sz="900" i="1" dirty="0">
              <a:latin typeface="Rubik" pitchFamily="2" charset="-79"/>
              <a:ea typeface="Roboto" panose="02000000000000000000" pitchFamily="2" charset="0"/>
              <a:cs typeface="Rubik" pitchFamily="2" charset="-79"/>
            </a:endParaRPr>
          </a:p>
        </p:txBody>
      </p:sp>
      <p:sp>
        <p:nvSpPr>
          <p:cNvPr id="12" name="AutoShape 8" descr="Down pointing backhand index">
            <a:extLst>
              <a:ext uri="{FF2B5EF4-FFF2-40B4-BE49-F238E27FC236}">
                <a16:creationId xmlns:a16="http://schemas.microsoft.com/office/drawing/2014/main" id="{082B38D0-DD29-0145-874A-77BEFD881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0480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59628D-94B7-E946-8148-67D1B97288D3}"/>
              </a:ext>
            </a:extLst>
          </p:cNvPr>
          <p:cNvGrpSpPr/>
          <p:nvPr/>
        </p:nvGrpSpPr>
        <p:grpSpPr>
          <a:xfrm>
            <a:off x="3971840" y="2498416"/>
            <a:ext cx="4248319" cy="1861168"/>
            <a:chOff x="1448474" y="534074"/>
            <a:chExt cx="4248319" cy="18611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32F5BF-454F-8F43-9D9C-86D6D7BF26B7}"/>
                </a:ext>
              </a:extLst>
            </p:cNvPr>
            <p:cNvSpPr/>
            <p:nvPr/>
          </p:nvSpPr>
          <p:spPr>
            <a:xfrm>
              <a:off x="1448474" y="534074"/>
              <a:ext cx="4248319" cy="18611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9A1E1B58-398A-5246-A88C-40040BE5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302" y="1259573"/>
              <a:ext cx="3739119" cy="8617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rPr>
                <a:t>putting together a talk about mental health in tech. what's something you wish was talked about more or a change you've made to support yours? 👇</a:t>
              </a:r>
              <a:endParaRPr kumimoji="0" lang="en-US" altLang="en-US" sz="4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08C2FF-FC9E-FD41-B3ED-AF2F79334105}"/>
                </a:ext>
              </a:extLst>
            </p:cNvPr>
            <p:cNvSpPr/>
            <p:nvPr/>
          </p:nvSpPr>
          <p:spPr>
            <a:xfrm>
              <a:off x="4986295" y="725527"/>
              <a:ext cx="440126" cy="44012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4D38DF9-D735-4940-8E74-2704340B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575" y="837868"/>
              <a:ext cx="1290359" cy="2154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rPr>
                <a:t>@</a:t>
              </a:r>
              <a:r>
                <a:rPr kumimoji="0" lang="en-US" altLang="en-US" sz="1400" b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cs typeface="Arial" panose="020B0604020202020204" pitchFamily="34" charset="0"/>
                </a:rPr>
                <a:t>ShengSlogar</a:t>
              </a:r>
              <a:endParaRPr kumimoji="0" lang="en-US" altLang="en-US" sz="4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31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 rot="5400000">
            <a:off x="8315277" y="3198167"/>
            <a:ext cx="644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1. Acknowledge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 rot="20937621">
            <a:off x="1763861" y="4731633"/>
            <a:ext cx="4707793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100" i="1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Most of us in tech are pretty damn lucky.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77F7C3-BC37-2040-BB85-7A9229D0EACC}"/>
              </a:ext>
            </a:extLst>
          </p:cNvPr>
          <p:cNvGrpSpPr/>
          <p:nvPr/>
        </p:nvGrpSpPr>
        <p:grpSpPr>
          <a:xfrm rot="525626">
            <a:off x="7503296" y="3662924"/>
            <a:ext cx="4248319" cy="1727941"/>
            <a:chOff x="7565829" y="326146"/>
            <a:chExt cx="4248319" cy="172794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D4C24A-9469-5245-AEA9-23F97979CDCC}"/>
                </a:ext>
              </a:extLst>
            </p:cNvPr>
            <p:cNvGrpSpPr/>
            <p:nvPr/>
          </p:nvGrpSpPr>
          <p:grpSpPr>
            <a:xfrm>
              <a:off x="7565829" y="326146"/>
              <a:ext cx="4248319" cy="1727941"/>
              <a:chOff x="1448474" y="534074"/>
              <a:chExt cx="4248319" cy="172794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BCB541-C073-6144-99EA-8D8DFAE4F5B4}"/>
                  </a:ext>
                </a:extLst>
              </p:cNvPr>
              <p:cNvSpPr/>
              <p:nvPr/>
            </p:nvSpPr>
            <p:spPr>
              <a:xfrm>
                <a:off x="1448474" y="534074"/>
                <a:ext cx="4248319" cy="1727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326E9658-1976-E044-BD0C-C48492882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6" y="1377993"/>
                <a:ext cx="3739846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proceeded to have a particularly bad work week, might have to make the talk about self-imposed deadlines instead 🥲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A085C3-7A40-784B-83D0-B489653712E2}"/>
                  </a:ext>
                </a:extLst>
              </p:cNvPr>
              <p:cNvSpPr/>
              <p:nvPr/>
            </p:nvSpPr>
            <p:spPr>
              <a:xfrm>
                <a:off x="4986295" y="725527"/>
                <a:ext cx="440126" cy="4401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AFD6F2A3-DDFC-B343-B352-4B0D3ABAD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5" y="837868"/>
                <a:ext cx="1290359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@</a:t>
                </a:r>
                <a:r>
                  <a:rPr lang="en-US" altLang="en-US" sz="14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ShengSlogar</a:t>
                </a:r>
                <a:endParaRPr lang="en-US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39551D94-9A69-0A46-8DDE-130CEDDF5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382" y="506687"/>
              <a:ext cx="1079425" cy="769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500" dirty="0">
                  <a:solidFill>
                    <a:schemeClr val="bg1"/>
                  </a:solidFill>
                  <a:cs typeface="Arial" panose="020B0604020202020204" pitchFamily="34" charset="0"/>
                </a:rPr>
                <a:t>quote reply @</a:t>
              </a:r>
              <a:r>
                <a:rPr lang="en-US" altLang="en-US" sz="5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ShengSlogar</a:t>
              </a:r>
              <a:endParaRPr lang="en-US" altLang="en-US" sz="5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7039AF-4D70-2C43-9799-B95D3FDFF7B5}"/>
              </a:ext>
            </a:extLst>
          </p:cNvPr>
          <p:cNvSpPr txBox="1"/>
          <p:nvPr/>
        </p:nvSpPr>
        <p:spPr>
          <a:xfrm rot="290483">
            <a:off x="3577826" y="5500144"/>
            <a:ext cx="4707793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i="1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Lucky people still get stressed.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4CFB6B-8E6D-354A-82AE-674E7E6739F7}"/>
              </a:ext>
            </a:extLst>
          </p:cNvPr>
          <p:cNvSpPr txBox="1"/>
          <p:nvPr/>
        </p:nvSpPr>
        <p:spPr>
          <a:xfrm>
            <a:off x="1024228" y="911874"/>
            <a:ext cx="6198207" cy="149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COVID-19 and 2020-2021 have </a:t>
            </a:r>
            <a:r>
              <a:rPr lang="en-US" sz="1600" dirty="0" err="1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kinda</a:t>
            </a: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 sucked.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Remote work can be extremely isolating.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Burnout is real.</a:t>
            </a:r>
          </a:p>
        </p:txBody>
      </p:sp>
    </p:spTree>
    <p:extLst>
      <p:ext uri="{BB962C8B-B14F-4D97-AF65-F5344CB8AC3E}">
        <p14:creationId xmlns:p14="http://schemas.microsoft.com/office/powerpoint/2010/main" val="379161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 rot="16200000">
            <a:off x="-2738751" y="3198167"/>
            <a:ext cx="644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cap="all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2. BREATHE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5910470" y="622232"/>
            <a:ext cx="4961143" cy="396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Pause. Prioritize. Then, if you can: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Rubik" pitchFamily="2" charset="-79"/>
              <a:ea typeface="Roboto Mono" panose="00000009000000000000" pitchFamily="49" charset="0"/>
              <a:cs typeface="Rubik" pitchFamily="2" charset="-79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Unplug.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Mute notifications.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Go outside.</a:t>
            </a:r>
            <a:endParaRPr lang="en-US" sz="1600" dirty="0">
              <a:latin typeface="Rubik" pitchFamily="2" charset="-79"/>
              <a:ea typeface="Roboto Mono" panose="00000009000000000000" pitchFamily="49" charset="0"/>
              <a:cs typeface="Rubik" pitchFamily="2" charset="-79"/>
              <a:sym typeface="Wingdings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Meditate.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Hit the gym.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Take a lunch break.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C216AC-F2E7-794B-983E-A640672144A9}"/>
              </a:ext>
            </a:extLst>
          </p:cNvPr>
          <p:cNvGrpSpPr/>
          <p:nvPr/>
        </p:nvGrpSpPr>
        <p:grpSpPr>
          <a:xfrm rot="21052981">
            <a:off x="419754" y="3526503"/>
            <a:ext cx="4248319" cy="1861168"/>
            <a:chOff x="7565829" y="326146"/>
            <a:chExt cx="4248319" cy="18611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8FBB86-59DF-2345-B48D-FE829008C824}"/>
                </a:ext>
              </a:extLst>
            </p:cNvPr>
            <p:cNvGrpSpPr/>
            <p:nvPr/>
          </p:nvGrpSpPr>
          <p:grpSpPr>
            <a:xfrm>
              <a:off x="7565829" y="326146"/>
              <a:ext cx="4248319" cy="1861168"/>
              <a:chOff x="1448474" y="534074"/>
              <a:chExt cx="4248319" cy="186116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E9B1E2-42AE-FB4B-AE2F-ADA8A5D8E81D}"/>
                  </a:ext>
                </a:extLst>
              </p:cNvPr>
              <p:cNvSpPr/>
              <p:nvPr/>
            </p:nvSpPr>
            <p:spPr>
              <a:xfrm>
                <a:off x="1448474" y="534074"/>
                <a:ext cx="4248319" cy="18611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40D9E16-F68D-9D46-AA7A-B5D84EB96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6" y="1259573"/>
                <a:ext cx="3739846" cy="883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285750" lvl="0" indent="-285750">
                  <a:buFontTx/>
                  <a:buChar char="-"/>
                </a:pPr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taking regular breaks</a:t>
                </a:r>
              </a:p>
              <a:p>
                <a:pPr marL="285750" lvl="0" indent="-285750">
                  <a:buFontTx/>
                  <a:buChar char="-"/>
                </a:pPr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asking for help</a:t>
                </a:r>
              </a:p>
              <a:p>
                <a:pPr marL="285750" lvl="0" indent="-285750">
                  <a:buFontTx/>
                  <a:buChar char="-"/>
                </a:pPr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opening up more / talking about what's going on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8C4594-BC5F-3B48-8174-E2190126711C}"/>
                  </a:ext>
                </a:extLst>
              </p:cNvPr>
              <p:cNvSpPr/>
              <p:nvPr/>
            </p:nvSpPr>
            <p:spPr>
              <a:xfrm>
                <a:off x="4986295" y="725527"/>
                <a:ext cx="440126" cy="4401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CC4CE07-10C4-E941-867B-D3502B8AF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5" y="837868"/>
                <a:ext cx="1290359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@</a:t>
                </a:r>
                <a:r>
                  <a:rPr lang="en-US" altLang="en-US" sz="14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poppacalypse</a:t>
                </a:r>
                <a:endParaRPr lang="en-US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6FD8AB29-78D7-3C49-A8CF-1C81B128C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3931" y="517599"/>
              <a:ext cx="737096" cy="769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500" dirty="0">
                  <a:solidFill>
                    <a:schemeClr val="bg1"/>
                  </a:solidFill>
                  <a:cs typeface="Arial" panose="020B0604020202020204" pitchFamily="34" charset="0"/>
                </a:rPr>
                <a:t>reply to @</a:t>
              </a:r>
              <a:r>
                <a:rPr lang="en-US" altLang="en-US" sz="5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ShengSlogar</a:t>
              </a:r>
              <a:endParaRPr lang="en-US" altLang="en-US" sz="5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20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420994" y="338694"/>
            <a:ext cx="6855058" cy="445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Say “no” more often.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Push back against unrealistic deadlines.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Ask for help.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Delegate, if possible.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Stop working all the time!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Normalize “taking a mental health day.”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Physical health &lt;&gt; mental health.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Think about where you want to be in two years. What’s your why?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Give yourself a break.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AC0B2E-2FF8-7640-84E2-31ED9DD2E03B}"/>
              </a:ext>
            </a:extLst>
          </p:cNvPr>
          <p:cNvGrpSpPr/>
          <p:nvPr/>
        </p:nvGrpSpPr>
        <p:grpSpPr>
          <a:xfrm rot="655148">
            <a:off x="7478883" y="4042111"/>
            <a:ext cx="4248319" cy="1708063"/>
            <a:chOff x="7565829" y="326146"/>
            <a:chExt cx="4248319" cy="17080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2FF31D-7755-104A-8579-2842CAB9EB72}"/>
                </a:ext>
              </a:extLst>
            </p:cNvPr>
            <p:cNvGrpSpPr/>
            <p:nvPr/>
          </p:nvGrpSpPr>
          <p:grpSpPr>
            <a:xfrm>
              <a:off x="7565829" y="326146"/>
              <a:ext cx="4248319" cy="1708063"/>
              <a:chOff x="1448474" y="534074"/>
              <a:chExt cx="4248319" cy="17080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311D75-E80E-9149-8DF5-A0AB1C86BDA1}"/>
                  </a:ext>
                </a:extLst>
              </p:cNvPr>
              <p:cNvSpPr/>
              <p:nvPr/>
            </p:nvSpPr>
            <p:spPr>
              <a:xfrm>
                <a:off x="1448474" y="534074"/>
                <a:ext cx="4248319" cy="170806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49C5AEFB-9766-0A4A-B3D2-4353FD9D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6" y="1377993"/>
                <a:ext cx="3739846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Leaving a toxic work environment even if you don’t have the next thing lined up. Take some time to figure out what you need.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48F992-AF86-8148-B06D-58C989137296}"/>
                  </a:ext>
                </a:extLst>
              </p:cNvPr>
              <p:cNvSpPr/>
              <p:nvPr/>
            </p:nvSpPr>
            <p:spPr>
              <a:xfrm>
                <a:off x="4986295" y="725527"/>
                <a:ext cx="440126" cy="4401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3B27FCD9-A616-E24E-837A-A372E216E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5" y="837868"/>
                <a:ext cx="1290359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@</a:t>
                </a:r>
                <a:r>
                  <a:rPr lang="en-US" altLang="en-US" sz="14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jordwahl</a:t>
                </a:r>
                <a:endParaRPr lang="en-US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7FE188D-1458-9441-B0B8-EE21145B0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3931" y="517599"/>
              <a:ext cx="737096" cy="769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500" dirty="0">
                  <a:solidFill>
                    <a:schemeClr val="bg1"/>
                  </a:solidFill>
                  <a:cs typeface="Arial" panose="020B0604020202020204" pitchFamily="34" charset="0"/>
                </a:rPr>
                <a:t>reply to @</a:t>
              </a:r>
              <a:r>
                <a:rPr lang="en-US" altLang="en-US" sz="5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ShengSlogar</a:t>
              </a:r>
              <a:endParaRPr lang="en-US" altLang="en-US" sz="5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BE3CE95-6D1B-D34A-BDD1-8CB65B6C564D}"/>
              </a:ext>
            </a:extLst>
          </p:cNvPr>
          <p:cNvSpPr txBox="1"/>
          <p:nvPr/>
        </p:nvSpPr>
        <p:spPr>
          <a:xfrm rot="5400000">
            <a:off x="8315277" y="3198167"/>
            <a:ext cx="644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Rubik" pitchFamily="2" charset="-79"/>
                <a:ea typeface="Roboto Mono" panose="00000009000000000000" pitchFamily="49" charset="0"/>
                <a:cs typeface="Rubik" pitchFamily="2" charset="-79"/>
              </a:rPr>
              <a:t>3. STRATEGIZE</a:t>
            </a:r>
          </a:p>
        </p:txBody>
      </p:sp>
    </p:spTree>
    <p:extLst>
      <p:ext uri="{BB962C8B-B14F-4D97-AF65-F5344CB8AC3E}">
        <p14:creationId xmlns:p14="http://schemas.microsoft.com/office/powerpoint/2010/main" val="200007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1E27D-EC0A-4141-8607-23AFD253AD8E}"/>
              </a:ext>
            </a:extLst>
          </p:cNvPr>
          <p:cNvSpPr txBox="1"/>
          <p:nvPr/>
        </p:nvSpPr>
        <p:spPr>
          <a:xfrm>
            <a:off x="2304242" y="2187314"/>
            <a:ext cx="7583515" cy="24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We’re all figuring this out.</a:t>
            </a:r>
            <a:b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</a:br>
            <a:endParaRPr lang="en-US" sz="1600" dirty="0">
              <a:latin typeface="Rubik" pitchFamily="2" charset="-79"/>
              <a:ea typeface="Roboto Mono" panose="00000009000000000000" pitchFamily="49" charset="0"/>
              <a:cs typeface="Rubik" pitchFamily="2" charset="-79"/>
              <a:sym typeface="Wingdings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Ask for help! Technology is unforgiving and precisely anti-human.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Talk to your colleagues, friends, and superiors.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1600" dirty="0">
                <a:latin typeface="Rubik" pitchFamily="2" charset="-79"/>
                <a:ea typeface="Roboto Mono" panose="00000009000000000000" pitchFamily="49" charset="0"/>
                <a:cs typeface="Rubik" pitchFamily="2" charset="-79"/>
                <a:sym typeface="Wingdings" pitchFamily="2" charset="2"/>
              </a:rPr>
              <a:t>@ me on Twitter or Slack.</a:t>
            </a:r>
          </a:p>
        </p:txBody>
      </p:sp>
    </p:spTree>
    <p:extLst>
      <p:ext uri="{BB962C8B-B14F-4D97-AF65-F5344CB8AC3E}">
        <p14:creationId xmlns:p14="http://schemas.microsoft.com/office/powerpoint/2010/main" val="3040784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434692-10B9-654B-BC41-4B2B89AEAD3F}"/>
              </a:ext>
            </a:extLst>
          </p:cNvPr>
          <p:cNvGrpSpPr/>
          <p:nvPr/>
        </p:nvGrpSpPr>
        <p:grpSpPr>
          <a:xfrm>
            <a:off x="3971840" y="2525273"/>
            <a:ext cx="4248319" cy="1807454"/>
            <a:chOff x="7565829" y="326146"/>
            <a:chExt cx="4248319" cy="18074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A5B58B-2A28-8241-82C1-BF634C5D8654}"/>
                </a:ext>
              </a:extLst>
            </p:cNvPr>
            <p:cNvGrpSpPr/>
            <p:nvPr/>
          </p:nvGrpSpPr>
          <p:grpSpPr>
            <a:xfrm>
              <a:off x="7565829" y="326146"/>
              <a:ext cx="4248319" cy="1807454"/>
              <a:chOff x="1448474" y="534074"/>
              <a:chExt cx="4248319" cy="180745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523FD0-676A-C043-9AA1-C0DE75E5628A}"/>
                  </a:ext>
                </a:extLst>
              </p:cNvPr>
              <p:cNvSpPr/>
              <p:nvPr/>
            </p:nvSpPr>
            <p:spPr>
              <a:xfrm>
                <a:off x="1448474" y="534074"/>
                <a:ext cx="4248319" cy="18074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003BCCB-CE0C-FB41-AEC8-402EA5458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6" y="1270272"/>
                <a:ext cx="3739846" cy="861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taking breaks is very okay and sometimes I forget that myself but hey good to remember we are all WIP files and we </a:t>
                </a:r>
                <a:r>
                  <a:rPr lang="en-US" altLang="en-US" sz="14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ain’t</a:t>
                </a:r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ready for print yet and that’s a-okay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CF5C39A-71A8-3C4F-B433-A9AABD9BF383}"/>
                  </a:ext>
                </a:extLst>
              </p:cNvPr>
              <p:cNvSpPr/>
              <p:nvPr/>
            </p:nvSpPr>
            <p:spPr>
              <a:xfrm>
                <a:off x="4986295" y="725527"/>
                <a:ext cx="440126" cy="4401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1652B3B2-27F2-714C-B575-924FFB354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575" y="837868"/>
                <a:ext cx="1290359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@</a:t>
                </a:r>
                <a:r>
                  <a:rPr lang="en-US" altLang="en-US" sz="14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HeyitsAllyssa</a:t>
                </a:r>
                <a:endParaRPr lang="en-US" altLang="en-US" sz="14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3EB2018E-54FD-C74D-9218-D09331754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3931" y="517599"/>
              <a:ext cx="737096" cy="769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lang="en-US" altLang="en-US" sz="500" dirty="0">
                  <a:solidFill>
                    <a:schemeClr val="bg1"/>
                  </a:solidFill>
                  <a:cs typeface="Arial" panose="020B0604020202020204" pitchFamily="34" charset="0"/>
                </a:rPr>
                <a:t>reply to @</a:t>
              </a:r>
              <a:r>
                <a:rPr lang="en-US" altLang="en-US" sz="500" dirty="0" err="1">
                  <a:solidFill>
                    <a:schemeClr val="bg1"/>
                  </a:solidFill>
                  <a:cs typeface="Arial" panose="020B0604020202020204" pitchFamily="34" charset="0"/>
                </a:rPr>
                <a:t>ShengSlogar</a:t>
              </a:r>
              <a:endParaRPr lang="en-US" altLang="en-US" sz="5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00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379</Words>
  <Application>Microsoft Macintosh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Font Awesome 5 Free Solid</vt:lpstr>
      <vt:lpstr>IBM Plex Mono</vt:lpstr>
      <vt:lpstr>IBM Plex Sans</vt:lpstr>
      <vt:lpstr>Rubik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Sheng-Liang Slogar</dc:creator>
  <cp:lastModifiedBy>Sheng Slogar</cp:lastModifiedBy>
  <cp:revision>547</cp:revision>
  <dcterms:created xsi:type="dcterms:W3CDTF">2020-11-17T19:11:40Z</dcterms:created>
  <dcterms:modified xsi:type="dcterms:W3CDTF">2021-10-14T17:57:37Z</dcterms:modified>
</cp:coreProperties>
</file>