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71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F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41"/>
            <a:ext cx="12192000" cy="371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5F7BF-136A-40ED-B301-38CA259387CD}"/>
              </a:ext>
            </a:extLst>
          </p:cNvPr>
          <p:cNvSpPr txBox="1"/>
          <p:nvPr/>
        </p:nvSpPr>
        <p:spPr>
          <a:xfrm>
            <a:off x="2532743" y="4699000"/>
            <a:ext cx="50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07.08.2021</a:t>
            </a:r>
          </a:p>
          <a:p>
            <a:endParaRPr lang="en-US" dirty="0">
              <a:solidFill>
                <a:schemeClr val="bg1"/>
              </a:solidFill>
              <a:latin typeface="Font Awesome 5 Free Solid" panose="02000503000000000000" pitchFamily="50" charset="2"/>
            </a:endParaRPr>
          </a:p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To Eager Load (or Not To Eager Load)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Fetch things ASAP.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works on relationships!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($post-&gt;author()-&gt;is($user)) 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//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Limit the things!</a:t>
            </a:r>
          </a:p>
        </p:txBody>
      </p:sp>
    </p:spTree>
    <p:extLst>
      <p:ext uri="{BB962C8B-B14F-4D97-AF65-F5344CB8AC3E}">
        <p14:creationId xmlns:p14="http://schemas.microsoft.com/office/powerpoint/2010/main" val="312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Use Transactions for lots of work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one thing fails, everything fails.</a:t>
            </a:r>
          </a:p>
        </p:txBody>
      </p:sp>
    </p:spTree>
    <p:extLst>
      <p:ext uri="{BB962C8B-B14F-4D97-AF65-F5344CB8AC3E}">
        <p14:creationId xmlns:p14="http://schemas.microsoft.com/office/powerpoint/2010/main" val="3849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queues! And priority queues.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Don’t make your server process everything at once.</a:t>
            </a:r>
          </a:p>
        </p:txBody>
      </p:sp>
    </p:spTree>
    <p:extLst>
      <p:ext uri="{BB962C8B-B14F-4D97-AF65-F5344CB8AC3E}">
        <p14:creationId xmlns:p14="http://schemas.microsoft.com/office/powerpoint/2010/main" val="26942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Route, view, and config caching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6345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models (wisely)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5793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frequently accessed methods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38076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89D42-24A6-4DFD-B2B5-A08C552E696E}"/>
              </a:ext>
            </a:extLst>
          </p:cNvPr>
          <p:cNvGrpSpPr/>
          <p:nvPr/>
        </p:nvGrpSpPr>
        <p:grpSpPr>
          <a:xfrm>
            <a:off x="5212216" y="2508203"/>
            <a:ext cx="1767568" cy="2285455"/>
            <a:chOff x="5212215" y="2358224"/>
            <a:chExt cx="1767568" cy="22854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A7DA7-883E-4D88-B8F1-EC07162DF1CD}"/>
                </a:ext>
              </a:extLst>
            </p:cNvPr>
            <p:cNvGrpSpPr/>
            <p:nvPr/>
          </p:nvGrpSpPr>
          <p:grpSpPr>
            <a:xfrm>
              <a:off x="5287735" y="2358224"/>
              <a:ext cx="1616528" cy="1616528"/>
              <a:chOff x="5353049" y="2658505"/>
              <a:chExt cx="1616528" cy="161652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D926932-3D0B-47F3-B8D0-BA781973E9B2}"/>
                  </a:ext>
                </a:extLst>
              </p:cNvPr>
              <p:cNvSpPr/>
              <p:nvPr/>
            </p:nvSpPr>
            <p:spPr>
              <a:xfrm>
                <a:off x="5353049" y="2658505"/>
                <a:ext cx="1616528" cy="1616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05A99B-3DF2-48D9-9091-8DD5981034AA}"/>
                  </a:ext>
                </a:extLst>
              </p:cNvPr>
              <p:cNvSpPr/>
              <p:nvPr/>
            </p:nvSpPr>
            <p:spPr>
              <a:xfrm>
                <a:off x="5404097" y="2709553"/>
                <a:ext cx="1514432" cy="15144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ACD38-E3E8-41A6-9752-51124F88B160}"/>
                </a:ext>
              </a:extLst>
            </p:cNvPr>
            <p:cNvSpPr txBox="1"/>
            <p:nvPr/>
          </p:nvSpPr>
          <p:spPr>
            <a:xfrm>
              <a:off x="5212215" y="4130205"/>
              <a:ext cx="1767568" cy="5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Sheng Slogar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Founder, Diglactic</a:t>
              </a:r>
              <a:endParaRPr lang="en-US" sz="1400" dirty="0">
                <a:solidFill>
                  <a:schemeClr val="bg1"/>
                </a:solidFill>
                <a:latin typeface="IBM Plex Mono" panose="020B0509050203000203" pitchFamily="49" charset="0"/>
              </a:endParaRPr>
            </a:p>
          </p:txBody>
        </p:sp>
      </p:grp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9C84B03-A947-4371-A96F-CB42587F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93E0AE-FD16-4C1F-B0C2-83B62ED32FE9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Today’s speakers</a:t>
            </a:r>
          </a:p>
        </p:txBody>
      </p:sp>
    </p:spTree>
    <p:extLst>
      <p:ext uri="{BB962C8B-B14F-4D97-AF65-F5344CB8AC3E}">
        <p14:creationId xmlns:p14="http://schemas.microsoft.com/office/powerpoint/2010/main" val="4941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2067"/>
              </p:ext>
            </p:extLst>
          </p:nvPr>
        </p:nvGraphicFramePr>
        <p:xfrm>
          <a:off x="2930077" y="1563628"/>
          <a:ext cx="65303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Introductions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Mono" panose="020B0509050203000203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7:05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Laravel Performance Pitfalls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Sheng Slogar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7:25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Questions &amp; Break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6415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Talk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Speaker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Questions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2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Open Mic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6000" y="1918930"/>
            <a:ext cx="0" cy="35405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2590963"/>
            <a:ext cx="1138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Performance Pitfalls</a:t>
            </a:r>
            <a:endParaRPr lang="en-US" sz="4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3496369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Things to keep an eye on to boost server speed.</a:t>
            </a:r>
          </a:p>
        </p:txBody>
      </p:sp>
    </p:spTree>
    <p:extLst>
      <p:ext uri="{BB962C8B-B14F-4D97-AF65-F5344CB8AC3E}">
        <p14:creationId xmlns:p14="http://schemas.microsoft.com/office/powerpoint/2010/main" val="1805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</a:t>
            </a:r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Debugbar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18059-90D6-4647-831A-AD2D67E5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5" y="2159756"/>
            <a:ext cx="6545943" cy="3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 Indices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to use an index or a combined index.</a:t>
            </a:r>
          </a:p>
        </p:txBody>
      </p:sp>
    </p:spTree>
    <p:extLst>
      <p:ext uri="{BB962C8B-B14F-4D97-AF65-F5344CB8AC3E}">
        <p14:creationId xmlns:p14="http://schemas.microsoft.com/office/powerpoint/2010/main" val="14389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Query builder vs. collections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</p:spTree>
    <p:extLst>
      <p:ext uri="{BB962C8B-B14F-4D97-AF65-F5344CB8AC3E}">
        <p14:creationId xmlns:p14="http://schemas.microsoft.com/office/powerpoint/2010/main" val="2867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Avoid unnecessary PHP logic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PHP is fast, but it’s no database.</a:t>
            </a:r>
          </a:p>
        </p:txBody>
      </p:sp>
    </p:spTree>
    <p:extLst>
      <p:ext uri="{BB962C8B-B14F-4D97-AF65-F5344CB8AC3E}">
        <p14:creationId xmlns:p14="http://schemas.microsoft.com/office/powerpoint/2010/main" val="20621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Lazy, cursor, &amp; chunks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Memory usage slows down PHP a LOT.</a:t>
            </a:r>
          </a:p>
        </p:txBody>
      </p:sp>
    </p:spTree>
    <p:extLst>
      <p:ext uri="{BB962C8B-B14F-4D97-AF65-F5344CB8AC3E}">
        <p14:creationId xmlns:p14="http://schemas.microsoft.com/office/powerpoint/2010/main" val="1319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Font Awesome 5 Free Solid</vt:lpstr>
      <vt:lpstr>IBM Plex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Sheng-Liang Slogar</cp:lastModifiedBy>
  <cp:revision>61</cp:revision>
  <dcterms:created xsi:type="dcterms:W3CDTF">2020-11-17T19:11:40Z</dcterms:created>
  <dcterms:modified xsi:type="dcterms:W3CDTF">2021-06-19T20:04:06Z</dcterms:modified>
</cp:coreProperties>
</file>