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309" r:id="rId5"/>
    <p:sldId id="302" r:id="rId6"/>
    <p:sldId id="303" r:id="rId7"/>
    <p:sldId id="304" r:id="rId8"/>
    <p:sldId id="306" r:id="rId9"/>
    <p:sldId id="307" r:id="rId10"/>
    <p:sldId id="305" r:id="rId11"/>
    <p:sldId id="310" r:id="rId12"/>
    <p:sldId id="300" r:id="rId13"/>
    <p:sldId id="301" r:id="rId14"/>
    <p:sldId id="3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g-Liang Slogar" initials="SLS" lastIdx="3" clrIdx="0">
    <p:extLst>
      <p:ext uri="{19B8F6BF-5375-455C-9EA6-DF929625EA0E}">
        <p15:presenceInfo xmlns:p15="http://schemas.microsoft.com/office/powerpoint/2012/main" userId="Sheng-Liang Slog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82F"/>
    <a:srgbClr val="1B2936"/>
    <a:srgbClr val="000000"/>
    <a:srgbClr val="FF2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00" autoAdjust="0"/>
    <p:restoredTop sz="74531" autoAdjust="0"/>
  </p:normalViewPr>
  <p:slideViewPr>
    <p:cSldViewPr snapToGrid="0">
      <p:cViewPr>
        <p:scale>
          <a:sx n="66" d="100"/>
          <a:sy n="66" d="100"/>
        </p:scale>
        <p:origin x="1373" y="10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27261-6120-416B-8E33-CE15F693C555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A027-4B82-420B-BD28-88F1D301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9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DA027-4B82-420B-BD28-88F1D30121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00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and dirty rundown of things I’ve learned over the years of working with Laravel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DA027-4B82-420B-BD28-88F1D30121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11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DA027-4B82-420B-BD28-88F1D30121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63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and dirty rundown of things I’ve learned over the years of working with Laravel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DA027-4B82-420B-BD28-88F1D30121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42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DA027-4B82-420B-BD28-88F1D30121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50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and dirty rundown of things I’ve learned over the years of working with Laravel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DA027-4B82-420B-BD28-88F1D30121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5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and dirty rundown of things I’ve learned over the years of working with Laravel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DA027-4B82-420B-BD28-88F1D30121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61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and dirty rundown of things I’ve learned over the years of working with Laravel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DA027-4B82-420B-BD28-88F1D30121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03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and dirty rundown of things I’ve learned over the years of working with Laravel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DA027-4B82-420B-BD28-88F1D30121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80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and dirty rundown of things I’ve learned over the years of working with Laravel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DA027-4B82-420B-BD28-88F1D30121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81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and dirty rundown of things I’ve learned over the years of working with Laravel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DA027-4B82-420B-BD28-88F1D30121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and dirty rundown of things I’ve learned over the years of working with Laravel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DA027-4B82-420B-BD28-88F1D30121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77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and dirty rundown of things I’ve learned over the years of working with Laravel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DA027-4B82-420B-BD28-88F1D30121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6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A384-23E8-489F-BDDB-F8F797DDE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1FB6A-E43A-40D1-B4BF-DCB0A946B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D756F-B946-4699-AF81-8FDD13C3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64B6E-28A9-470F-9244-B95686D8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3CA23-4CE4-41F7-B117-C7DC79FE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BAA6-E445-4A57-8AC2-35CD7EE0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463E8-AA6E-475C-9C1C-30EA56948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3E43-36D9-41E4-844F-24D124A2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FB59-DCEF-418F-A043-136C1289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87FB4-4C58-4B0C-A83A-99B7F37A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D7B03-41DE-48D0-B9C7-9830DF34F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8CB30-C3F3-484B-81D1-94AAE58D7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9231-6B1E-41B6-BA06-782F2A9E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6395-6C20-4E94-9528-A94A13F8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D4821-3194-4A3A-A209-9F8608FD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3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830C-963B-4516-938B-BB065587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E6568-B5EE-4857-B6F3-E86E5AB87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B0957-9394-46AB-81B8-BD10ECD9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AB924-7F6F-44E2-B8DB-79844B17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998DE-E94F-45BE-9406-C923DA95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5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B41A-B6FA-4D42-A9B3-2FBAD3C1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5B8DA-739E-449F-96D9-064B9217C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1E15-8EC0-49DE-ACA3-11EB04C0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4D70-1605-4A02-A4E7-54CAF0AD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4E07-14BB-4502-9157-523E0247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3441-38E0-40D7-B16D-5480A73D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CEF7-F781-4AA4-854B-2DD613DCA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B2C29-0C6A-4CF5-8335-09BE1A855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2C3E9-15DA-48DE-80FF-F687309A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E38FD-B800-4C3E-8E9C-C6A5497C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ABF1D-2CD8-4E70-B12F-A2E9B61E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8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4EA8-340E-4725-9A2C-E51E3788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EEFEB-8D4C-4FA2-B09D-556E200C1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9F28A-D4C4-4FA8-8C73-1C08ED5A8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20F20-688E-4FB3-8220-9DDE97EAB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D009B-03B0-4A27-8BEA-6F2F1B185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428A6-D53E-4837-A409-60E73591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8B62E-0A19-48D8-BC3A-C6E1022F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96AA0-79C7-4B8F-B95F-7DEE3584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8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3C07-77BB-4247-AD7B-0BB27CC4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C6A9F-FE6B-4EC2-858D-34B9C56C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74A69-5AF7-4E9C-B44F-B8355E6E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AE0B0-F9E8-4C94-A0EF-62E65AE0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5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DC3EE-669B-465F-8C5E-FD612393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23CD4-AF12-408A-B706-A465227F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3E532-CF20-4D32-895A-856717EA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2E8F-C22A-4929-9447-B1FA68ED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B21E-718B-47AB-8EC9-6D591375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889E8-AA81-41F5-8E5B-E8245B46E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2778D-F66F-4001-B763-91B01BB8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061FF-0AEC-45F0-B4A6-199136DA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494A5-4FA5-47AF-87C3-6BBEC35F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1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8033-5C88-49BF-AE53-A2C16AE4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C463-7C8B-4A96-B5BD-71704E145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5893-BCC0-4321-A70E-D4D52E36A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20DDD-281C-4706-8115-484EE92A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A1E7B-F62B-4DB1-BD1B-114657C8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23342-EBA8-4D5F-9945-8D24A981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2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CF708-C5FB-477B-B773-D7C74AAF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0456-6E31-42F4-A7B9-F95A2A0A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6183A-BB6B-4F43-A05C-5223FCFC2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752C-A90A-4D9F-A853-0FABF0AF221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5F8F-AD81-47BA-832E-CBF009EFF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F20B-2398-411F-A730-CB8739863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1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71898E-D189-4430-8B8D-68B6E7A72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441"/>
            <a:ext cx="12192000" cy="3717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55F7BF-136A-40ED-B301-38CA259387CD}"/>
              </a:ext>
            </a:extLst>
          </p:cNvPr>
          <p:cNvSpPr txBox="1"/>
          <p:nvPr/>
        </p:nvSpPr>
        <p:spPr>
          <a:xfrm>
            <a:off x="2532743" y="4699000"/>
            <a:ext cx="506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ont Awesome 5 Free Solid" panose="02000503000000000000" pitchFamily="50" charset="2"/>
              </a:rPr>
              <a:t> </a:t>
            </a:r>
            <a:r>
              <a:rPr lang="en-US" dirty="0">
                <a:solidFill>
                  <a:schemeClr val="bg1"/>
                </a:solidFill>
                <a:latin typeface="IBM Plex Mono" panose="020B0509050203000203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0"/>
              </a:rPr>
              <a:t>Thursday, August 12</a:t>
            </a:r>
            <a:r>
              <a:rPr lang="en-US" baseline="30000" dirty="0">
                <a:solidFill>
                  <a:schemeClr val="bg1"/>
                </a:solidFill>
                <a:latin typeface="IBM Plex Sans" panose="020B0503050203000203" pitchFamily="34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0"/>
              </a:rPr>
              <a:t>, 2021</a:t>
            </a:r>
          </a:p>
          <a:p>
            <a:endParaRPr lang="en-US" dirty="0">
              <a:solidFill>
                <a:schemeClr val="bg1"/>
              </a:solidFill>
              <a:latin typeface="Font Awesome 5 Free Solid" panose="02000503000000000000" pitchFamily="50" charset="2"/>
            </a:endParaRPr>
          </a:p>
          <a:p>
            <a:r>
              <a:rPr lang="en-US" dirty="0">
                <a:solidFill>
                  <a:schemeClr val="bg1"/>
                </a:solidFill>
                <a:latin typeface="Font Awesome 5 Free Solid" panose="02000503000000000000" pitchFamily="50" charset="2"/>
              </a:rPr>
              <a:t></a:t>
            </a:r>
            <a:r>
              <a:rPr lang="en-US" dirty="0">
                <a:solidFill>
                  <a:schemeClr val="bg1"/>
                </a:solidFill>
                <a:latin typeface="IBM Plex Mono" panose="020B0509050203000203" pitchFamily="49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IBM Plex Sans" panose="020B0503050203000203" pitchFamily="34" charset="0"/>
              </a:rPr>
              <a:t>Salt Mine Productive Workspace</a:t>
            </a:r>
          </a:p>
        </p:txBody>
      </p:sp>
    </p:spTree>
    <p:extLst>
      <p:ext uri="{BB962C8B-B14F-4D97-AF65-F5344CB8AC3E}">
        <p14:creationId xmlns:p14="http://schemas.microsoft.com/office/powerpoint/2010/main" val="304288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876200" y="849014"/>
            <a:ext cx="807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latin typeface="Roboto Mono" panose="00000009000000000000" pitchFamily="49" charset="0"/>
                <a:ea typeface="Roboto Mono" panose="00000009000000000000" pitchFamily="49" charset="0"/>
              </a:rPr>
              <a:t>A tale of a really shitty app (5/∞)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1E27D-EC0A-4141-8607-23AFD253AD8E}"/>
              </a:ext>
            </a:extLst>
          </p:cNvPr>
          <p:cNvSpPr txBox="1"/>
          <p:nvPr/>
        </p:nvSpPr>
        <p:spPr>
          <a:xfrm>
            <a:off x="927000" y="1698447"/>
            <a:ext cx="10316733" cy="1232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If you’ve done any of these things within the past 24 hours, please seek medical attention.</a:t>
            </a:r>
          </a:p>
        </p:txBody>
      </p:sp>
    </p:spTree>
    <p:extLst>
      <p:ext uri="{BB962C8B-B14F-4D97-AF65-F5344CB8AC3E}">
        <p14:creationId xmlns:p14="http://schemas.microsoft.com/office/powerpoint/2010/main" val="29874216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2058056" y="2951946"/>
            <a:ext cx="8075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all" dirty="0">
                <a:latin typeface="Roboto Mono" panose="00000009000000000000" pitchFamily="49" charset="0"/>
                <a:ea typeface="Roboto Mono" panose="00000009000000000000" pitchFamily="49" charset="0"/>
              </a:rPr>
              <a:t>A tale of a really shitty app</a:t>
            </a:r>
          </a:p>
          <a:p>
            <a:pPr algn="ctr"/>
            <a:br>
              <a:rPr lang="en-US" sz="1600" cap="all" dirty="0">
                <a:latin typeface="Roboto Mono" panose="00000009000000000000" pitchFamily="49" charset="0"/>
                <a:ea typeface="Roboto Mono" panose="00000009000000000000" pitchFamily="49" charset="0"/>
              </a:rPr>
            </a:br>
            <a:r>
              <a:rPr lang="en-US" sz="1600" i="1" cap="all" dirty="0">
                <a:latin typeface="Roboto Mono" panose="00000009000000000000" pitchFamily="49" charset="0"/>
                <a:ea typeface="Roboto Mono" panose="00000009000000000000" pitchFamily="49" charset="0"/>
              </a:rPr>
              <a:t>who wants to move to Alaska?</a:t>
            </a:r>
          </a:p>
        </p:txBody>
      </p:sp>
    </p:spTree>
    <p:extLst>
      <p:ext uri="{BB962C8B-B14F-4D97-AF65-F5344CB8AC3E}">
        <p14:creationId xmlns:p14="http://schemas.microsoft.com/office/powerpoint/2010/main" val="7963756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71898E-D189-4430-8B8D-68B6E7A72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463"/>
            <a:ext cx="12192000" cy="37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623708E-C86E-4B29-9462-8F13F36E1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8405" y="2222678"/>
            <a:ext cx="3075190" cy="33314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0DA591-87DC-422B-8AA9-054A1EE52F83}"/>
              </a:ext>
            </a:extLst>
          </p:cNvPr>
          <p:cNvSpPr txBox="1"/>
          <p:nvPr/>
        </p:nvSpPr>
        <p:spPr>
          <a:xfrm>
            <a:off x="2540253" y="949923"/>
            <a:ext cx="7111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Roboto Mono" panose="00000009000000000000" pitchFamily="49" charset="0"/>
                <a:ea typeface="Roboto Mono" panose="00000009000000000000" pitchFamily="49" charset="0"/>
              </a:rPr>
              <a:t>JetBrains Raffle </a:t>
            </a:r>
            <a:r>
              <a:rPr lang="en-US" sz="4000" cap="all" baseline="30000" dirty="0">
                <a:latin typeface="Roboto Mono" panose="00000009000000000000" pitchFamily="49" charset="0"/>
                <a:ea typeface="Roboto Mono" panose="00000009000000000000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824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71898E-D189-4430-8B8D-68B6E7A72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463"/>
            <a:ext cx="12192000" cy="37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0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3DF70D1D-84EF-4469-A978-525AD8029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72062"/>
              </p:ext>
            </p:extLst>
          </p:nvPr>
        </p:nvGraphicFramePr>
        <p:xfrm>
          <a:off x="2932411" y="2004344"/>
          <a:ext cx="6530376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066">
                  <a:extLst>
                    <a:ext uri="{9D8B030D-6E8A-4147-A177-3AD203B41FA5}">
                      <a16:colId xmlns:a16="http://schemas.microsoft.com/office/drawing/2014/main" val="799238832"/>
                    </a:ext>
                  </a:extLst>
                </a:gridCol>
                <a:gridCol w="914429">
                  <a:extLst>
                    <a:ext uri="{9D8B030D-6E8A-4147-A177-3AD203B41FA5}">
                      <a16:colId xmlns:a16="http://schemas.microsoft.com/office/drawing/2014/main" val="2654303179"/>
                    </a:ext>
                  </a:extLst>
                </a:gridCol>
                <a:gridCol w="2908881">
                  <a:extLst>
                    <a:ext uri="{9D8B030D-6E8A-4147-A177-3AD203B41FA5}">
                      <a16:colId xmlns:a16="http://schemas.microsoft.com/office/drawing/2014/main" val="476941505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6:30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Pizza &amp; Networking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IBM Plex Mono" panose="020B0509050203000203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239576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7:00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IBM Plex Mono" panose="020B0509050203000203" pitchFamily="49" charset="0"/>
                          <a:ea typeface="+mn-ea"/>
                          <a:cs typeface="+mn-cs"/>
                        </a:rPr>
                        <a:t>Announcements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816585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7:10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IBM Plex Mono" panose="020B0509050203000203" pitchFamily="49" charset="0"/>
                          <a:ea typeface="+mn-ea"/>
                          <a:cs typeface="+mn-cs"/>
                        </a:rPr>
                        <a:t>Open Mic / Lightning Talks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193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7:50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IBM Plex Mono" panose="020B0509050203000203" pitchFamily="49" charset="0"/>
                          <a:ea typeface="+mn-ea"/>
                          <a:cs typeface="+mn-cs"/>
                        </a:rPr>
                        <a:t>JetBrains Raffle &amp; Wrap Up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IBM Plex Mono" panose="020B0509050203000203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18148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C9A79-17F8-4D1A-B4F6-4625BC443EBA}"/>
              </a:ext>
            </a:extLst>
          </p:cNvPr>
          <p:cNvCxnSpPr>
            <a:cxnSpLocks/>
          </p:cNvCxnSpPr>
          <p:nvPr/>
        </p:nvCxnSpPr>
        <p:spPr>
          <a:xfrm>
            <a:off x="6096000" y="2325775"/>
            <a:ext cx="0" cy="210934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584" y="5606582"/>
            <a:ext cx="968829" cy="9688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2830812" y="800867"/>
            <a:ext cx="6530376" cy="584775"/>
          </a:xfrm>
          <a:prstGeom prst="rect">
            <a:avLst/>
          </a:prstGeom>
          <a:solidFill>
            <a:srgbClr val="26282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IBM Plex Mono" panose="020B0509050203000203" pitchFamily="49" charset="0"/>
              </a:rPr>
              <a:t>📅 agenda</a:t>
            </a:r>
          </a:p>
        </p:txBody>
      </p:sp>
    </p:spTree>
    <p:extLst>
      <p:ext uri="{BB962C8B-B14F-4D97-AF65-F5344CB8AC3E}">
        <p14:creationId xmlns:p14="http://schemas.microsoft.com/office/powerpoint/2010/main" val="3292324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2540253" y="741772"/>
            <a:ext cx="7111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📢 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1E27D-EC0A-4141-8607-23AFD253AD8E}"/>
              </a:ext>
            </a:extLst>
          </p:cNvPr>
          <p:cNvSpPr txBox="1"/>
          <p:nvPr/>
        </p:nvSpPr>
        <p:spPr>
          <a:xfrm>
            <a:off x="2922312" y="1711010"/>
            <a:ext cx="6347376" cy="433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Laracon.net</a:t>
            </a: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September 1</a:t>
            </a:r>
            <a:r>
              <a:rPr lang="en-US" sz="1400" baseline="300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st</a:t>
            </a:r>
            <a:r>
              <a:rPr lang="en-US" sz="14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, 2021</a:t>
            </a: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Tickets are on sale for $30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Next Meetup</a:t>
            </a: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Thursday, September 9</a:t>
            </a:r>
            <a:r>
              <a:rPr lang="en-US" sz="1400" baseline="300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th</a:t>
            </a:r>
            <a:r>
              <a:rPr lang="en-US" sz="14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, 2021</a:t>
            </a: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Speakers needed -&gt; </a:t>
            </a:r>
            <a:r>
              <a:rPr lang="en-US" sz="1400" dirty="0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utahlaravel.com/talk</a:t>
            </a: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Join our Slack -&gt; </a:t>
            </a:r>
            <a:r>
              <a:rPr lang="en-US" sz="1400" dirty="0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slack.utahlaravel.com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COVID precautions going forward</a:t>
            </a: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Mask up or watch remotely (</a:t>
            </a:r>
            <a:r>
              <a:rPr lang="en-US" sz="1400" dirty="0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twitch.tv/diglactic</a:t>
            </a:r>
            <a:r>
              <a:rPr lang="en-US" sz="14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)</a:t>
            </a: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Bring your own food + drinks</a:t>
            </a:r>
          </a:p>
        </p:txBody>
      </p:sp>
    </p:spTree>
    <p:extLst>
      <p:ext uri="{BB962C8B-B14F-4D97-AF65-F5344CB8AC3E}">
        <p14:creationId xmlns:p14="http://schemas.microsoft.com/office/powerpoint/2010/main" val="180586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2058056" y="2951946"/>
            <a:ext cx="8075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all" dirty="0">
                <a:latin typeface="Roboto Mono" panose="00000009000000000000" pitchFamily="49" charset="0"/>
                <a:ea typeface="Roboto Mono" panose="00000009000000000000" pitchFamily="49" charset="0"/>
              </a:rPr>
              <a:t>A tale of a really shitty app</a:t>
            </a:r>
          </a:p>
          <a:p>
            <a:pPr algn="ctr"/>
            <a:br>
              <a:rPr lang="en-US" sz="1600" cap="all" dirty="0">
                <a:latin typeface="Roboto Mono" panose="00000009000000000000" pitchFamily="49" charset="0"/>
                <a:ea typeface="Roboto Mono" panose="00000009000000000000" pitchFamily="49" charset="0"/>
              </a:rPr>
            </a:br>
            <a:r>
              <a:rPr lang="en-US" sz="1600" i="1" cap="all" dirty="0">
                <a:latin typeface="Roboto Mono" panose="00000009000000000000" pitchFamily="49" charset="0"/>
                <a:ea typeface="Roboto Mono" panose="00000009000000000000" pitchFamily="49" charset="0"/>
              </a:rPr>
              <a:t>a half-assed presentation by yours truly</a:t>
            </a:r>
          </a:p>
        </p:txBody>
      </p:sp>
    </p:spTree>
    <p:extLst>
      <p:ext uri="{BB962C8B-B14F-4D97-AF65-F5344CB8AC3E}">
        <p14:creationId xmlns:p14="http://schemas.microsoft.com/office/powerpoint/2010/main" val="2632165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876200" y="849014"/>
            <a:ext cx="807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latin typeface="Roboto Mono" panose="00000009000000000000" pitchFamily="49" charset="0"/>
                <a:ea typeface="Roboto Mono" panose="00000009000000000000" pitchFamily="49" charset="0"/>
              </a:rPr>
              <a:t>A tale of a really shitty app (0/∞)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1E27D-EC0A-4141-8607-23AFD253AD8E}"/>
              </a:ext>
            </a:extLst>
          </p:cNvPr>
          <p:cNvSpPr txBox="1"/>
          <p:nvPr/>
        </p:nvSpPr>
        <p:spPr>
          <a:xfrm>
            <a:off x="927000" y="1498433"/>
            <a:ext cx="10316733" cy="445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try {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	//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} catch ( </a:t>
            </a:r>
            <a:r>
              <a:rPr lang="en-US" sz="1600" b="1" dirty="0">
                <a:latin typeface="Roboto Mono" panose="00000009000000000000" pitchFamily="49" charset="0"/>
                <a:ea typeface="Roboto Mono" panose="00000009000000000000" pitchFamily="49" charset="0"/>
              </a:rPr>
              <a:t>Exception $err</a:t>
            </a: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 ) { // Too generic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	// (Prefer your application failing than</a:t>
            </a:r>
            <a:b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</a:rPr>
            </a:b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	// giving a nonsensical error message that can’t be traced.)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}</a:t>
            </a:r>
          </a:p>
          <a:p>
            <a:pPr>
              <a:lnSpc>
                <a:spcPct val="200000"/>
              </a:lnSpc>
            </a:pPr>
            <a:endParaRPr lang="en-US" sz="16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// Don’t do this either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latin typeface="Roboto Mono" panose="00000009000000000000" pitchFamily="49" charset="0"/>
                <a:ea typeface="Roboto Mono" panose="00000009000000000000" pitchFamily="49" charset="0"/>
              </a:rPr>
              <a:t>echo @$bar;</a:t>
            </a:r>
          </a:p>
        </p:txBody>
      </p:sp>
    </p:spTree>
    <p:extLst>
      <p:ext uri="{BB962C8B-B14F-4D97-AF65-F5344CB8AC3E}">
        <p14:creationId xmlns:p14="http://schemas.microsoft.com/office/powerpoint/2010/main" val="37916143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876200" y="849014"/>
            <a:ext cx="807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latin typeface="Roboto Mono" panose="00000009000000000000" pitchFamily="49" charset="0"/>
                <a:ea typeface="Roboto Mono" panose="00000009000000000000" pitchFamily="49" charset="0"/>
              </a:rPr>
              <a:t>A tale of a really shitty app (1/∞)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1E27D-EC0A-4141-8607-23AFD253AD8E}"/>
              </a:ext>
            </a:extLst>
          </p:cNvPr>
          <p:cNvSpPr txBox="1"/>
          <p:nvPr/>
        </p:nvSpPr>
        <p:spPr>
          <a:xfrm>
            <a:off x="927000" y="1698447"/>
            <a:ext cx="10316733" cy="30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Don’t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	Log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		Needlessly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			In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				Production</a:t>
            </a:r>
          </a:p>
        </p:txBody>
      </p:sp>
      <p:pic>
        <p:nvPicPr>
          <p:cNvPr id="1026" name="Picture 2" descr="Angry Season 6 GIF by The Office">
            <a:extLst>
              <a:ext uri="{FF2B5EF4-FFF2-40B4-BE49-F238E27FC236}">
                <a16:creationId xmlns:a16="http://schemas.microsoft.com/office/drawing/2014/main" id="{8AE74B09-5867-4A23-9661-70B589559E8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355" y="4977460"/>
            <a:ext cx="1721555" cy="143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511DC0-9212-4501-8FC4-9D683A46F95F}"/>
              </a:ext>
            </a:extLst>
          </p:cNvPr>
          <p:cNvSpPr txBox="1"/>
          <p:nvPr/>
        </p:nvSpPr>
        <p:spPr>
          <a:xfrm rot="1875606">
            <a:off x="7705979" y="2804758"/>
            <a:ext cx="3413578" cy="38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>
                <a:latin typeface="Roboto Mono" panose="00000009000000000000" pitchFamily="49" charset="0"/>
                <a:ea typeface="Roboto Mono" panose="00000009000000000000" pitchFamily="49" charset="0"/>
              </a:rPr>
              <a:t>This goes for JavaScript and PHP!</a:t>
            </a:r>
          </a:p>
        </p:txBody>
      </p:sp>
    </p:spTree>
    <p:extLst>
      <p:ext uri="{BB962C8B-B14F-4D97-AF65-F5344CB8AC3E}">
        <p14:creationId xmlns:p14="http://schemas.microsoft.com/office/powerpoint/2010/main" val="21457163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876200" y="849014"/>
            <a:ext cx="807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latin typeface="Roboto Mono" panose="00000009000000000000" pitchFamily="49" charset="0"/>
                <a:ea typeface="Roboto Mono" panose="00000009000000000000" pitchFamily="49" charset="0"/>
              </a:rPr>
              <a:t>A tale of a really shitty app (2/∞)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1E27D-EC0A-4141-8607-23AFD253AD8E}"/>
              </a:ext>
            </a:extLst>
          </p:cNvPr>
          <p:cNvSpPr txBox="1"/>
          <p:nvPr/>
        </p:nvSpPr>
        <p:spPr>
          <a:xfrm>
            <a:off x="927000" y="1698447"/>
            <a:ext cx="10316733" cy="1848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ini_set</a:t>
            </a:r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( ‘</a:t>
            </a:r>
            <a:r>
              <a:rPr lang="en-US" sz="20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memory_limit</a:t>
            </a:r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’, -1 )</a:t>
            </a:r>
          </a:p>
          <a:p>
            <a:pPr>
              <a:lnSpc>
                <a:spcPct val="200000"/>
              </a:lnSpc>
            </a:pPr>
            <a:endParaRPr lang="en-US" sz="20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20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ini_set</a:t>
            </a:r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( ‘</a:t>
            </a:r>
            <a:r>
              <a:rPr lang="en-US" sz="20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max_execution_time</a:t>
            </a:r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’, 0 );</a:t>
            </a:r>
          </a:p>
        </p:txBody>
      </p:sp>
    </p:spTree>
    <p:extLst>
      <p:ext uri="{BB962C8B-B14F-4D97-AF65-F5344CB8AC3E}">
        <p14:creationId xmlns:p14="http://schemas.microsoft.com/office/powerpoint/2010/main" val="39671774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876200" y="849014"/>
            <a:ext cx="807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latin typeface="Roboto Mono" panose="00000009000000000000" pitchFamily="49" charset="0"/>
                <a:ea typeface="Roboto Mono" panose="00000009000000000000" pitchFamily="49" charset="0"/>
              </a:rPr>
              <a:t>A tale of a really shitty app (3/∞)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1E27D-EC0A-4141-8607-23AFD253AD8E}"/>
              </a:ext>
            </a:extLst>
          </p:cNvPr>
          <p:cNvSpPr txBox="1"/>
          <p:nvPr/>
        </p:nvSpPr>
        <p:spPr>
          <a:xfrm>
            <a:off x="927000" y="1709735"/>
            <a:ext cx="10316733" cy="395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&lt;!DOCTYPE html&gt;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...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Card ending in &lt;span id=“cc-last-four”&gt;1234&lt;/span&gt;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...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&lt;script&gt;</a:t>
            </a:r>
          </a:p>
          <a:p>
            <a:pPr lvl="1">
              <a:lnSpc>
                <a:spcPct val="200000"/>
              </a:lnSpc>
            </a:pPr>
            <a:r>
              <a:rPr lang="en-US" sz="16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document.querySelector</a:t>
            </a: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(‘#cc-last-four’).</a:t>
            </a:r>
            <a:r>
              <a:rPr lang="en-US" sz="16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innerHTML</a:t>
            </a: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</a:p>
          <a:p>
            <a:pPr lvl="1">
              <a:lnSpc>
                <a:spcPct val="200000"/>
              </a:lnSpc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			= </a:t>
            </a:r>
            <a:r>
              <a:rPr lang="en-US" sz="1600" b="1" dirty="0" err="1">
                <a:latin typeface="Roboto Mono" panose="00000009000000000000" pitchFamily="49" charset="0"/>
                <a:ea typeface="Roboto Mono" panose="00000009000000000000" pitchFamily="49" charset="0"/>
              </a:rPr>
              <a:t>creditCardNumber.substring</a:t>
            </a:r>
            <a:r>
              <a:rPr lang="en-US" sz="1600" b="1" dirty="0">
                <a:latin typeface="Roboto Mono" panose="00000009000000000000" pitchFamily="49" charset="0"/>
                <a:ea typeface="Roboto Mono" panose="00000009000000000000" pitchFamily="49" charset="0"/>
              </a:rPr>
              <a:t>(0, 4);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9210202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876200" y="849014"/>
            <a:ext cx="807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latin typeface="Roboto Mono" panose="00000009000000000000" pitchFamily="49" charset="0"/>
                <a:ea typeface="Roboto Mono" panose="00000009000000000000" pitchFamily="49" charset="0"/>
              </a:rPr>
              <a:t>A tale of a really shitty app (4/∞)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1E27D-EC0A-4141-8607-23AFD253AD8E}"/>
              </a:ext>
            </a:extLst>
          </p:cNvPr>
          <p:cNvSpPr txBox="1"/>
          <p:nvPr/>
        </p:nvSpPr>
        <p:spPr>
          <a:xfrm>
            <a:off x="927000" y="1404934"/>
            <a:ext cx="10316733" cy="476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// This method makes Elon Musk mad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function </a:t>
            </a:r>
            <a:r>
              <a:rPr lang="en-US" sz="14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doSomething</a:t>
            </a: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() {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	//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}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$code-&gt;</a:t>
            </a:r>
            <a:r>
              <a:rPr lang="en-US" sz="1400" b="1" dirty="0" err="1">
                <a:latin typeface="Roboto Mono" panose="00000009000000000000" pitchFamily="49" charset="0"/>
                <a:ea typeface="Roboto Mono" panose="00000009000000000000" pitchFamily="49" charset="0"/>
              </a:rPr>
              <a:t>doSomething</a:t>
            </a:r>
            <a:r>
              <a:rPr lang="en-US" sz="1400" b="1" dirty="0">
                <a:latin typeface="Roboto Mono" panose="00000009000000000000" pitchFamily="49" charset="0"/>
                <a:ea typeface="Roboto Mono" panose="00000009000000000000" pitchFamily="49" charset="0"/>
              </a:rPr>
              <a:t>()</a:t>
            </a: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; // &lt;-- ???</a:t>
            </a:r>
          </a:p>
          <a:p>
            <a:pPr>
              <a:lnSpc>
                <a:spcPct val="200000"/>
              </a:lnSpc>
            </a:pPr>
            <a:endParaRPr lang="en-US" sz="14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function </a:t>
            </a:r>
            <a:r>
              <a:rPr lang="en-US" sz="14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makeElonMuskMad</a:t>
            </a: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() {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	//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}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// ...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$code-&gt;</a:t>
            </a:r>
            <a:r>
              <a:rPr lang="en-US" sz="1400" b="1" dirty="0" err="1">
                <a:latin typeface="Roboto Mono" panose="00000009000000000000" pitchFamily="49" charset="0"/>
                <a:ea typeface="Roboto Mono" panose="00000009000000000000" pitchFamily="49" charset="0"/>
              </a:rPr>
              <a:t>makeElonMuskMad</a:t>
            </a:r>
            <a:r>
              <a:rPr lang="en-US" sz="1400" b="1" dirty="0">
                <a:latin typeface="Roboto Mono" panose="00000009000000000000" pitchFamily="49" charset="0"/>
                <a:ea typeface="Roboto Mono" panose="00000009000000000000" pitchFamily="49" charset="0"/>
              </a:rPr>
              <a:t>()</a:t>
            </a: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; // &lt;-- :’)</a:t>
            </a:r>
          </a:p>
        </p:txBody>
      </p:sp>
    </p:spTree>
    <p:extLst>
      <p:ext uri="{BB962C8B-B14F-4D97-AF65-F5344CB8AC3E}">
        <p14:creationId xmlns:p14="http://schemas.microsoft.com/office/powerpoint/2010/main" val="31751211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564</Words>
  <Application>Microsoft Office PowerPoint</Application>
  <PresentationFormat>Widescreen</PresentationFormat>
  <Paragraphs>98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Font Awesome 5 Free Solid</vt:lpstr>
      <vt:lpstr>IBM Plex Mono</vt:lpstr>
      <vt:lpstr>IBM Plex Sans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Sheng-Liang Slogar</dc:creator>
  <cp:lastModifiedBy>Sheng-Liang Slogar</cp:lastModifiedBy>
  <cp:revision>452</cp:revision>
  <dcterms:created xsi:type="dcterms:W3CDTF">2020-11-17T19:11:40Z</dcterms:created>
  <dcterms:modified xsi:type="dcterms:W3CDTF">2021-08-13T04:00:13Z</dcterms:modified>
</cp:coreProperties>
</file>