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  <p:sldMasterId id="2147483667" r:id="rId2"/>
  </p:sldMasterIdLst>
  <p:notesMasterIdLst>
    <p:notesMasterId r:id="rId6"/>
  </p:notesMasterIdLst>
  <p:handoutMasterIdLst>
    <p:handoutMasterId r:id="rId7"/>
  </p:handoutMasterIdLst>
  <p:sldIdLst>
    <p:sldId id="271" r:id="rId3"/>
    <p:sldId id="269" r:id="rId4"/>
    <p:sldId id="27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849" userDrawn="1">
          <p15:clr>
            <a:srgbClr val="A4A3A4"/>
          </p15:clr>
        </p15:guide>
        <p15:guide id="15" orient="horz" pos="1801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F4"/>
    <a:srgbClr val="F0F1F4"/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01BFF-ECDE-4C51-8829-3C59492BE9D7}" v="6" dt="2024-09-15T07:46:12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89203" autoAdjust="0"/>
  </p:normalViewPr>
  <p:slideViewPr>
    <p:cSldViewPr showGuides="1">
      <p:cViewPr varScale="1">
        <p:scale>
          <a:sx n="146" d="100"/>
          <a:sy n="146" d="100"/>
        </p:scale>
        <p:origin x="6000" y="114"/>
      </p:cViewPr>
      <p:guideLst>
        <p:guide orient="horz" pos="169"/>
        <p:guide pos="2880"/>
        <p:guide pos="198"/>
        <p:guide pos="5562"/>
        <p:guide orient="horz" pos="637"/>
        <p:guide orient="horz" pos="849"/>
        <p:guide orient="horz" pos="1801"/>
        <p:guide orient="horz"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282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Ignaczewski" userId="1079cfefc44d9dec" providerId="LiveId" clId="{37501BFF-ECDE-4C51-8829-3C59492BE9D7}"/>
    <pc:docChg chg="modSld">
      <pc:chgData name="Damian Ignaczewski" userId="1079cfefc44d9dec" providerId="LiveId" clId="{37501BFF-ECDE-4C51-8829-3C59492BE9D7}" dt="2024-09-15T07:46:12.748" v="1" actId="164"/>
      <pc:docMkLst>
        <pc:docMk/>
      </pc:docMkLst>
      <pc:sldChg chg="addSp delSp modSp">
        <pc:chgData name="Damian Ignaczewski" userId="1079cfefc44d9dec" providerId="LiveId" clId="{37501BFF-ECDE-4C51-8829-3C59492BE9D7}" dt="2024-09-15T07:46:12.748" v="1" actId="164"/>
        <pc:sldMkLst>
          <pc:docMk/>
          <pc:sldMk cId="3800396242" sldId="269"/>
        </pc:sldMkLst>
        <pc:grpChg chg="add mod">
          <ac:chgData name="Damian Ignaczewski" userId="1079cfefc44d9dec" providerId="LiveId" clId="{37501BFF-ECDE-4C51-8829-3C59492BE9D7}" dt="2024-09-15T07:46:12.748" v="1" actId="164"/>
          <ac:grpSpMkLst>
            <pc:docMk/>
            <pc:sldMk cId="3800396242" sldId="269"/>
            <ac:grpSpMk id="2" creationId="{BED63E3F-A0D3-7B61-AF27-47BC6E915BE9}"/>
          </ac:grpSpMkLst>
        </pc:grpChg>
        <pc:grpChg chg="del">
          <ac:chgData name="Damian Ignaczewski" userId="1079cfefc44d9dec" providerId="LiveId" clId="{37501BFF-ECDE-4C51-8829-3C59492BE9D7}" dt="2024-09-15T07:45:29.669" v="0" actId="165"/>
          <ac:grpSpMkLst>
            <pc:docMk/>
            <pc:sldMk cId="3800396242" sldId="269"/>
            <ac:grpSpMk id="38" creationId="{C507CDC9-7568-B656-D543-7852F7A94C34}"/>
          </ac:grpSpMkLst>
        </pc:grpChg>
        <pc:picChg chg="mod topLvl">
          <ac:chgData name="Damian Ignaczewski" userId="1079cfefc44d9dec" providerId="LiveId" clId="{37501BFF-ECDE-4C51-8829-3C59492BE9D7}" dt="2024-09-15T07:46:12.748" v="1" actId="164"/>
          <ac:picMkLst>
            <pc:docMk/>
            <pc:sldMk cId="3800396242" sldId="269"/>
            <ac:picMk id="3" creationId="{C9DE43CD-B92B-AFB0-B4E1-D0A803821EEF}"/>
          </ac:picMkLst>
        </pc:picChg>
        <pc:picChg chg="mod topLvl">
          <ac:chgData name="Damian Ignaczewski" userId="1079cfefc44d9dec" providerId="LiveId" clId="{37501BFF-ECDE-4C51-8829-3C59492BE9D7}" dt="2024-09-15T07:46:12.748" v="1" actId="164"/>
          <ac:picMkLst>
            <pc:docMk/>
            <pc:sldMk cId="3800396242" sldId="269"/>
            <ac:picMk id="9" creationId="{899FCCF7-01BE-41C4-38DE-C67C8CD46CC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0E9F7-364C-40AE-807F-6C0B30D00098}" type="datetimeFigureOut">
              <a:rPr lang="en-GB" smtClean="0"/>
              <a:t>15/09/2024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Tajemnica Orange Polska S.A. -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3C443-969B-42DA-8506-0247C55DF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71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r>
              <a:rPr lang="en-GB"/>
              <a:t>Tajemnica Orange Polska S.A. -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199" y="1183484"/>
            <a:ext cx="8516475" cy="3366291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noProof="0" dirty="0"/>
              <a:t>Kliknij, aby edytować tytuł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460B2-27F0-4F85-8FC0-AC1D39E1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D29EEB-0EC7-445F-B792-BEF13A3E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AA651-8B7C-4FE8-B4FC-1D270DFC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507AA6-EC67-4EBE-8D0B-1D906484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544CAB-9BC4-4F26-AAFC-17D9F2A0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1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CB322F-0BB1-4966-A6F7-42B692D1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B7DFDC-B845-4031-A2A7-93A92C27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51A6F6-93B0-4ED8-A0FA-87014AEA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DBBFC7-C4C9-4287-9FC9-2BDC0E8A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412906-37C4-407D-82A4-4499FBC9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048762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A81B1F-E2D1-44BC-9D0A-676F7573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8879AA-430E-4A10-960A-5D703E59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6D3D29E-CE33-425B-92C5-3E395D17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AAE3BB6-9CFA-4CAC-8A68-D1A95C1C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D237E3B-52A8-448D-9CD0-314D0BC8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B1E476-492D-43FC-B8CA-41B416A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80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BA2CE1-8987-4F5E-ADD7-EF7D554F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E56FD08-662D-4011-A267-7B1F7BEF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0D2F4D-D308-4916-B40A-F53C0414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A0F3947-ADE1-4858-9D3C-BF2651C2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65F49D0-55A5-4636-BF71-5BBC3451A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EB65559-882B-452F-BAF7-252FC1E5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A06EF7F-73CF-4BA5-B3DA-C35FB53C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2BEF721-C4EB-4E93-8532-67AE9295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194204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2981DF-F632-4259-A8AB-347CEE61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4E212B1-1CD8-475B-9E40-B14C758D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D0440DC-A46F-4153-92B1-447135C2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57F41DB-6557-4844-9059-B928AEA5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50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9F9FC83-3B1C-4B3E-9028-4DD91CB0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4014A79-1EB6-4D02-99A5-B9D19E3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0EE712A-3FA7-447B-A5B5-CA420BF0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94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9E9D9-8242-40EF-BE97-9FD92319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4C9172-DC3D-4D8B-B8F2-1F291785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133C207-6715-4570-836A-B3AD10B2C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E70261-1C0B-4B27-9FFC-4AC1113F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ACD92C-11E3-4C5D-B90F-D8BB0156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D9C7AE-8FEC-404B-A13E-C8650098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7682798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66550F-8D2F-464F-8409-23970EE6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50867A6-2A37-4639-A29B-7422171C5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DC20CA9-4182-4224-A396-EAECA77E9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68DA92-C9A4-4E68-9C93-EB749CC8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FFBD7E-3DE3-45D6-8D6C-BA9745AA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1E7301-D3CA-4B74-86BB-D4DE3F47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15176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3B952B-90E8-45AC-B12B-47F2BC56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B869705-48B1-45D6-8DB6-1C076B25B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9E5DB1-85F7-4A9A-B770-742FDED2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D402DF-1FCF-4046-ABAC-04811B18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91FEE3-620A-4677-B08E-6C80DB9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403461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C1CACF4-126D-49BB-9643-2B4E9F1A8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544DF0C-FC7E-45C4-835A-2F1783DB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B7E608-E73D-44BB-BCF6-6D4E4C68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AF70CB8-2A3E-41C8-A133-71D564E1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E83D44-A469-4A6E-BB8B-CC6E3A3E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6316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6" y="268288"/>
            <a:ext cx="4829288" cy="230187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pl-PL" noProof="0" dirty="0"/>
              <a:t>Kliknij, aby edytować tytuł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r>
              <a:rPr lang="pl-PL" dirty="0">
                <a:solidFill>
                  <a:schemeClr val="tx1"/>
                </a:solidFill>
              </a:rPr>
              <a:t>Dzięki używaniu ciemnego motywu zmniejszasz negatywny wpływ na środowisko.</a:t>
            </a:r>
          </a:p>
          <a:p>
            <a:r>
              <a:rPr lang="pl-PL" dirty="0">
                <a:solidFill>
                  <a:schemeClr val="tx1"/>
                </a:solidFill>
              </a:rPr>
              <a:t>Jeśli konieczne będzie wydrukowanie tej prezentacji, zmień motyw na biały:</a:t>
            </a:r>
          </a:p>
          <a:p>
            <a:r>
              <a:rPr lang="pl-PL" dirty="0">
                <a:solidFill>
                  <a:schemeClr val="tx1"/>
                </a:solidFill>
              </a:rPr>
              <a:t>Na karcie </a:t>
            </a:r>
            <a:r>
              <a:rPr lang="pl-PL" dirty="0" err="1"/>
              <a:t>Proiektowanie</a:t>
            </a:r>
            <a:r>
              <a:rPr lang="pl-PL" dirty="0">
                <a:solidFill>
                  <a:schemeClr val="tx1"/>
                </a:solidFill>
              </a:rPr>
              <a:t> rozwiń dostępne </a:t>
            </a:r>
            <a:r>
              <a:rPr lang="pl-PL" dirty="0"/>
              <a:t>Warianty</a:t>
            </a:r>
            <a:r>
              <a:rPr lang="pl-PL" dirty="0">
                <a:solidFill>
                  <a:schemeClr val="tx1"/>
                </a:solidFill>
              </a:rPr>
              <a:t> i wybierz </a:t>
            </a:r>
            <a:r>
              <a:rPr lang="pl-PL" dirty="0"/>
              <a:t>Kolory</a:t>
            </a:r>
            <a:r>
              <a:rPr lang="pl-PL" dirty="0">
                <a:solidFill>
                  <a:schemeClr val="tx1"/>
                </a:solidFill>
              </a:rPr>
              <a:t> – </a:t>
            </a:r>
            <a:r>
              <a:rPr lang="pl-PL" dirty="0"/>
              <a:t>Orange Biały pomocnicze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imię i nazwisko prezentera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6" y="268288"/>
            <a:ext cx="4829288" cy="230187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pl-PL" noProof="0" dirty="0"/>
              <a:t>Kliknij, aby edytować tytuł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r>
              <a:rPr lang="pl-PL" dirty="0">
                <a:solidFill>
                  <a:schemeClr val="tx1"/>
                </a:solidFill>
              </a:rPr>
              <a:t>Dzięki używaniu ciemnego motywu zmniejszasz negatywny wpływ na środowisko.</a:t>
            </a:r>
          </a:p>
          <a:p>
            <a:r>
              <a:rPr lang="pl-PL" dirty="0">
                <a:solidFill>
                  <a:schemeClr val="tx1"/>
                </a:solidFill>
              </a:rPr>
              <a:t>Jeśli konieczne będzie wydrukowanie tej prezentacji, zmień motyw na biały:</a:t>
            </a:r>
          </a:p>
          <a:p>
            <a:r>
              <a:rPr lang="pl-PL" dirty="0">
                <a:solidFill>
                  <a:schemeClr val="tx1"/>
                </a:solidFill>
              </a:rPr>
              <a:t>Na karcie </a:t>
            </a:r>
            <a:r>
              <a:rPr lang="pl-PL" dirty="0" err="1"/>
              <a:t>Proiektowanie</a:t>
            </a:r>
            <a:r>
              <a:rPr lang="pl-PL" dirty="0">
                <a:solidFill>
                  <a:schemeClr val="tx1"/>
                </a:solidFill>
              </a:rPr>
              <a:t> rozwiń dostępne </a:t>
            </a:r>
            <a:r>
              <a:rPr lang="pl-PL" dirty="0"/>
              <a:t>Warianty</a:t>
            </a:r>
            <a:r>
              <a:rPr lang="pl-PL" dirty="0">
                <a:solidFill>
                  <a:schemeClr val="tx1"/>
                </a:solidFill>
              </a:rPr>
              <a:t> i wybierz </a:t>
            </a:r>
            <a:r>
              <a:rPr lang="pl-PL" dirty="0"/>
              <a:t>Kolory</a:t>
            </a:r>
            <a:r>
              <a:rPr lang="pl-PL" dirty="0">
                <a:solidFill>
                  <a:schemeClr val="tx1"/>
                </a:solidFill>
              </a:rPr>
              <a:t> – </a:t>
            </a:r>
            <a:r>
              <a:rPr lang="pl-PL" dirty="0"/>
              <a:t>Orange Biały pomocnicze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imię i nazwisko prezentera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19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209" y="268292"/>
            <a:ext cx="8516466" cy="4284658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noProof="0" dirty="0"/>
              <a:t>Kliknij, aby edytować treść</a:t>
            </a:r>
          </a:p>
          <a:p>
            <a:pPr lvl="1"/>
            <a:r>
              <a:rPr lang="pl-PL" noProof="0" dirty="0"/>
              <a:t>Drugi poziom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pl-PL" noProof="0" dirty="0"/>
              <a:t>Kliknij, aby edytować numer rozdziału</a:t>
            </a:r>
          </a:p>
          <a:p>
            <a:pPr lvl="1"/>
            <a:r>
              <a:rPr lang="pl-PL" noProof="0" dirty="0"/>
              <a:t>Drugi poziom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3698"/>
            <a:ext cx="3968055" cy="3366077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607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noProof="0" dirty="0"/>
              <a:t>Kliknij, aby edytować tytuł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noProof="0" dirty="0"/>
              <a:t>Kliknij, aby edytować tytuł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iki multimedialne wypełniające całą zawartość strony lub slajd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pl-PL" noProof="0" dirty="0"/>
              <a:t>Kliknij ikonę, aby dodać zdjęcie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325" y="268288"/>
            <a:ext cx="8515350" cy="741362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pl-PL" noProof="0" dirty="0"/>
              <a:t>Kliknij, aby edytować tytuł</a:t>
            </a:r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B77884-2906-4F53-AE55-AB8C38CDD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C9E36CA-62D4-4039-81F1-85B55F65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1DAE04-A8A8-46A7-9AE2-CBA96420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3F7CDB-59AA-4C00-B67C-E7F5B845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509C93-C509-40C8-B230-050E471B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60405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l-PL" noProof="0" dirty="0"/>
              <a:t>Kliknij, aby edytować tytuł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4275"/>
            <a:ext cx="8516475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l-PL" noProof="0" dirty="0"/>
              <a:t>Kliknij, aby edytować tekst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  <a:p>
            <a:pPr lvl="5"/>
            <a:r>
              <a:rPr lang="pl-PL" noProof="0" dirty="0"/>
              <a:t>Szósty poziom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pl-PL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pl-PL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2822A61-3F74-4CE5-8840-E0DC88BA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4E2806B-9D06-47D6-8E57-E7525542B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BA0D25-540A-411A-92E7-A2BB15189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33CF-AA7F-44D4-AAAC-FB778363BC43}" type="datetimeFigureOut">
              <a:rPr lang="pl-PL" smtClean="0"/>
              <a:t>15.09.2024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DF0E04-813D-4CD4-8ECC-10A634328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3BB0DB-9F7B-4D8B-A202-0456B5F8C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95C0-7462-4107-9D2A-D9E778BC03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83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B3D2-5639-8A8F-1E9D-E9F191294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6" y="268288"/>
            <a:ext cx="8650952" cy="3599606"/>
          </a:xfrm>
        </p:spPr>
        <p:txBody>
          <a:bodyPr/>
          <a:lstStyle/>
          <a:p>
            <a:r>
              <a:rPr lang="pl-PL" sz="3500" dirty="0"/>
              <a:t>Pierwszy slajd wykonany zgodnie z wymaganiami. </a:t>
            </a:r>
            <a:br>
              <a:rPr lang="pl-PL" sz="3500" dirty="0"/>
            </a:br>
            <a:br>
              <a:rPr lang="pl-PL" sz="3500" dirty="0"/>
            </a:br>
            <a:r>
              <a:rPr lang="pl-PL" sz="3500" dirty="0"/>
              <a:t>Drugi slajd zawiera propozycję zmiany obszaru tła pod obrazy.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214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9A35F506-232D-4BA4-9CA1-524E6ECDCD8C}"/>
              </a:ext>
            </a:extLst>
          </p:cNvPr>
          <p:cNvSpPr/>
          <p:nvPr/>
        </p:nvSpPr>
        <p:spPr>
          <a:xfrm>
            <a:off x="301281" y="254921"/>
            <a:ext cx="1825920" cy="1930660"/>
          </a:xfrm>
          <a:prstGeom prst="rect">
            <a:avLst/>
          </a:prstGeom>
          <a:solidFill>
            <a:srgbClr val="F1F2F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1000"/>
              </a:spcAft>
            </a:pPr>
            <a:endParaRPr lang="pl-PL" sz="1200" dirty="0">
              <a:latin typeface="Helvetica 55 Roman" panose="020B060402020202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D1D4FA9-7801-46F1-B149-FB1F28C5053A}"/>
              </a:ext>
            </a:extLst>
          </p:cNvPr>
          <p:cNvSpPr/>
          <p:nvPr/>
        </p:nvSpPr>
        <p:spPr>
          <a:xfrm>
            <a:off x="6860702" y="2283718"/>
            <a:ext cx="1825919" cy="1930659"/>
          </a:xfrm>
          <a:prstGeom prst="rect">
            <a:avLst/>
          </a:prstGeom>
          <a:solidFill>
            <a:srgbClr val="E9E9E9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1000"/>
              </a:spcAft>
            </a:pPr>
            <a:endParaRPr lang="pl-PL" sz="1200" dirty="0">
              <a:latin typeface="Helvetica 55 Roman" panose="020B060402020202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E9C534B-D8D8-4814-941F-490DA0816603}"/>
              </a:ext>
            </a:extLst>
          </p:cNvPr>
          <p:cNvSpPr/>
          <p:nvPr/>
        </p:nvSpPr>
        <p:spPr>
          <a:xfrm>
            <a:off x="4749933" y="226515"/>
            <a:ext cx="1825919" cy="1930659"/>
          </a:xfrm>
          <a:prstGeom prst="rect">
            <a:avLst/>
          </a:prstGeom>
          <a:solidFill>
            <a:srgbClr val="DEDFE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1000"/>
              </a:spcAft>
            </a:pPr>
            <a:endParaRPr lang="pl-PL" sz="1200" dirty="0">
              <a:latin typeface="Helvetica 55 Roman" panose="020B0604020202020204" pitchFamily="34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35DDB2E-6D6A-4ECB-878C-E3E8164D02AE}"/>
              </a:ext>
            </a:extLst>
          </p:cNvPr>
          <p:cNvSpPr/>
          <p:nvPr/>
        </p:nvSpPr>
        <p:spPr>
          <a:xfrm>
            <a:off x="2493583" y="2283717"/>
            <a:ext cx="1825920" cy="1930660"/>
          </a:xfrm>
          <a:prstGeom prst="rect">
            <a:avLst/>
          </a:prstGeom>
          <a:solidFill>
            <a:srgbClr val="E6E7E9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1000"/>
              </a:spcAft>
            </a:pPr>
            <a:endParaRPr lang="pl-PL" sz="1200" dirty="0">
              <a:latin typeface="Helvetica 55 Roman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D63E3F-A0D3-7B61-AF27-47BC6E915BE9}"/>
              </a:ext>
            </a:extLst>
          </p:cNvPr>
          <p:cNvGrpSpPr/>
          <p:nvPr/>
        </p:nvGrpSpPr>
        <p:grpSpPr>
          <a:xfrm>
            <a:off x="420731" y="172490"/>
            <a:ext cx="1587019" cy="2079922"/>
            <a:chOff x="420731" y="172490"/>
            <a:chExt cx="1587019" cy="2079922"/>
          </a:xfrm>
        </p:grpSpPr>
        <p:pic>
          <p:nvPicPr>
            <p:cNvPr id="3" name="Picture 2" descr="A black cell phone with four camera lenses&#10;&#10;Description automatically generated">
              <a:extLst>
                <a:ext uri="{FF2B5EF4-FFF2-40B4-BE49-F238E27FC236}">
                  <a16:creationId xmlns:a16="http://schemas.microsoft.com/office/drawing/2014/main" id="{C9DE43CD-B92B-AFB0-B4E1-D0A803821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0731" y="172490"/>
              <a:ext cx="1011368" cy="2079922"/>
            </a:xfrm>
            <a:prstGeom prst="rect">
              <a:avLst/>
            </a:prstGeom>
          </p:spPr>
        </p:pic>
        <p:pic>
          <p:nvPicPr>
            <p:cNvPr id="9" name="Picture 8" descr="A cell phone with a screen&#10;&#10;Description automatically generated">
              <a:extLst>
                <a:ext uri="{FF2B5EF4-FFF2-40B4-BE49-F238E27FC236}">
                  <a16:creationId xmlns:a16="http://schemas.microsoft.com/office/drawing/2014/main" id="{899FCCF7-01BE-41C4-38DE-C67C8CD4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0599" t="5201" r="12635" b="5201"/>
            <a:stretch/>
          </p:blipFill>
          <p:spPr>
            <a:xfrm>
              <a:off x="894788" y="281825"/>
              <a:ext cx="1112962" cy="185334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7FCE3A-3FC9-FFF7-E98E-B1FD422A9002}"/>
              </a:ext>
            </a:extLst>
          </p:cNvPr>
          <p:cNvGrpSpPr/>
          <p:nvPr/>
        </p:nvGrpSpPr>
        <p:grpSpPr>
          <a:xfrm>
            <a:off x="2316548" y="226515"/>
            <a:ext cx="2255452" cy="1911446"/>
            <a:chOff x="2316548" y="298523"/>
            <a:chExt cx="2255452" cy="19114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0DF4F3-5778-FFBE-A4A8-B14076AA3016}"/>
                </a:ext>
              </a:extLst>
            </p:cNvPr>
            <p:cNvSpPr txBox="1"/>
            <p:nvPr/>
          </p:nvSpPr>
          <p:spPr>
            <a:xfrm>
              <a:off x="2316548" y="298523"/>
              <a:ext cx="22554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400" b="1" dirty="0">
                  <a:effectLst/>
                  <a:latin typeface="Helvetica 55 Roman"/>
                  <a:ea typeface="Helvetica 55 Roman"/>
                  <a:cs typeface="Times New Roman" panose="02020603050405020304" pitchFamily="18" charset="0"/>
                </a:rPr>
                <a:t>Samsung</a:t>
              </a:r>
              <a:r>
                <a:rPr lang="pl-PL" b="1" dirty="0">
                  <a:effectLst/>
                  <a:latin typeface="Helvetica 55 Roman"/>
                  <a:ea typeface="Helvetica 55 Roman"/>
                  <a:cs typeface="Times New Roman" panose="02020603050405020304" pitchFamily="18" charset="0"/>
                </a:rPr>
                <a:t> Galaxy A54 5G</a:t>
              </a:r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E5C9B3-10FB-ECCD-6264-D614812239FC}"/>
                </a:ext>
              </a:extLst>
            </p:cNvPr>
            <p:cNvSpPr txBox="1"/>
            <p:nvPr/>
          </p:nvSpPr>
          <p:spPr>
            <a:xfrm>
              <a:off x="2316548" y="1563638"/>
              <a:ext cx="2014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/>
                <a:t>0,00 zł </a:t>
              </a:r>
              <a:r>
                <a:rPr lang="pl-PL" sz="1400" dirty="0"/>
                <a:t>płatne na start</a:t>
              </a:r>
            </a:p>
            <a:p>
              <a:endParaRPr lang="pl-PL" sz="600" dirty="0"/>
            </a:p>
            <a:p>
              <a:r>
                <a:rPr lang="pl-PL" sz="1600" b="1" dirty="0"/>
                <a:t>30 zł + VAT </a:t>
              </a:r>
              <a:r>
                <a:rPr lang="pl-PL" sz="1400" dirty="0"/>
                <a:t>x 36 rat 0%</a:t>
              </a:r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0AE5F2-54BB-68DC-8632-1675E36208F6}"/>
                </a:ext>
              </a:extLst>
            </p:cNvPr>
            <p:cNvSpPr txBox="1"/>
            <p:nvPr/>
          </p:nvSpPr>
          <p:spPr>
            <a:xfrm>
              <a:off x="2324289" y="1259901"/>
              <a:ext cx="2014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/>
                <a:t>PLAN FIRMOWY 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84173C-F7FF-7DF1-C032-F2965FDA7E01}"/>
              </a:ext>
            </a:extLst>
          </p:cNvPr>
          <p:cNvGrpSpPr/>
          <p:nvPr/>
        </p:nvGrpSpPr>
        <p:grpSpPr>
          <a:xfrm>
            <a:off x="6753785" y="223727"/>
            <a:ext cx="2255452" cy="1911446"/>
            <a:chOff x="2316548" y="298523"/>
            <a:chExt cx="2255452" cy="19114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5C2B-6006-5290-C9C3-CC4DAE010532}"/>
                </a:ext>
              </a:extLst>
            </p:cNvPr>
            <p:cNvSpPr txBox="1"/>
            <p:nvPr/>
          </p:nvSpPr>
          <p:spPr>
            <a:xfrm>
              <a:off x="2316548" y="298523"/>
              <a:ext cx="22554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400" b="1" dirty="0">
                  <a:effectLst/>
                  <a:latin typeface="Helvetica 55 Roman"/>
                  <a:ea typeface="Helvetica 55 Roman"/>
                  <a:cs typeface="Times New Roman" panose="02020603050405020304" pitchFamily="18" charset="0"/>
                </a:rPr>
                <a:t>Samsung</a:t>
              </a:r>
              <a:r>
                <a:rPr lang="pl-PL" b="1" dirty="0">
                  <a:effectLst/>
                  <a:latin typeface="Helvetica 55 Roman"/>
                  <a:ea typeface="Helvetica 55 Roman"/>
                  <a:cs typeface="Times New Roman" panose="02020603050405020304" pitchFamily="18" charset="0"/>
                </a:rPr>
                <a:t> Galaxy S22 5G</a:t>
              </a:r>
              <a:endParaRPr 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04C601-5D7B-323B-558E-04D1594900B2}"/>
                </a:ext>
              </a:extLst>
            </p:cNvPr>
            <p:cNvSpPr txBox="1"/>
            <p:nvPr/>
          </p:nvSpPr>
          <p:spPr>
            <a:xfrm>
              <a:off x="2316548" y="1563638"/>
              <a:ext cx="2014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/>
                <a:t>0,00 zł </a:t>
              </a:r>
              <a:r>
                <a:rPr lang="pl-PL" sz="1400" dirty="0"/>
                <a:t>płatne na start</a:t>
              </a:r>
            </a:p>
            <a:p>
              <a:endParaRPr lang="pl-PL" sz="600" dirty="0"/>
            </a:p>
            <a:p>
              <a:r>
                <a:rPr lang="pl-PL" sz="1600" b="1" dirty="0"/>
                <a:t>90 zł + VAT </a:t>
              </a:r>
              <a:r>
                <a:rPr lang="pl-PL" sz="1400" dirty="0"/>
                <a:t>x 36 rat 0%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F35266-C636-5FFB-0593-861341FC5788}"/>
                </a:ext>
              </a:extLst>
            </p:cNvPr>
            <p:cNvSpPr txBox="1"/>
            <p:nvPr/>
          </p:nvSpPr>
          <p:spPr>
            <a:xfrm>
              <a:off x="2324289" y="1259901"/>
              <a:ext cx="2014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/>
                <a:t>PLAN FIRMOWY XL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E5B2CD-66D7-2EE3-D67B-A14EEAB475EF}"/>
              </a:ext>
            </a:extLst>
          </p:cNvPr>
          <p:cNvGrpSpPr/>
          <p:nvPr/>
        </p:nvGrpSpPr>
        <p:grpSpPr>
          <a:xfrm>
            <a:off x="68837" y="2284234"/>
            <a:ext cx="2255452" cy="1911446"/>
            <a:chOff x="2316548" y="298523"/>
            <a:chExt cx="2255452" cy="19114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037F89-EC75-65E1-BEF9-75D977C9F5B6}"/>
                </a:ext>
              </a:extLst>
            </p:cNvPr>
            <p:cNvSpPr txBox="1"/>
            <p:nvPr/>
          </p:nvSpPr>
          <p:spPr>
            <a:xfrm>
              <a:off x="2316548" y="298523"/>
              <a:ext cx="22554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400" b="1" dirty="0">
                  <a:effectLst/>
                  <a:latin typeface="Helvetica 55 Roman"/>
                  <a:ea typeface="Helvetica 55 Roman"/>
                  <a:cs typeface="Times New Roman" panose="02020603050405020304" pitchFamily="18" charset="0"/>
                </a:rPr>
                <a:t>Samsung</a:t>
              </a:r>
              <a:r>
                <a:rPr lang="pl-PL" b="1" dirty="0">
                  <a:effectLst/>
                  <a:latin typeface="Helvetica 55 Roman"/>
                  <a:ea typeface="Helvetica 55 Roman"/>
                  <a:cs typeface="Times New Roman" panose="02020603050405020304" pitchFamily="18" charset="0"/>
                </a:rPr>
                <a:t> Galaxy A14 5G</a:t>
              </a:r>
              <a:endParaRPr lang="en-US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B5F9EE-4376-1C44-5805-242642A42ED7}"/>
                </a:ext>
              </a:extLst>
            </p:cNvPr>
            <p:cNvSpPr txBox="1"/>
            <p:nvPr/>
          </p:nvSpPr>
          <p:spPr>
            <a:xfrm>
              <a:off x="2316549" y="1563638"/>
              <a:ext cx="2239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/>
                <a:t>0,00 zł </a:t>
              </a:r>
              <a:r>
                <a:rPr lang="pl-PL" sz="1400" dirty="0"/>
                <a:t>płatne na start</a:t>
              </a:r>
            </a:p>
            <a:p>
              <a:endParaRPr lang="pl-PL" sz="600" dirty="0"/>
            </a:p>
            <a:p>
              <a:pPr algn="r"/>
              <a:r>
                <a:rPr lang="pl-PL" sz="1600" b="1" dirty="0"/>
                <a:t>20 zł + VAT </a:t>
              </a:r>
              <a:r>
                <a:rPr lang="pl-PL" sz="1400" dirty="0"/>
                <a:t>x 36 rat 0%</a:t>
              </a:r>
              <a:endParaRPr 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6ED9A-6E8A-7593-F6EF-E8A381418628}"/>
                </a:ext>
              </a:extLst>
            </p:cNvPr>
            <p:cNvSpPr txBox="1"/>
            <p:nvPr/>
          </p:nvSpPr>
          <p:spPr>
            <a:xfrm>
              <a:off x="2324289" y="1259901"/>
              <a:ext cx="2239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dirty="0"/>
                <a:t>PLAN FIRMOWY 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BBD9AB-D8F4-2918-9617-A5515A95EB5C}"/>
              </a:ext>
            </a:extLst>
          </p:cNvPr>
          <p:cNvGrpSpPr/>
          <p:nvPr/>
        </p:nvGrpSpPr>
        <p:grpSpPr>
          <a:xfrm>
            <a:off x="4462376" y="2302931"/>
            <a:ext cx="2255452" cy="1911446"/>
            <a:chOff x="2316548" y="298523"/>
            <a:chExt cx="2255452" cy="19114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7F6A38-CCE7-64A3-24CC-CEE0B495258F}"/>
                </a:ext>
              </a:extLst>
            </p:cNvPr>
            <p:cNvSpPr txBox="1"/>
            <p:nvPr/>
          </p:nvSpPr>
          <p:spPr>
            <a:xfrm>
              <a:off x="2316548" y="298523"/>
              <a:ext cx="22554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400" b="1" dirty="0">
                  <a:effectLst/>
                  <a:latin typeface="Helvetica 55 Roman"/>
                  <a:ea typeface="Helvetica 55 Roman"/>
                  <a:cs typeface="Times New Roman" panose="02020603050405020304" pitchFamily="18" charset="0"/>
                </a:rPr>
                <a:t>iPhone</a:t>
              </a:r>
              <a:r>
                <a:rPr lang="pl-PL" b="1" dirty="0">
                  <a:effectLst/>
                  <a:latin typeface="Helvetica 55 Roman"/>
                  <a:ea typeface="Helvetica 55 Roman"/>
                  <a:cs typeface="Times New Roman" panose="02020603050405020304" pitchFamily="18" charset="0"/>
                </a:rPr>
                <a:t> </a:t>
              </a:r>
            </a:p>
            <a:p>
              <a:pPr algn="r"/>
              <a:r>
                <a:rPr lang="pl-PL" b="1" dirty="0">
                  <a:effectLst/>
                  <a:latin typeface="Helvetica 55 Roman"/>
                  <a:ea typeface="Helvetica 55 Roman"/>
                  <a:cs typeface="Times New Roman" panose="02020603050405020304" pitchFamily="18" charset="0"/>
                </a:rPr>
                <a:t>13 5G</a:t>
              </a:r>
              <a:endParaRPr 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BD2FDA-0683-DDED-10AB-6EDC115FFAD2}"/>
                </a:ext>
              </a:extLst>
            </p:cNvPr>
            <p:cNvSpPr txBox="1"/>
            <p:nvPr/>
          </p:nvSpPr>
          <p:spPr>
            <a:xfrm>
              <a:off x="2316548" y="1563638"/>
              <a:ext cx="2247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/>
                <a:t>0,00 zł </a:t>
              </a:r>
              <a:r>
                <a:rPr lang="pl-PL" sz="1400" dirty="0"/>
                <a:t>płatne na start</a:t>
              </a:r>
            </a:p>
            <a:p>
              <a:endParaRPr lang="pl-PL" sz="600" dirty="0"/>
            </a:p>
            <a:p>
              <a:pPr algn="r"/>
              <a:r>
                <a:rPr lang="pl-PL" sz="1600" b="1" dirty="0"/>
                <a:t>45 zł + VAT </a:t>
              </a:r>
              <a:r>
                <a:rPr lang="pl-PL" sz="1400" dirty="0"/>
                <a:t>x 36 rat 0%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D3E5E4-71E7-6953-2AF9-FBE89FD7BFE2}"/>
                </a:ext>
              </a:extLst>
            </p:cNvPr>
            <p:cNvSpPr txBox="1"/>
            <p:nvPr/>
          </p:nvSpPr>
          <p:spPr>
            <a:xfrm>
              <a:off x="2324289" y="1259901"/>
              <a:ext cx="2247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dirty="0"/>
                <a:t>PLAN FIRMOWY 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71A6D9-729E-D64B-DDB5-1DB06FF2E4C3}"/>
              </a:ext>
            </a:extLst>
          </p:cNvPr>
          <p:cNvGrpSpPr/>
          <p:nvPr/>
        </p:nvGrpSpPr>
        <p:grpSpPr>
          <a:xfrm>
            <a:off x="4950508" y="263004"/>
            <a:ext cx="1424768" cy="1836000"/>
            <a:chOff x="4933225" y="264586"/>
            <a:chExt cx="1424768" cy="1836000"/>
          </a:xfrm>
        </p:grpSpPr>
        <p:pic>
          <p:nvPicPr>
            <p:cNvPr id="31" name="Picture 30" descr="A black rectangular device with a camera lens&#10;&#10;Description automatically generated">
              <a:extLst>
                <a:ext uri="{FF2B5EF4-FFF2-40B4-BE49-F238E27FC236}">
                  <a16:creationId xmlns:a16="http://schemas.microsoft.com/office/drawing/2014/main" id="{49BDC95B-DE9E-090F-6B71-295B1FAD7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3225" y="275319"/>
              <a:ext cx="883269" cy="1814534"/>
            </a:xfrm>
            <a:prstGeom prst="rect">
              <a:avLst/>
            </a:prstGeom>
          </p:spPr>
        </p:pic>
        <p:pic>
          <p:nvPicPr>
            <p:cNvPr id="35" name="Picture 34" descr="A close-up of a phone&#10;&#10;Description automatically generated">
              <a:extLst>
                <a:ext uri="{FF2B5EF4-FFF2-40B4-BE49-F238E27FC236}">
                  <a16:creationId xmlns:a16="http://schemas.microsoft.com/office/drawing/2014/main" id="{CDA01042-D4F6-ADD1-9DF9-085754FE6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5636" y="264586"/>
              <a:ext cx="892357" cy="1836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1D4129-5BEF-39A6-C936-3A8414DF10E7}"/>
              </a:ext>
            </a:extLst>
          </p:cNvPr>
          <p:cNvGrpSpPr/>
          <p:nvPr/>
        </p:nvGrpSpPr>
        <p:grpSpPr>
          <a:xfrm>
            <a:off x="7020272" y="2330746"/>
            <a:ext cx="1485861" cy="1849919"/>
            <a:chOff x="6918571" y="2355726"/>
            <a:chExt cx="1405536" cy="1800200"/>
          </a:xfrm>
        </p:grpSpPr>
        <p:pic>
          <p:nvPicPr>
            <p:cNvPr id="29" name="Picture 28" descr="A back of a cell phone&#10;&#10;Description automatically generated">
              <a:extLst>
                <a:ext uri="{FF2B5EF4-FFF2-40B4-BE49-F238E27FC236}">
                  <a16:creationId xmlns:a16="http://schemas.microsoft.com/office/drawing/2014/main" id="{6681CA4C-1E4E-09CD-CBF6-8757B77A9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18571" y="2355726"/>
              <a:ext cx="931138" cy="1800200"/>
            </a:xfrm>
            <a:prstGeom prst="rect">
              <a:avLst/>
            </a:prstGeom>
          </p:spPr>
        </p:pic>
        <p:pic>
          <p:nvPicPr>
            <p:cNvPr id="41" name="Picture 40" descr="A cell phone with a colorful background&#10;&#10;Description automatically generated">
              <a:extLst>
                <a:ext uri="{FF2B5EF4-FFF2-40B4-BE49-F238E27FC236}">
                  <a16:creationId xmlns:a16="http://schemas.microsoft.com/office/drawing/2014/main" id="{F1A06633-A869-A8A5-712D-BD7352BA76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738" t="2128" r="4188" b="1738"/>
            <a:stretch/>
          </p:blipFill>
          <p:spPr>
            <a:xfrm>
              <a:off x="7464330" y="2355726"/>
              <a:ext cx="859777" cy="180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4C9F3D-E81B-E63C-F88D-D0709ADBE3F4}"/>
              </a:ext>
            </a:extLst>
          </p:cNvPr>
          <p:cNvGrpSpPr/>
          <p:nvPr/>
        </p:nvGrpSpPr>
        <p:grpSpPr>
          <a:xfrm>
            <a:off x="2693765" y="2317786"/>
            <a:ext cx="1425555" cy="1882561"/>
            <a:chOff x="2588850" y="2302931"/>
            <a:chExt cx="1425555" cy="1882561"/>
          </a:xfrm>
        </p:grpSpPr>
        <p:pic>
          <p:nvPicPr>
            <p:cNvPr id="4" name="Picture 3" descr="A cell phone with four camera lenses&#10;&#10;Description automatically generated">
              <a:extLst>
                <a:ext uri="{FF2B5EF4-FFF2-40B4-BE49-F238E27FC236}">
                  <a16:creationId xmlns:a16="http://schemas.microsoft.com/office/drawing/2014/main" id="{4818053B-0DCD-2D8A-00D4-606BCBCA2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8850" y="2302931"/>
              <a:ext cx="990557" cy="1882561"/>
            </a:xfrm>
            <a:prstGeom prst="rect">
              <a:avLst/>
            </a:prstGeom>
          </p:spPr>
        </p:pic>
        <p:pic>
          <p:nvPicPr>
            <p:cNvPr id="45" name="Picture 44" descr="A cell phone with a screen&#10;&#10;Description automatically generated">
              <a:extLst>
                <a:ext uri="{FF2B5EF4-FFF2-40B4-BE49-F238E27FC236}">
                  <a16:creationId xmlns:a16="http://schemas.microsoft.com/office/drawing/2014/main" id="{23C48D32-54CB-5E45-177D-5DB96AA5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42053" t="6153" r="16430" b="6153"/>
            <a:stretch/>
          </p:blipFill>
          <p:spPr>
            <a:xfrm>
              <a:off x="3141805" y="2319251"/>
              <a:ext cx="872600" cy="18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03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9A35F506-232D-4BA4-9CA1-524E6ECDCD8C}"/>
              </a:ext>
            </a:extLst>
          </p:cNvPr>
          <p:cNvSpPr/>
          <p:nvPr/>
        </p:nvSpPr>
        <p:spPr>
          <a:xfrm>
            <a:off x="301280" y="205909"/>
            <a:ext cx="4140000" cy="1930660"/>
          </a:xfrm>
          <a:prstGeom prst="rect">
            <a:avLst/>
          </a:prstGeom>
          <a:solidFill>
            <a:srgbClr val="F2F3F4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D1D4FA9-7801-46F1-B149-FB1F28C5053A}"/>
              </a:ext>
            </a:extLst>
          </p:cNvPr>
          <p:cNvSpPr/>
          <p:nvPr/>
        </p:nvSpPr>
        <p:spPr>
          <a:xfrm>
            <a:off x="4716016" y="2241260"/>
            <a:ext cx="4140000" cy="1930659"/>
          </a:xfrm>
          <a:prstGeom prst="rect">
            <a:avLst/>
          </a:prstGeom>
          <a:solidFill>
            <a:srgbClr val="E9E9E9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E9C534B-D8D8-4814-941F-490DA0816603}"/>
              </a:ext>
            </a:extLst>
          </p:cNvPr>
          <p:cNvSpPr/>
          <p:nvPr/>
        </p:nvSpPr>
        <p:spPr>
          <a:xfrm>
            <a:off x="4716016" y="177503"/>
            <a:ext cx="4140000" cy="1930659"/>
          </a:xfrm>
          <a:prstGeom prst="rect">
            <a:avLst/>
          </a:prstGeom>
          <a:solidFill>
            <a:srgbClr val="DEDFE2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35DDB2E-6D6A-4ECB-878C-E3E8164D02AE}"/>
              </a:ext>
            </a:extLst>
          </p:cNvPr>
          <p:cNvSpPr/>
          <p:nvPr/>
        </p:nvSpPr>
        <p:spPr>
          <a:xfrm>
            <a:off x="301281" y="2234705"/>
            <a:ext cx="4140000" cy="1930660"/>
          </a:xfrm>
          <a:prstGeom prst="rect">
            <a:avLst/>
          </a:prstGeom>
          <a:solidFill>
            <a:srgbClr val="F2F3F4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07CDC9-7568-B656-D543-7852F7A94C34}"/>
              </a:ext>
            </a:extLst>
          </p:cNvPr>
          <p:cNvGrpSpPr/>
          <p:nvPr/>
        </p:nvGrpSpPr>
        <p:grpSpPr>
          <a:xfrm>
            <a:off x="539552" y="123478"/>
            <a:ext cx="1587019" cy="2079922"/>
            <a:chOff x="425535" y="182055"/>
            <a:chExt cx="1587019" cy="2079922"/>
          </a:xfrm>
        </p:grpSpPr>
        <p:pic>
          <p:nvPicPr>
            <p:cNvPr id="3" name="Picture 2" descr="A black cell phone with four camera lenses&#10;&#10;Description automatically generated">
              <a:extLst>
                <a:ext uri="{FF2B5EF4-FFF2-40B4-BE49-F238E27FC236}">
                  <a16:creationId xmlns:a16="http://schemas.microsoft.com/office/drawing/2014/main" id="{C9DE43CD-B92B-AFB0-B4E1-D0A803821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25535" y="182055"/>
              <a:ext cx="1011368" cy="2079922"/>
            </a:xfrm>
            <a:prstGeom prst="rect">
              <a:avLst/>
            </a:prstGeom>
          </p:spPr>
        </p:pic>
        <p:pic>
          <p:nvPicPr>
            <p:cNvPr id="9" name="Picture 8" descr="A cell phone with a screen&#10;&#10;Description automatically generated">
              <a:extLst>
                <a:ext uri="{FF2B5EF4-FFF2-40B4-BE49-F238E27FC236}">
                  <a16:creationId xmlns:a16="http://schemas.microsoft.com/office/drawing/2014/main" id="{899FCCF7-01BE-41C4-38DE-C67C8CD4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0599" t="5201" r="12635" b="5201"/>
            <a:stretch/>
          </p:blipFill>
          <p:spPr>
            <a:xfrm>
              <a:off x="899592" y="291390"/>
              <a:ext cx="1112962" cy="185334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7FCE3A-3FC9-FFF7-E98E-B1FD422A9002}"/>
              </a:ext>
            </a:extLst>
          </p:cNvPr>
          <p:cNvGrpSpPr/>
          <p:nvPr/>
        </p:nvGrpSpPr>
        <p:grpSpPr>
          <a:xfrm>
            <a:off x="2339752" y="177503"/>
            <a:ext cx="2255452" cy="1911446"/>
            <a:chOff x="2316548" y="298523"/>
            <a:chExt cx="2255452" cy="19114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0DF4F3-5778-FFBE-A4A8-B14076AA3016}"/>
                </a:ext>
              </a:extLst>
            </p:cNvPr>
            <p:cNvSpPr txBox="1"/>
            <p:nvPr/>
          </p:nvSpPr>
          <p:spPr>
            <a:xfrm>
              <a:off x="2316548" y="298523"/>
              <a:ext cx="22554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55 Roman"/>
                  <a:ea typeface="Helvetica 55 Roman"/>
                  <a:cs typeface="Times New Roman" panose="02020603050405020304" pitchFamily="18" charset="0"/>
                </a:rPr>
                <a:t>Samsung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55 Roman"/>
                  <a:ea typeface="Helvetica 55 Roman"/>
                  <a:cs typeface="Times New Roman" panose="02020603050405020304" pitchFamily="18" charset="0"/>
                </a:rPr>
                <a:t> Galaxy A54 5G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E5C9B3-10FB-ECCD-6264-D614812239FC}"/>
                </a:ext>
              </a:extLst>
            </p:cNvPr>
            <p:cNvSpPr txBox="1"/>
            <p:nvPr/>
          </p:nvSpPr>
          <p:spPr>
            <a:xfrm>
              <a:off x="2316548" y="1563638"/>
              <a:ext cx="2014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0,00 zł 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płatne na start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30 zł + VAT 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 36 rat 0%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0AE5F2-54BB-68DC-8632-1675E36208F6}"/>
                </a:ext>
              </a:extLst>
            </p:cNvPr>
            <p:cNvSpPr txBox="1"/>
            <p:nvPr/>
          </p:nvSpPr>
          <p:spPr>
            <a:xfrm>
              <a:off x="2324289" y="1259901"/>
              <a:ext cx="2014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 FIRMOWY 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84173C-F7FF-7DF1-C032-F2965FDA7E01}"/>
              </a:ext>
            </a:extLst>
          </p:cNvPr>
          <p:cNvGrpSpPr/>
          <p:nvPr/>
        </p:nvGrpSpPr>
        <p:grpSpPr>
          <a:xfrm>
            <a:off x="6721376" y="168633"/>
            <a:ext cx="2255452" cy="1911446"/>
            <a:chOff x="2316548" y="298523"/>
            <a:chExt cx="2255452" cy="19114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5C2B-6006-5290-C9C3-CC4DAE010532}"/>
                </a:ext>
              </a:extLst>
            </p:cNvPr>
            <p:cNvSpPr txBox="1"/>
            <p:nvPr/>
          </p:nvSpPr>
          <p:spPr>
            <a:xfrm>
              <a:off x="2316548" y="298523"/>
              <a:ext cx="22554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55 Roman"/>
                  <a:ea typeface="Helvetica 55 Roman"/>
                  <a:cs typeface="Times New Roman" panose="02020603050405020304" pitchFamily="18" charset="0"/>
                </a:rPr>
                <a:t>Samsung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55 Roman"/>
                  <a:ea typeface="Helvetica 55 Roman"/>
                  <a:cs typeface="Times New Roman" panose="02020603050405020304" pitchFamily="18" charset="0"/>
                </a:rPr>
                <a:t> Galaxy S22 5G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04C601-5D7B-323B-558E-04D1594900B2}"/>
                </a:ext>
              </a:extLst>
            </p:cNvPr>
            <p:cNvSpPr txBox="1"/>
            <p:nvPr/>
          </p:nvSpPr>
          <p:spPr>
            <a:xfrm>
              <a:off x="2316548" y="1563638"/>
              <a:ext cx="2014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0,00 zł 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płatne na start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90 zł + VAT 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 36 rat 0%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F35266-C636-5FFB-0593-861341FC5788}"/>
                </a:ext>
              </a:extLst>
            </p:cNvPr>
            <p:cNvSpPr txBox="1"/>
            <p:nvPr/>
          </p:nvSpPr>
          <p:spPr>
            <a:xfrm>
              <a:off x="2324289" y="1259901"/>
              <a:ext cx="2014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 FIRMOWY XL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E5B2CD-66D7-2EE3-D67B-A14EEAB475EF}"/>
              </a:ext>
            </a:extLst>
          </p:cNvPr>
          <p:cNvGrpSpPr/>
          <p:nvPr/>
        </p:nvGrpSpPr>
        <p:grpSpPr>
          <a:xfrm>
            <a:off x="300324" y="2235222"/>
            <a:ext cx="2255452" cy="1911446"/>
            <a:chOff x="2316548" y="298523"/>
            <a:chExt cx="2255452" cy="19114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037F89-EC75-65E1-BEF9-75D977C9F5B6}"/>
                </a:ext>
              </a:extLst>
            </p:cNvPr>
            <p:cNvSpPr txBox="1"/>
            <p:nvPr/>
          </p:nvSpPr>
          <p:spPr>
            <a:xfrm>
              <a:off x="2316548" y="298523"/>
              <a:ext cx="22554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55 Roman"/>
                  <a:ea typeface="Helvetica 55 Roman"/>
                  <a:cs typeface="Times New Roman" panose="02020603050405020304" pitchFamily="18" charset="0"/>
                </a:rPr>
                <a:t>Samsung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55 Roman"/>
                  <a:ea typeface="Helvetica 55 Roman"/>
                  <a:cs typeface="Times New Roman" panose="02020603050405020304" pitchFamily="18" charset="0"/>
                </a:rPr>
                <a:t> Galaxy A14 5G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B5F9EE-4376-1C44-5805-242642A42ED7}"/>
                </a:ext>
              </a:extLst>
            </p:cNvPr>
            <p:cNvSpPr txBox="1"/>
            <p:nvPr/>
          </p:nvSpPr>
          <p:spPr>
            <a:xfrm>
              <a:off x="2316549" y="1563638"/>
              <a:ext cx="2239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0,00 zł 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płatne na start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 zł + VAT 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 36 rat 0%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6ED9A-6E8A-7593-F6EF-E8A381418628}"/>
                </a:ext>
              </a:extLst>
            </p:cNvPr>
            <p:cNvSpPr txBox="1"/>
            <p:nvPr/>
          </p:nvSpPr>
          <p:spPr>
            <a:xfrm>
              <a:off x="2324289" y="1259901"/>
              <a:ext cx="2239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 FIRMOWY 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BBD9AB-D8F4-2918-9617-A5515A95EB5C}"/>
              </a:ext>
            </a:extLst>
          </p:cNvPr>
          <p:cNvGrpSpPr/>
          <p:nvPr/>
        </p:nvGrpSpPr>
        <p:grpSpPr>
          <a:xfrm>
            <a:off x="4702721" y="2232848"/>
            <a:ext cx="2255452" cy="1911446"/>
            <a:chOff x="2316548" y="298523"/>
            <a:chExt cx="2255452" cy="19114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7F6A38-CCE7-64A3-24CC-CEE0B495258F}"/>
                </a:ext>
              </a:extLst>
            </p:cNvPr>
            <p:cNvSpPr txBox="1"/>
            <p:nvPr/>
          </p:nvSpPr>
          <p:spPr>
            <a:xfrm>
              <a:off x="2316548" y="298523"/>
              <a:ext cx="22554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55 Roman"/>
                  <a:ea typeface="Helvetica 55 Roman"/>
                  <a:cs typeface="Times New Roman" panose="02020603050405020304" pitchFamily="18" charset="0"/>
                </a:rPr>
                <a:t>iPhone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55 Roman"/>
                  <a:ea typeface="Helvetica 55 Roman"/>
                  <a:cs typeface="Times New Roman" panose="02020603050405020304" pitchFamily="18" charset="0"/>
                </a:rPr>
                <a:t>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55 Roman"/>
                  <a:ea typeface="Helvetica 55 Roman"/>
                  <a:cs typeface="Times New Roman" panose="02020603050405020304" pitchFamily="18" charset="0"/>
                </a:rPr>
                <a:t>13 5G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BD2FDA-0683-DDED-10AB-6EDC115FFAD2}"/>
                </a:ext>
              </a:extLst>
            </p:cNvPr>
            <p:cNvSpPr txBox="1"/>
            <p:nvPr/>
          </p:nvSpPr>
          <p:spPr>
            <a:xfrm>
              <a:off x="2316548" y="1563638"/>
              <a:ext cx="2247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0,00 zł 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płatne na start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45 zł + VAT 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 36 rat 0%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D3E5E4-71E7-6953-2AF9-FBE89FD7BFE2}"/>
                </a:ext>
              </a:extLst>
            </p:cNvPr>
            <p:cNvSpPr txBox="1"/>
            <p:nvPr/>
          </p:nvSpPr>
          <p:spPr>
            <a:xfrm>
              <a:off x="2324289" y="1259901"/>
              <a:ext cx="2247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PLAN FIRMOWY 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71A6D9-729E-D64B-DDB5-1DB06FF2E4C3}"/>
              </a:ext>
            </a:extLst>
          </p:cNvPr>
          <p:cNvGrpSpPr/>
          <p:nvPr/>
        </p:nvGrpSpPr>
        <p:grpSpPr>
          <a:xfrm>
            <a:off x="5000603" y="213992"/>
            <a:ext cx="1424768" cy="1836000"/>
            <a:chOff x="4933225" y="264586"/>
            <a:chExt cx="1424768" cy="1836000"/>
          </a:xfrm>
        </p:grpSpPr>
        <p:pic>
          <p:nvPicPr>
            <p:cNvPr id="31" name="Picture 30" descr="A black rectangular device with a camera lens&#10;&#10;Description automatically generated">
              <a:extLst>
                <a:ext uri="{FF2B5EF4-FFF2-40B4-BE49-F238E27FC236}">
                  <a16:creationId xmlns:a16="http://schemas.microsoft.com/office/drawing/2014/main" id="{49BDC95B-DE9E-090F-6B71-295B1FAD7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3225" y="275319"/>
              <a:ext cx="883269" cy="1814534"/>
            </a:xfrm>
            <a:prstGeom prst="rect">
              <a:avLst/>
            </a:prstGeom>
          </p:spPr>
        </p:pic>
        <p:pic>
          <p:nvPicPr>
            <p:cNvPr id="35" name="Picture 34" descr="A close-up of a phone&#10;&#10;Description automatically generated">
              <a:extLst>
                <a:ext uri="{FF2B5EF4-FFF2-40B4-BE49-F238E27FC236}">
                  <a16:creationId xmlns:a16="http://schemas.microsoft.com/office/drawing/2014/main" id="{CDA01042-D4F6-ADD1-9DF9-085754FE6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5636" y="264586"/>
              <a:ext cx="892357" cy="1836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1D4129-5BEF-39A6-C936-3A8414DF10E7}"/>
              </a:ext>
            </a:extLst>
          </p:cNvPr>
          <p:cNvGrpSpPr/>
          <p:nvPr/>
        </p:nvGrpSpPr>
        <p:grpSpPr>
          <a:xfrm>
            <a:off x="7138087" y="2285094"/>
            <a:ext cx="1485861" cy="1849919"/>
            <a:chOff x="6918571" y="2355726"/>
            <a:chExt cx="1405536" cy="1800200"/>
          </a:xfrm>
        </p:grpSpPr>
        <p:pic>
          <p:nvPicPr>
            <p:cNvPr id="29" name="Picture 28" descr="A back of a cell phone&#10;&#10;Description automatically generated">
              <a:extLst>
                <a:ext uri="{FF2B5EF4-FFF2-40B4-BE49-F238E27FC236}">
                  <a16:creationId xmlns:a16="http://schemas.microsoft.com/office/drawing/2014/main" id="{6681CA4C-1E4E-09CD-CBF6-8757B77A9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18571" y="2355726"/>
              <a:ext cx="931138" cy="1800200"/>
            </a:xfrm>
            <a:prstGeom prst="rect">
              <a:avLst/>
            </a:prstGeom>
          </p:spPr>
        </p:pic>
        <p:pic>
          <p:nvPicPr>
            <p:cNvPr id="41" name="Picture 40" descr="A cell phone with a colorful background&#10;&#10;Description automatically generated">
              <a:extLst>
                <a:ext uri="{FF2B5EF4-FFF2-40B4-BE49-F238E27FC236}">
                  <a16:creationId xmlns:a16="http://schemas.microsoft.com/office/drawing/2014/main" id="{F1A06633-A869-A8A5-712D-BD7352BA76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738" t="2128" r="4188" b="1738"/>
            <a:stretch/>
          </p:blipFill>
          <p:spPr>
            <a:xfrm>
              <a:off x="7464330" y="2355726"/>
              <a:ext cx="859777" cy="180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4C9F3D-E81B-E63C-F88D-D0709ADBE3F4}"/>
              </a:ext>
            </a:extLst>
          </p:cNvPr>
          <p:cNvGrpSpPr/>
          <p:nvPr/>
        </p:nvGrpSpPr>
        <p:grpSpPr>
          <a:xfrm>
            <a:off x="2771800" y="2268774"/>
            <a:ext cx="1425555" cy="1882561"/>
            <a:chOff x="2588850" y="2302931"/>
            <a:chExt cx="1425555" cy="1882561"/>
          </a:xfrm>
        </p:grpSpPr>
        <p:pic>
          <p:nvPicPr>
            <p:cNvPr id="4" name="Picture 3" descr="A cell phone with four camera lenses&#10;&#10;Description automatically generated">
              <a:extLst>
                <a:ext uri="{FF2B5EF4-FFF2-40B4-BE49-F238E27FC236}">
                  <a16:creationId xmlns:a16="http://schemas.microsoft.com/office/drawing/2014/main" id="{4818053B-0DCD-2D8A-00D4-606BCBCA2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88850" y="2302931"/>
              <a:ext cx="990557" cy="1882561"/>
            </a:xfrm>
            <a:prstGeom prst="rect">
              <a:avLst/>
            </a:prstGeom>
          </p:spPr>
        </p:pic>
        <p:pic>
          <p:nvPicPr>
            <p:cNvPr id="45" name="Picture 44" descr="A cell phone with a screen&#10;&#10;Description automatically generated">
              <a:extLst>
                <a:ext uri="{FF2B5EF4-FFF2-40B4-BE49-F238E27FC236}">
                  <a16:creationId xmlns:a16="http://schemas.microsoft.com/office/drawing/2014/main" id="{23C48D32-54CB-5E45-177D-5DB96AA5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42053" t="6153" r="16430" b="6153"/>
            <a:stretch/>
          </p:blipFill>
          <p:spPr>
            <a:xfrm>
              <a:off x="3141805" y="2319251"/>
              <a:ext cx="872600" cy="18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9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PL_template_external">
  <a:themeElements>
    <a:clrScheme name="Orange Czarny Pomocnicz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E07E2824-F2F1-46C7-9FD4-7110CB3EC7FF}" vid="{E3C740B2-4D30-4AAA-BFC0-5E2724960AC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171</TotalTime>
  <Words>185</Words>
  <Application>Microsoft Office PowerPoint</Application>
  <PresentationFormat>On-screen Show (16:9)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Helvetica 55 Roman</vt:lpstr>
      <vt:lpstr>Helvetica 75</vt:lpstr>
      <vt:lpstr>Helvetica 75 Bold</vt:lpstr>
      <vt:lpstr>Wingdings</vt:lpstr>
      <vt:lpstr>OPL_template_external</vt:lpstr>
      <vt:lpstr>Motyw pakietu Office</vt:lpstr>
      <vt:lpstr>Pierwszy slajd wykonany zgodnie z wymaganiami.   Drugi slajd zawiera propozycję zmiany obszaru tła pod obrazy. </vt:lpstr>
      <vt:lpstr>PowerPoint Presentation</vt:lpstr>
      <vt:lpstr>PowerPoint Presentation</vt:lpstr>
    </vt:vector>
  </TitlesOfParts>
  <Company>ORANGE FT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Jurgielewicz Rafał - Detal</dc:creator>
  <cp:lastModifiedBy>Damian Ignaczewski</cp:lastModifiedBy>
  <cp:revision>36</cp:revision>
  <dcterms:created xsi:type="dcterms:W3CDTF">2022-04-13T06:23:36Z</dcterms:created>
  <dcterms:modified xsi:type="dcterms:W3CDTF">2024-09-15T07:46:23Z</dcterms:modified>
</cp:coreProperties>
</file>