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1"/>
    <p:sldMasterId id="2147483667" r:id="rId2"/>
  </p:sldMasterIdLst>
  <p:notesMasterIdLst>
    <p:notesMasterId r:id="rId4"/>
  </p:notesMasterIdLst>
  <p:handoutMasterIdLst>
    <p:handoutMasterId r:id="rId5"/>
  </p:handoutMasterIdLst>
  <p:sldIdLst>
    <p:sldId id="270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orient="horz" pos="169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3" orient="horz" pos="637" userDrawn="1">
          <p15:clr>
            <a:srgbClr val="A4A3A4"/>
          </p15:clr>
        </p15:guide>
        <p15:guide id="14" orient="horz" pos="746" userDrawn="1">
          <p15:clr>
            <a:srgbClr val="A4A3A4"/>
          </p15:clr>
        </p15:guide>
        <p15:guide id="15" orient="horz" pos="1619" userDrawn="1">
          <p15:clr>
            <a:srgbClr val="A4A3A4"/>
          </p15:clr>
        </p15:guide>
        <p15:guide id="16" orient="horz" pos="28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900"/>
    <a:srgbClr val="FFFFFF"/>
    <a:srgbClr val="000000"/>
    <a:srgbClr val="FFD200"/>
    <a:srgbClr val="A88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89203" autoAdjust="0"/>
  </p:normalViewPr>
  <p:slideViewPr>
    <p:cSldViewPr showGuides="1">
      <p:cViewPr varScale="1">
        <p:scale>
          <a:sx n="112" d="100"/>
          <a:sy n="112" d="100"/>
        </p:scale>
        <p:origin x="1128" y="108"/>
      </p:cViewPr>
      <p:guideLst>
        <p:guide orient="horz" pos="169"/>
        <p:guide pos="2880"/>
        <p:guide pos="198"/>
        <p:guide pos="5562"/>
        <p:guide orient="horz" pos="637"/>
        <p:guide orient="horz" pos="746"/>
        <p:guide orient="horz" pos="1619"/>
        <p:guide orient="horz"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282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0E9F7-364C-40AE-807F-6C0B30D00098}" type="datetimeFigureOut">
              <a:rPr lang="en-GB" smtClean="0"/>
              <a:t>15/09/2024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Tajemnica Orange Polska S.A. -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3C443-969B-42DA-8506-0247C55DF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5718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15/09/2024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r>
              <a:rPr lang="en-GB"/>
              <a:t>Tajemnica Orange Polska S.A. -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Tajemnica Orange Polska S.A. - Confidential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61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3199" y="1183484"/>
            <a:ext cx="8516475" cy="3366291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pl-PL" noProof="0" dirty="0"/>
              <a:t>Kliknij, aby edytować tekst</a:t>
            </a:r>
          </a:p>
          <a:p>
            <a:pPr lvl="1"/>
            <a:r>
              <a:rPr lang="pl-PL" noProof="0" dirty="0"/>
              <a:t>Drugi poziom</a:t>
            </a:r>
          </a:p>
          <a:p>
            <a:pPr lvl="2"/>
            <a:r>
              <a:rPr lang="pl-PL" noProof="0" dirty="0"/>
              <a:t>Trzeci poziom</a:t>
            </a:r>
          </a:p>
          <a:p>
            <a:pPr lvl="3"/>
            <a:r>
              <a:rPr lang="pl-PL" noProof="0" dirty="0"/>
              <a:t>Czwarty poziom</a:t>
            </a:r>
          </a:p>
          <a:p>
            <a:pPr lvl="4"/>
            <a:r>
              <a:rPr lang="pl-PL" noProof="0" dirty="0"/>
              <a:t>Piąty poziom</a:t>
            </a:r>
          </a:p>
          <a:p>
            <a:pPr lvl="5"/>
            <a:r>
              <a:rPr lang="pl-PL" noProof="0" dirty="0"/>
              <a:t>Szósty poziom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noProof="0" dirty="0"/>
              <a:t>Kliknij, aby edytować tytuł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4ED31A-D914-4328-BA39-8703E83D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EDC5E9-839A-47E9-9035-CE69E8293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E3279F1-95F9-4200-891C-3AD0ADB0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FE0-A060-42BE-AD05-EED34F806D9E}" type="datetimeFigureOut">
              <a:rPr lang="pl-PL" smtClean="0"/>
              <a:t>15.09.2024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30E9C9F-0DDD-43E8-8FAC-AE0FFC12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0A2A6F-352D-4E44-9FA1-A82B6065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E44B-4A8D-4110-AED5-1003C9A0F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816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9455BA-3ACD-4C43-9C4C-23C41604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0B4894F-7268-4672-82A3-CEF3964B6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0DC9E6D-9A89-4E00-B660-319E3697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FE0-A060-42BE-AD05-EED34F806D9E}" type="datetimeFigureOut">
              <a:rPr lang="pl-PL" smtClean="0"/>
              <a:t>15.09.2024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D44625-6BDC-46B5-8D48-B4D95D1C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70BC087-80FD-4CEB-AF79-07201D35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E44B-4A8D-4110-AED5-1003C9A0F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626626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0F751A-C5A8-4BB9-B7D1-8971D7A2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3F3D20-8F75-4BE6-AF2C-A03507427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CBEAB35-B0CE-406B-A911-7CBE882DC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05EAAFD-8817-45CE-A644-01A86D75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FE0-A060-42BE-AD05-EED34F806D9E}" type="datetimeFigureOut">
              <a:rPr lang="pl-PL" smtClean="0"/>
              <a:t>15.09.2024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7B0F32F-0A14-4267-9DBA-205227A4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43666AF-9C58-4800-A96D-6C63872A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E44B-4A8D-4110-AED5-1003C9A0F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565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8FE49A-77CD-4C52-BF6F-EC6CA547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65D2651-6660-443D-BDF9-F111FDF3A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A6A80AB-0270-4909-B037-C13105233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F26B028-E018-40E3-81B3-256E2C927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B4DEEAB-55FA-4AE3-84FE-3F3578101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679B4E1-1395-4CDA-AC87-8D51D0FB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FE0-A060-42BE-AD05-EED34F806D9E}" type="datetimeFigureOut">
              <a:rPr lang="pl-PL" smtClean="0"/>
              <a:t>15.09.2024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280802D-DEDA-44E7-8627-D52DFC7C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83C513C-B9B1-4D69-91C1-B634B74F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E44B-4A8D-4110-AED5-1003C9A0F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6835418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93AED7-8534-47D8-9092-EC3EF693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470D9AC-8D50-4178-BE02-FAF8C87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FE0-A060-42BE-AD05-EED34F806D9E}" type="datetimeFigureOut">
              <a:rPr lang="pl-PL" smtClean="0"/>
              <a:t>15.09.2024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6B75197-D135-4399-A3C2-BB5AF20B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DAB4C95-C0E0-4953-BD90-42E727E5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E44B-4A8D-4110-AED5-1003C9A0F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97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673339D-6351-428A-BB76-BCF78C7B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FE0-A060-42BE-AD05-EED34F806D9E}" type="datetimeFigureOut">
              <a:rPr lang="pl-PL" smtClean="0"/>
              <a:t>15.09.2024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94C497B-4486-4589-AE0B-A6868338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AABCA34-3363-49C0-A256-4FE7A385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E44B-4A8D-4110-AED5-1003C9A0F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38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9803DB-07FA-44AB-A332-D0B6C216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CE9365-4245-47F1-AF54-058D9271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253E996-B500-4C6D-B028-B8FEE3FE2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E6C9664-FFBC-45F5-9C01-70EAF299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FE0-A060-42BE-AD05-EED34F806D9E}" type="datetimeFigureOut">
              <a:rPr lang="pl-PL" smtClean="0"/>
              <a:t>15.09.2024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D937602-5EC8-42BF-83CF-8929FADC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0A67776-754A-4F59-8AA8-AD48C690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E44B-4A8D-4110-AED5-1003C9A0F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4552780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C706D1-5CB6-4A61-990F-6B2402BA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9406944-2722-4FC0-BDD2-891AF8575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F2A87BE-1EFC-4869-8BED-06EE38B16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5CC1999-6BBF-469C-8D35-3EFF11FE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FE0-A060-42BE-AD05-EED34F806D9E}" type="datetimeFigureOut">
              <a:rPr lang="pl-PL" smtClean="0"/>
              <a:t>15.09.2024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8879EFB-551A-4C8B-AC07-6B9616BB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9D6D2EE-F936-4022-8D31-D960C514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E44B-4A8D-4110-AED5-1003C9A0F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8219494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2FE99B-020A-4CAE-801B-7AC95263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AED880C-18F7-4D4F-ACDF-3FD789347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50DF75A-70B6-413D-BC56-F5B7028F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FE0-A060-42BE-AD05-EED34F806D9E}" type="datetimeFigureOut">
              <a:rPr lang="pl-PL" smtClean="0"/>
              <a:t>15.09.2024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07F5FA-3875-4C90-A2F4-5CE7EBEF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8CD523F-1DEC-44A1-9A05-F6851E1A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E44B-4A8D-4110-AED5-1003C9A0F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1130921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9918C84-8BC0-4F49-A93E-BB78C1415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71259D8-520A-4E11-A3AC-E04C21BE0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2B6802E-5CA4-4AD1-9F72-D60A5FD2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FE0-A060-42BE-AD05-EED34F806D9E}" type="datetimeFigureOut">
              <a:rPr lang="pl-PL" smtClean="0"/>
              <a:t>15.09.2024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024DC0-95AA-4224-B96A-9F543608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7528BD9-668B-44B3-A4B8-CB581AF4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E44B-4A8D-4110-AED5-1003C9A0F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549877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3536" y="268288"/>
            <a:ext cx="4829288" cy="2301875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pl-PL" noProof="0" dirty="0"/>
              <a:t>Kliknij, aby edytować tytuł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6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r>
              <a:rPr lang="pl-PL" dirty="0">
                <a:solidFill>
                  <a:schemeClr val="tx1"/>
                </a:solidFill>
              </a:rPr>
              <a:t>Dzięki używaniu ciemnego motywu zmniejszasz negatywny wpływ na środowisko.</a:t>
            </a:r>
          </a:p>
          <a:p>
            <a:r>
              <a:rPr lang="pl-PL" dirty="0">
                <a:solidFill>
                  <a:schemeClr val="tx1"/>
                </a:solidFill>
              </a:rPr>
              <a:t>Jeśli konieczne będzie wydrukowanie tej prezentacji, zmień motyw na biały:</a:t>
            </a:r>
          </a:p>
          <a:p>
            <a:r>
              <a:rPr lang="pl-PL" dirty="0">
                <a:solidFill>
                  <a:schemeClr val="tx1"/>
                </a:solidFill>
              </a:rPr>
              <a:t>Na karcie </a:t>
            </a:r>
            <a:r>
              <a:rPr lang="pl-PL" dirty="0" err="1"/>
              <a:t>Proiektowanie</a:t>
            </a:r>
            <a:r>
              <a:rPr lang="pl-PL" dirty="0">
                <a:solidFill>
                  <a:schemeClr val="tx1"/>
                </a:solidFill>
              </a:rPr>
              <a:t> rozwiń dostępne </a:t>
            </a:r>
            <a:r>
              <a:rPr lang="pl-PL" dirty="0"/>
              <a:t>Warianty</a:t>
            </a:r>
            <a:r>
              <a:rPr lang="pl-PL" dirty="0">
                <a:solidFill>
                  <a:schemeClr val="tx1"/>
                </a:solidFill>
              </a:rPr>
              <a:t> i wybierz </a:t>
            </a:r>
            <a:r>
              <a:rPr lang="pl-PL" dirty="0"/>
              <a:t>Kolory</a:t>
            </a:r>
            <a:r>
              <a:rPr lang="pl-PL" dirty="0">
                <a:solidFill>
                  <a:schemeClr val="tx1"/>
                </a:solidFill>
              </a:rPr>
              <a:t> – </a:t>
            </a:r>
            <a:r>
              <a:rPr lang="pl-PL" dirty="0"/>
              <a:t>Orange Biały pomocnicze</a:t>
            </a:r>
            <a:r>
              <a:rPr lang="pl-PL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4325" y="2704144"/>
            <a:ext cx="4827547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imię i nazwisko prezentera 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3536" y="268288"/>
            <a:ext cx="4829288" cy="2301875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pl-PL" noProof="0" dirty="0"/>
              <a:t>Kliknij, aby edytować tytuł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6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r>
              <a:rPr lang="pl-PL" dirty="0">
                <a:solidFill>
                  <a:schemeClr val="tx1"/>
                </a:solidFill>
              </a:rPr>
              <a:t>Dzięki używaniu ciemnego motywu zmniejszasz negatywny wpływ na środowisko.</a:t>
            </a:r>
          </a:p>
          <a:p>
            <a:r>
              <a:rPr lang="pl-PL" dirty="0">
                <a:solidFill>
                  <a:schemeClr val="tx1"/>
                </a:solidFill>
              </a:rPr>
              <a:t>Jeśli konieczne będzie wydrukowanie tej prezentacji, zmień motyw na biały:</a:t>
            </a:r>
          </a:p>
          <a:p>
            <a:r>
              <a:rPr lang="pl-PL" dirty="0">
                <a:solidFill>
                  <a:schemeClr val="tx1"/>
                </a:solidFill>
              </a:rPr>
              <a:t>Na karcie </a:t>
            </a:r>
            <a:r>
              <a:rPr lang="pl-PL" dirty="0" err="1"/>
              <a:t>Proiektowanie</a:t>
            </a:r>
            <a:r>
              <a:rPr lang="pl-PL" dirty="0">
                <a:solidFill>
                  <a:schemeClr val="tx1"/>
                </a:solidFill>
              </a:rPr>
              <a:t> rozwiń dostępne </a:t>
            </a:r>
            <a:r>
              <a:rPr lang="pl-PL" dirty="0"/>
              <a:t>Warianty</a:t>
            </a:r>
            <a:r>
              <a:rPr lang="pl-PL" dirty="0">
                <a:solidFill>
                  <a:schemeClr val="tx1"/>
                </a:solidFill>
              </a:rPr>
              <a:t> i wybierz </a:t>
            </a:r>
            <a:r>
              <a:rPr lang="pl-PL" dirty="0"/>
              <a:t>Kolory</a:t>
            </a:r>
            <a:r>
              <a:rPr lang="pl-PL" dirty="0">
                <a:solidFill>
                  <a:schemeClr val="tx1"/>
                </a:solidFill>
              </a:rPr>
              <a:t> – </a:t>
            </a:r>
            <a:r>
              <a:rPr lang="pl-PL" dirty="0"/>
              <a:t>Orange Biały pomocnicze</a:t>
            </a:r>
            <a:r>
              <a:rPr lang="pl-PL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4325" y="2704144"/>
            <a:ext cx="4827547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imię i nazwisko prezentera 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422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3209" y="268292"/>
            <a:ext cx="8516466" cy="4284658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61950" indent="-361950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 noProof="0" dirty="0"/>
              <a:t>Kliknij, aby edytować treść</a:t>
            </a:r>
          </a:p>
          <a:p>
            <a:pPr lvl="1"/>
            <a:r>
              <a:rPr lang="pl-PL" noProof="0" dirty="0"/>
              <a:t>Drugi poziom</a:t>
            </a: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8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pl-PL" noProof="0" dirty="0"/>
              <a:t>Kliknij, aby edytować numer rozdziału</a:t>
            </a:r>
          </a:p>
          <a:p>
            <a:pPr lvl="1"/>
            <a:r>
              <a:rPr lang="pl-PL" noProof="0" dirty="0"/>
              <a:t>Drugi poziom</a:t>
            </a: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3200" y="1183698"/>
            <a:ext cx="3968055" cy="3366077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noProof="0" dirty="0"/>
              <a:t>Kliknij, aby edytować tekst</a:t>
            </a:r>
          </a:p>
          <a:p>
            <a:pPr lvl="1"/>
            <a:r>
              <a:rPr lang="pl-PL" noProof="0" dirty="0"/>
              <a:t>Drugi poziom</a:t>
            </a:r>
          </a:p>
          <a:p>
            <a:pPr lvl="2"/>
            <a:r>
              <a:rPr lang="pl-PL" noProof="0" dirty="0"/>
              <a:t>Trzeci poziom</a:t>
            </a:r>
          </a:p>
          <a:p>
            <a:pPr lvl="3"/>
            <a:r>
              <a:rPr lang="pl-PL" noProof="0" dirty="0"/>
              <a:t>Czwarty poziom</a:t>
            </a:r>
          </a:p>
          <a:p>
            <a:pPr lvl="4"/>
            <a:r>
              <a:rPr lang="pl-PL" noProof="0" dirty="0"/>
              <a:t>Piąty poziom</a:t>
            </a:r>
          </a:p>
          <a:p>
            <a:pPr lvl="5"/>
            <a:r>
              <a:rPr lang="pl-PL" noProof="0" dirty="0"/>
              <a:t>Szósty poziom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607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noProof="0" dirty="0"/>
              <a:t>Kliknij, aby edytować tekst</a:t>
            </a:r>
          </a:p>
          <a:p>
            <a:pPr lvl="1"/>
            <a:r>
              <a:rPr lang="pl-PL" noProof="0" dirty="0"/>
              <a:t>Drugi poziom</a:t>
            </a:r>
          </a:p>
          <a:p>
            <a:pPr lvl="2"/>
            <a:r>
              <a:rPr lang="pl-PL" noProof="0" dirty="0"/>
              <a:t>Trzeci poziom</a:t>
            </a:r>
          </a:p>
          <a:p>
            <a:pPr lvl="3"/>
            <a:r>
              <a:rPr lang="pl-PL" noProof="0" dirty="0"/>
              <a:t>Czwarty poziom</a:t>
            </a:r>
          </a:p>
          <a:p>
            <a:pPr lvl="4"/>
            <a:r>
              <a:rPr lang="pl-PL" noProof="0" dirty="0"/>
              <a:t>Piąty poziom</a:t>
            </a:r>
          </a:p>
          <a:p>
            <a:pPr lvl="5"/>
            <a:r>
              <a:rPr lang="pl-PL" noProof="0" dirty="0"/>
              <a:t>Szósty poziom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noProof="0" dirty="0"/>
              <a:t>Kliknij, aby edytować tytuł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noProof="0" dirty="0"/>
              <a:t>Kliknij, aby edytować tytuł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liki multimedialne wypełniające całą zawartość strony lub slajd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pl-PL" noProof="0" dirty="0"/>
              <a:t>Kliknij ikonę, aby dodać zdjęcie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4325" y="268288"/>
            <a:ext cx="8515350" cy="741362"/>
          </a:xfrm>
        </p:spPr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pl-PL" noProof="0" dirty="0"/>
              <a:t>Kliknij, aby edytować tytuł</a:t>
            </a:r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D9FDBB-23E9-422A-B0E1-AF97E8E32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ED4F0C4-569D-4F6A-A52F-BF1467C52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8AF515-F509-4330-B3F5-DD873B26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FE0-A060-42BE-AD05-EED34F806D9E}" type="datetimeFigureOut">
              <a:rPr lang="pl-PL" smtClean="0"/>
              <a:t>15.09.2024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9CCAFC9-FCB0-4C3F-8C46-DA137063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E3E1E1C-ADEC-453E-B1C4-1604D2DC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E44B-4A8D-4110-AED5-1003C9A0F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091241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8288"/>
            <a:ext cx="8515350" cy="7413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l-PL" noProof="0" dirty="0"/>
              <a:t>Kliknij, aby edytować tytuł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00" y="1184275"/>
            <a:ext cx="8516475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l-PL" noProof="0" dirty="0"/>
              <a:t>Kliknij, aby edytować tekst</a:t>
            </a:r>
          </a:p>
          <a:p>
            <a:pPr lvl="1"/>
            <a:r>
              <a:rPr lang="pl-PL" noProof="0" dirty="0"/>
              <a:t>Drugi poziom</a:t>
            </a:r>
          </a:p>
          <a:p>
            <a:pPr lvl="2"/>
            <a:r>
              <a:rPr lang="pl-PL" noProof="0" dirty="0"/>
              <a:t>Trzeci poziom</a:t>
            </a:r>
          </a:p>
          <a:p>
            <a:pPr lvl="3"/>
            <a:r>
              <a:rPr lang="pl-PL" noProof="0" dirty="0"/>
              <a:t>Czwarty poziom</a:t>
            </a:r>
          </a:p>
          <a:p>
            <a:pPr lvl="4"/>
            <a:r>
              <a:rPr lang="pl-PL" noProof="0" dirty="0"/>
              <a:t>Piąty poziom</a:t>
            </a:r>
          </a:p>
          <a:p>
            <a:pPr lvl="5"/>
            <a:r>
              <a:rPr lang="pl-PL" noProof="0" dirty="0"/>
              <a:t>Szósty poziom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pl-PL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‹#›</a:t>
            </a:fld>
            <a:endParaRPr kumimoji="0" lang="pl-PL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4A29E3D-8B96-4B23-80FB-2B3B74A0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1593383-78DC-4871-B729-A0044A38B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1059FBC-CB47-4B45-A9B5-9462B06D3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92FE0-A060-42BE-AD05-EED34F806D9E}" type="datetimeFigureOut">
              <a:rPr lang="pl-PL" smtClean="0"/>
              <a:t>15.09.2024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6486E17-CD88-43B9-95A8-6F4691DA5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A1D5A83-159E-4101-A995-9EE4955A0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E44B-4A8D-4110-AED5-1003C9A0F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953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3F0FC0C-9CDB-F69C-9A8F-BB70394EA013}"/>
              </a:ext>
            </a:extLst>
          </p:cNvPr>
          <p:cNvGrpSpPr/>
          <p:nvPr/>
        </p:nvGrpSpPr>
        <p:grpSpPr>
          <a:xfrm>
            <a:off x="369556" y="833155"/>
            <a:ext cx="2952329" cy="2952329"/>
            <a:chOff x="552068" y="699542"/>
            <a:chExt cx="2952329" cy="295232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D306A3C-5818-86CE-ED31-CBDA4EF4C1CC}"/>
                </a:ext>
              </a:extLst>
            </p:cNvPr>
            <p:cNvSpPr/>
            <p:nvPr/>
          </p:nvSpPr>
          <p:spPr>
            <a:xfrm>
              <a:off x="552068" y="699542"/>
              <a:ext cx="2952329" cy="2952329"/>
            </a:xfrm>
            <a:prstGeom prst="ellipse">
              <a:avLst/>
            </a:prstGeom>
            <a:solidFill>
              <a:srgbClr val="FF7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666457A-E515-89AF-D562-68DD0D5FE8E2}"/>
                </a:ext>
              </a:extLst>
            </p:cNvPr>
            <p:cNvSpPr/>
            <p:nvPr/>
          </p:nvSpPr>
          <p:spPr>
            <a:xfrm>
              <a:off x="791689" y="939163"/>
              <a:ext cx="2473086" cy="2473086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rostokąt 16">
              <a:extLst>
                <a:ext uri="{FF2B5EF4-FFF2-40B4-BE49-F238E27FC236}">
                  <a16:creationId xmlns:a16="http://schemas.microsoft.com/office/drawing/2014/main" id="{9AA0993C-1247-444A-AF50-EF48A97BEFED}"/>
                </a:ext>
              </a:extLst>
            </p:cNvPr>
            <p:cNvSpPr/>
            <p:nvPr/>
          </p:nvSpPr>
          <p:spPr>
            <a:xfrm>
              <a:off x="1128132" y="1454568"/>
              <a:ext cx="180019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l-PL" sz="2800" b="1" dirty="0">
                  <a:latin typeface="Helvetica 75" panose="020B0804020202020204" pitchFamily="34" charset="0"/>
                </a:rPr>
                <a:t>OUR</a:t>
              </a:r>
              <a:br>
                <a:rPr lang="pl-PL" sz="2800" b="1" dirty="0">
                  <a:latin typeface="Helvetica 75" panose="020B0804020202020204" pitchFamily="34" charset="0"/>
                </a:rPr>
              </a:br>
              <a:r>
                <a:rPr lang="pl-PL" sz="2800" b="1" dirty="0">
                  <a:latin typeface="Helvetica 75" panose="020B0804020202020204" pitchFamily="34" charset="0"/>
                </a:rPr>
                <a:t>MAIN </a:t>
              </a:r>
            </a:p>
            <a:p>
              <a:r>
                <a:rPr lang="pl-PL" sz="2800" b="1" dirty="0">
                  <a:latin typeface="Helvetica 75" panose="020B0804020202020204" pitchFamily="34" charset="0"/>
                </a:rPr>
                <a:t>PILLARS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05C518-EDAE-4701-7188-54A0764DDEFE}"/>
              </a:ext>
            </a:extLst>
          </p:cNvPr>
          <p:cNvGrpSpPr/>
          <p:nvPr/>
        </p:nvGrpSpPr>
        <p:grpSpPr>
          <a:xfrm>
            <a:off x="3321884" y="1049745"/>
            <a:ext cx="4218246" cy="659360"/>
            <a:chOff x="3666122" y="1214798"/>
            <a:chExt cx="4218246" cy="659360"/>
          </a:xfrm>
        </p:grpSpPr>
        <p:pic>
          <p:nvPicPr>
            <p:cNvPr id="6" name="Obraz 30">
              <a:extLst>
                <a:ext uri="{FF2B5EF4-FFF2-40B4-BE49-F238E27FC236}">
                  <a16:creationId xmlns:a16="http://schemas.microsoft.com/office/drawing/2014/main" id="{FA8C973E-7378-4CE7-9795-A7BD8926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encil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2007" y="1343991"/>
              <a:ext cx="439294" cy="439294"/>
            </a:xfrm>
            <a:prstGeom prst="rect">
              <a:avLst/>
            </a:prstGeom>
          </p:spPr>
        </p:pic>
        <p:sp>
          <p:nvSpPr>
            <p:cNvPr id="7" name="Prostokąt 31">
              <a:extLst>
                <a:ext uri="{FF2B5EF4-FFF2-40B4-BE49-F238E27FC236}">
                  <a16:creationId xmlns:a16="http://schemas.microsoft.com/office/drawing/2014/main" id="{72BFE6C1-DB10-470F-B0F4-A4179ACA38E2}"/>
                </a:ext>
              </a:extLst>
            </p:cNvPr>
            <p:cNvSpPr/>
            <p:nvPr/>
          </p:nvSpPr>
          <p:spPr>
            <a:xfrm>
              <a:off x="4355976" y="1214798"/>
              <a:ext cx="3528392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sz="2400" dirty="0">
                  <a:latin typeface="Helvetica 55"/>
                </a:rPr>
                <a:t>Eco</a:t>
              </a:r>
            </a:p>
            <a:p>
              <a:r>
                <a:rPr lang="pl-PL" sz="1000" dirty="0" err="1">
                  <a:latin typeface="Helvetica 55"/>
                </a:rPr>
                <a:t>Creating</a:t>
              </a:r>
              <a:r>
                <a:rPr lang="pl-PL" sz="1000" dirty="0">
                  <a:latin typeface="Helvetica 55"/>
                </a:rPr>
                <a:t> image of </a:t>
              </a:r>
              <a:r>
                <a:rPr lang="pl-PL" sz="1000" dirty="0" err="1">
                  <a:latin typeface="Helvetica 55"/>
                </a:rPr>
                <a:t>responsible</a:t>
              </a:r>
              <a:r>
                <a:rPr lang="pl-PL" sz="1000" dirty="0">
                  <a:latin typeface="Helvetica 55"/>
                </a:rPr>
                <a:t> (mobile) operator</a:t>
              </a: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048E2EB4-DA97-1602-6017-5FD388593888}"/>
                </a:ext>
              </a:extLst>
            </p:cNvPr>
            <p:cNvSpPr/>
            <p:nvPr/>
          </p:nvSpPr>
          <p:spPr>
            <a:xfrm rot="1589548">
              <a:off x="3666122" y="1253119"/>
              <a:ext cx="691064" cy="621039"/>
            </a:xfrm>
            <a:custGeom>
              <a:avLst/>
              <a:gdLst>
                <a:gd name="connsiteX0" fmla="*/ 0 w 691064"/>
                <a:gd name="connsiteY0" fmla="*/ 310520 h 621039"/>
                <a:gd name="connsiteX1" fmla="*/ 155260 w 691064"/>
                <a:gd name="connsiteY1" fmla="*/ 0 h 621039"/>
                <a:gd name="connsiteX2" fmla="*/ 535804 w 691064"/>
                <a:gd name="connsiteY2" fmla="*/ 0 h 621039"/>
                <a:gd name="connsiteX3" fmla="*/ 691064 w 691064"/>
                <a:gd name="connsiteY3" fmla="*/ 310520 h 621039"/>
                <a:gd name="connsiteX4" fmla="*/ 535804 w 691064"/>
                <a:gd name="connsiteY4" fmla="*/ 621039 h 621039"/>
                <a:gd name="connsiteX5" fmla="*/ 155260 w 691064"/>
                <a:gd name="connsiteY5" fmla="*/ 621039 h 621039"/>
                <a:gd name="connsiteX6" fmla="*/ 0 w 691064"/>
                <a:gd name="connsiteY6" fmla="*/ 310520 h 62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1064" h="621039" extrusionOk="0">
                  <a:moveTo>
                    <a:pt x="0" y="310520"/>
                  </a:moveTo>
                  <a:cubicBezTo>
                    <a:pt x="-5713" y="229133"/>
                    <a:pt x="96962" y="138861"/>
                    <a:pt x="155260" y="0"/>
                  </a:cubicBezTo>
                  <a:cubicBezTo>
                    <a:pt x="273236" y="-27705"/>
                    <a:pt x="374013" y="15214"/>
                    <a:pt x="535804" y="0"/>
                  </a:cubicBezTo>
                  <a:cubicBezTo>
                    <a:pt x="623514" y="118133"/>
                    <a:pt x="621152" y="225471"/>
                    <a:pt x="691064" y="310520"/>
                  </a:cubicBezTo>
                  <a:cubicBezTo>
                    <a:pt x="640942" y="431925"/>
                    <a:pt x="566998" y="494647"/>
                    <a:pt x="535804" y="621039"/>
                  </a:cubicBezTo>
                  <a:cubicBezTo>
                    <a:pt x="382998" y="633091"/>
                    <a:pt x="293200" y="598069"/>
                    <a:pt x="155260" y="621039"/>
                  </a:cubicBezTo>
                  <a:cubicBezTo>
                    <a:pt x="111099" y="556040"/>
                    <a:pt x="41788" y="373700"/>
                    <a:pt x="0" y="310520"/>
                  </a:cubicBezTo>
                  <a:close/>
                </a:path>
              </a:pathLst>
            </a:custGeom>
            <a:noFill/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hexagon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35101D-9F9F-A51D-F110-617822A56268}"/>
              </a:ext>
            </a:extLst>
          </p:cNvPr>
          <p:cNvGrpSpPr/>
          <p:nvPr/>
        </p:nvGrpSpPr>
        <p:grpSpPr>
          <a:xfrm>
            <a:off x="2745819" y="205848"/>
            <a:ext cx="6666518" cy="732695"/>
            <a:chOff x="3018050" y="250431"/>
            <a:chExt cx="6666518" cy="732695"/>
          </a:xfrm>
        </p:grpSpPr>
        <p:sp>
          <p:nvSpPr>
            <p:cNvPr id="9" name="Prostokąt 34">
              <a:extLst>
                <a:ext uri="{FF2B5EF4-FFF2-40B4-BE49-F238E27FC236}">
                  <a16:creationId xmlns:a16="http://schemas.microsoft.com/office/drawing/2014/main" id="{714935C7-757E-54A7-BF3D-B7FD354CE50F}"/>
                </a:ext>
              </a:extLst>
            </p:cNvPr>
            <p:cNvSpPr/>
            <p:nvPr/>
          </p:nvSpPr>
          <p:spPr>
            <a:xfrm>
              <a:off x="3779912" y="250431"/>
              <a:ext cx="5904656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sz="2400" dirty="0" err="1">
                  <a:latin typeface="Helvetica 55"/>
                </a:rPr>
                <a:t>Loyalty</a:t>
              </a:r>
              <a:endParaRPr lang="pl-PL" sz="2400" dirty="0">
                <a:latin typeface="Helvetica 55"/>
              </a:endParaRPr>
            </a:p>
            <a:p>
              <a:r>
                <a:rPr lang="pl-PL" sz="1000" dirty="0" err="1">
                  <a:latin typeface="Helvetica 55"/>
                </a:rPr>
                <a:t>Creating</a:t>
              </a:r>
              <a:r>
                <a:rPr lang="pl-PL" sz="1000" dirty="0">
                  <a:latin typeface="Helvetica 55"/>
                </a:rPr>
                <a:t> </a:t>
              </a:r>
              <a:r>
                <a:rPr lang="pl-PL" sz="1000" dirty="0" err="1">
                  <a:latin typeface="Helvetica 55"/>
                </a:rPr>
                <a:t>loyalty</a:t>
              </a:r>
              <a:r>
                <a:rPr lang="pl-PL" sz="1000" dirty="0">
                  <a:latin typeface="Helvetica 55"/>
                </a:rPr>
                <a:t> </a:t>
              </a:r>
              <a:r>
                <a:rPr lang="pl-PL" sz="1000" dirty="0" err="1">
                  <a:latin typeface="Helvetica 55"/>
                </a:rPr>
                <a:t>using</a:t>
              </a:r>
              <a:r>
                <a:rPr lang="pl-PL" sz="1000" dirty="0">
                  <a:latin typeface="Helvetica 55"/>
                </a:rPr>
                <a:t> </a:t>
              </a:r>
              <a:r>
                <a:rPr lang="pl-PL" sz="1000" dirty="0" err="1">
                  <a:latin typeface="Helvetica 55"/>
                </a:rPr>
                <a:t>different</a:t>
              </a:r>
              <a:r>
                <a:rPr lang="pl-PL" sz="1000" dirty="0">
                  <a:latin typeface="Helvetica 55"/>
                </a:rPr>
                <a:t> </a:t>
              </a:r>
              <a:r>
                <a:rPr lang="pl-PL" sz="1000" dirty="0" err="1">
                  <a:latin typeface="Helvetica 55"/>
                </a:rPr>
                <a:t>mechanisms</a:t>
              </a:r>
              <a:r>
                <a:rPr lang="pl-PL" sz="1000" dirty="0">
                  <a:latin typeface="Helvetica 55"/>
                </a:rPr>
                <a:t> – </a:t>
              </a:r>
              <a:r>
                <a:rPr lang="pl-PL" sz="1000" dirty="0" err="1">
                  <a:latin typeface="Helvetica 55"/>
                </a:rPr>
                <a:t>including</a:t>
              </a:r>
              <a:r>
                <a:rPr lang="pl-PL" sz="1000" dirty="0">
                  <a:latin typeface="Helvetica 55"/>
                </a:rPr>
                <a:t> </a:t>
              </a:r>
              <a:r>
                <a:rPr lang="pl-PL" sz="1000" dirty="0" err="1">
                  <a:latin typeface="Helvetica 55"/>
                </a:rPr>
                <a:t>these</a:t>
              </a:r>
              <a:r>
                <a:rPr lang="pl-PL" sz="1000" dirty="0">
                  <a:latin typeface="Helvetica 55"/>
                </a:rPr>
                <a:t> non-</a:t>
              </a:r>
              <a:r>
                <a:rPr lang="pl-PL" sz="1000" dirty="0" err="1">
                  <a:latin typeface="Helvetica 55"/>
                </a:rPr>
                <a:t>financial</a:t>
              </a:r>
              <a:endParaRPr lang="pl-PL" sz="1000" dirty="0">
                <a:latin typeface="Helvetica 55"/>
              </a:endParaRPr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0289D6E0-DD10-F766-6738-2A3A7C5862A3}"/>
                </a:ext>
              </a:extLst>
            </p:cNvPr>
            <p:cNvSpPr/>
            <p:nvPr/>
          </p:nvSpPr>
          <p:spPr>
            <a:xfrm rot="1589548">
              <a:off x="3018050" y="317014"/>
              <a:ext cx="691064" cy="621039"/>
            </a:xfrm>
            <a:custGeom>
              <a:avLst/>
              <a:gdLst>
                <a:gd name="connsiteX0" fmla="*/ 0 w 691064"/>
                <a:gd name="connsiteY0" fmla="*/ 310520 h 621039"/>
                <a:gd name="connsiteX1" fmla="*/ 155260 w 691064"/>
                <a:gd name="connsiteY1" fmla="*/ 0 h 621039"/>
                <a:gd name="connsiteX2" fmla="*/ 535804 w 691064"/>
                <a:gd name="connsiteY2" fmla="*/ 0 h 621039"/>
                <a:gd name="connsiteX3" fmla="*/ 691064 w 691064"/>
                <a:gd name="connsiteY3" fmla="*/ 310520 h 621039"/>
                <a:gd name="connsiteX4" fmla="*/ 535804 w 691064"/>
                <a:gd name="connsiteY4" fmla="*/ 621039 h 621039"/>
                <a:gd name="connsiteX5" fmla="*/ 155260 w 691064"/>
                <a:gd name="connsiteY5" fmla="*/ 621039 h 621039"/>
                <a:gd name="connsiteX6" fmla="*/ 0 w 691064"/>
                <a:gd name="connsiteY6" fmla="*/ 310520 h 62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1064" h="621039" extrusionOk="0">
                  <a:moveTo>
                    <a:pt x="0" y="310520"/>
                  </a:moveTo>
                  <a:cubicBezTo>
                    <a:pt x="-5713" y="229133"/>
                    <a:pt x="96962" y="138861"/>
                    <a:pt x="155260" y="0"/>
                  </a:cubicBezTo>
                  <a:cubicBezTo>
                    <a:pt x="273236" y="-27705"/>
                    <a:pt x="374013" y="15214"/>
                    <a:pt x="535804" y="0"/>
                  </a:cubicBezTo>
                  <a:cubicBezTo>
                    <a:pt x="623514" y="118133"/>
                    <a:pt x="621152" y="225471"/>
                    <a:pt x="691064" y="310520"/>
                  </a:cubicBezTo>
                  <a:cubicBezTo>
                    <a:pt x="640942" y="431925"/>
                    <a:pt x="566998" y="494647"/>
                    <a:pt x="535804" y="621039"/>
                  </a:cubicBezTo>
                  <a:cubicBezTo>
                    <a:pt x="382998" y="633091"/>
                    <a:pt x="293200" y="598069"/>
                    <a:pt x="155260" y="621039"/>
                  </a:cubicBezTo>
                  <a:cubicBezTo>
                    <a:pt x="111099" y="556040"/>
                    <a:pt x="41788" y="373700"/>
                    <a:pt x="0" y="310520"/>
                  </a:cubicBezTo>
                  <a:close/>
                </a:path>
              </a:pathLst>
            </a:custGeom>
            <a:noFill/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hexagon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Obraz 9">
              <a:extLst>
                <a:ext uri="{FF2B5EF4-FFF2-40B4-BE49-F238E27FC236}">
                  <a16:creationId xmlns:a16="http://schemas.microsoft.com/office/drawing/2014/main" id="{6FA33478-BB7F-41DB-A746-89928084A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encil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2880" y="348126"/>
              <a:ext cx="635000" cy="6350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B30A7C-A5F6-9AE5-7C53-32F2C95CA771}"/>
              </a:ext>
            </a:extLst>
          </p:cNvPr>
          <p:cNvGrpSpPr/>
          <p:nvPr/>
        </p:nvGrpSpPr>
        <p:grpSpPr>
          <a:xfrm>
            <a:off x="2339752" y="3898914"/>
            <a:ext cx="7484564" cy="636026"/>
            <a:chOff x="2153954" y="4046443"/>
            <a:chExt cx="7484564" cy="636026"/>
          </a:xfrm>
        </p:grpSpPr>
        <p:pic>
          <p:nvPicPr>
            <p:cNvPr id="26" name="Obraz 25">
              <a:extLst>
                <a:ext uri="{FF2B5EF4-FFF2-40B4-BE49-F238E27FC236}">
                  <a16:creationId xmlns:a16="http://schemas.microsoft.com/office/drawing/2014/main" id="{BD271E6E-CACF-41F2-A332-B8D3E4EDD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encilSketch trans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1982" y="4098288"/>
              <a:ext cx="495009" cy="495009"/>
            </a:xfrm>
            <a:prstGeom prst="rect">
              <a:avLst/>
            </a:prstGeom>
          </p:spPr>
        </p:pic>
        <p:sp>
          <p:nvSpPr>
            <p:cNvPr id="34" name="Prostokąt 33">
              <a:extLst>
                <a:ext uri="{FF2B5EF4-FFF2-40B4-BE49-F238E27FC236}">
                  <a16:creationId xmlns:a16="http://schemas.microsoft.com/office/drawing/2014/main" id="{8EB517A1-AC08-46F7-8865-5338A5597E47}"/>
                </a:ext>
              </a:extLst>
            </p:cNvPr>
            <p:cNvSpPr/>
            <p:nvPr/>
          </p:nvSpPr>
          <p:spPr>
            <a:xfrm>
              <a:off x="2947252" y="4046443"/>
              <a:ext cx="6691266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sz="2400" dirty="0" err="1">
                  <a:latin typeface="Helvetica 55"/>
                </a:rPr>
                <a:t>Personalization</a:t>
              </a:r>
              <a:endParaRPr lang="pl-PL" sz="2400" dirty="0">
                <a:latin typeface="Helvetica 55"/>
              </a:endParaRPr>
            </a:p>
            <a:p>
              <a:r>
                <a:rPr lang="pl-PL" sz="1000" dirty="0">
                  <a:latin typeface="Helvetica 55"/>
                </a:rPr>
                <a:t>Orange </a:t>
              </a:r>
              <a:r>
                <a:rPr lang="pl-PL" sz="1000" dirty="0" err="1">
                  <a:latin typeface="Helvetica 55"/>
                </a:rPr>
                <a:t>knows</a:t>
              </a:r>
              <a:r>
                <a:rPr lang="pl-PL" sz="1000" dirty="0">
                  <a:latin typeface="Helvetica 55"/>
                </a:rPr>
                <a:t> my </a:t>
              </a:r>
              <a:r>
                <a:rPr lang="pl-PL" sz="1000" dirty="0" err="1">
                  <a:latin typeface="Helvetica 55"/>
                </a:rPr>
                <a:t>needs</a:t>
              </a:r>
              <a:r>
                <a:rPr lang="pl-PL" sz="1000" dirty="0">
                  <a:latin typeface="Helvetica 55"/>
                </a:rPr>
                <a:t> and </a:t>
              </a:r>
              <a:r>
                <a:rPr lang="pl-PL" sz="1000" dirty="0" err="1">
                  <a:latin typeface="Helvetica 55"/>
                </a:rPr>
                <a:t>suggests</a:t>
              </a:r>
              <a:r>
                <a:rPr lang="pl-PL" sz="1000" dirty="0">
                  <a:latin typeface="Helvetica 55"/>
                </a:rPr>
                <a:t> </a:t>
              </a:r>
              <a:r>
                <a:rPr lang="pl-PL" sz="1000" dirty="0" err="1">
                  <a:latin typeface="Helvetica 55"/>
                </a:rPr>
                <a:t>offers</a:t>
              </a:r>
              <a:r>
                <a:rPr lang="pl-PL" sz="1000" dirty="0">
                  <a:latin typeface="Helvetica 55"/>
                </a:rPr>
                <a:t> </a:t>
              </a:r>
              <a:r>
                <a:rPr lang="pl-PL" sz="1000" dirty="0" err="1">
                  <a:latin typeface="Helvetica 55"/>
                </a:rPr>
                <a:t>fulfilling</a:t>
              </a:r>
              <a:r>
                <a:rPr lang="pl-PL" sz="1000" dirty="0">
                  <a:latin typeface="Helvetica 55"/>
                </a:rPr>
                <a:t> </a:t>
              </a:r>
              <a:r>
                <a:rPr lang="pl-PL" sz="1000" dirty="0" err="1">
                  <a:latin typeface="Helvetica 55"/>
                </a:rPr>
                <a:t>them</a:t>
              </a:r>
              <a:r>
                <a:rPr lang="pl-PL" sz="1000" dirty="0">
                  <a:latin typeface="Helvetica 55"/>
                </a:rPr>
                <a:t> in </a:t>
              </a:r>
              <a:r>
                <a:rPr lang="pl-PL" sz="1000" dirty="0" err="1">
                  <a:latin typeface="Helvetica 55"/>
                </a:rPr>
                <a:t>appropriate</a:t>
              </a:r>
              <a:r>
                <a:rPr lang="pl-PL" sz="1000" dirty="0">
                  <a:latin typeface="Helvetica 55"/>
                </a:rPr>
                <a:t> </a:t>
              </a:r>
              <a:r>
                <a:rPr lang="pl-PL" sz="1000" dirty="0" err="1">
                  <a:latin typeface="Helvetica 55"/>
                </a:rPr>
                <a:t>time</a:t>
              </a:r>
              <a:r>
                <a:rPr lang="pl-PL" sz="1000" dirty="0">
                  <a:latin typeface="Helvetica 55"/>
                </a:rPr>
                <a:t> and </a:t>
              </a:r>
              <a:r>
                <a:rPr lang="pl-PL" sz="1000" dirty="0" err="1">
                  <a:latin typeface="Helvetica 55"/>
                </a:rPr>
                <a:t>contact</a:t>
              </a:r>
              <a:r>
                <a:rPr lang="pl-PL" sz="1000" dirty="0">
                  <a:latin typeface="Helvetica 55"/>
                </a:rPr>
                <a:t> channel</a:t>
              </a:r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2ED35282-1868-3C06-9D88-B26676574FB5}"/>
                </a:ext>
              </a:extLst>
            </p:cNvPr>
            <p:cNvSpPr/>
            <p:nvPr/>
          </p:nvSpPr>
          <p:spPr>
            <a:xfrm rot="1589548">
              <a:off x="2153954" y="4061430"/>
              <a:ext cx="691064" cy="621039"/>
            </a:xfrm>
            <a:custGeom>
              <a:avLst/>
              <a:gdLst>
                <a:gd name="connsiteX0" fmla="*/ 0 w 691064"/>
                <a:gd name="connsiteY0" fmla="*/ 310520 h 621039"/>
                <a:gd name="connsiteX1" fmla="*/ 155260 w 691064"/>
                <a:gd name="connsiteY1" fmla="*/ 0 h 621039"/>
                <a:gd name="connsiteX2" fmla="*/ 535804 w 691064"/>
                <a:gd name="connsiteY2" fmla="*/ 0 h 621039"/>
                <a:gd name="connsiteX3" fmla="*/ 691064 w 691064"/>
                <a:gd name="connsiteY3" fmla="*/ 310520 h 621039"/>
                <a:gd name="connsiteX4" fmla="*/ 535804 w 691064"/>
                <a:gd name="connsiteY4" fmla="*/ 621039 h 621039"/>
                <a:gd name="connsiteX5" fmla="*/ 155260 w 691064"/>
                <a:gd name="connsiteY5" fmla="*/ 621039 h 621039"/>
                <a:gd name="connsiteX6" fmla="*/ 0 w 691064"/>
                <a:gd name="connsiteY6" fmla="*/ 310520 h 62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1064" h="621039" extrusionOk="0">
                  <a:moveTo>
                    <a:pt x="0" y="310520"/>
                  </a:moveTo>
                  <a:cubicBezTo>
                    <a:pt x="-5713" y="229133"/>
                    <a:pt x="96962" y="138861"/>
                    <a:pt x="155260" y="0"/>
                  </a:cubicBezTo>
                  <a:cubicBezTo>
                    <a:pt x="273236" y="-27705"/>
                    <a:pt x="374013" y="15214"/>
                    <a:pt x="535804" y="0"/>
                  </a:cubicBezTo>
                  <a:cubicBezTo>
                    <a:pt x="623514" y="118133"/>
                    <a:pt x="621152" y="225471"/>
                    <a:pt x="691064" y="310520"/>
                  </a:cubicBezTo>
                  <a:cubicBezTo>
                    <a:pt x="640942" y="431925"/>
                    <a:pt x="566998" y="494647"/>
                    <a:pt x="535804" y="621039"/>
                  </a:cubicBezTo>
                  <a:cubicBezTo>
                    <a:pt x="382998" y="633091"/>
                    <a:pt x="293200" y="598069"/>
                    <a:pt x="155260" y="621039"/>
                  </a:cubicBezTo>
                  <a:cubicBezTo>
                    <a:pt x="111099" y="556040"/>
                    <a:pt x="41788" y="373700"/>
                    <a:pt x="0" y="310520"/>
                  </a:cubicBezTo>
                  <a:close/>
                </a:path>
              </a:pathLst>
            </a:cu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hexagon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FF9F21-DDCE-71E9-141B-9A3AF3400879}"/>
              </a:ext>
            </a:extLst>
          </p:cNvPr>
          <p:cNvGrpSpPr/>
          <p:nvPr/>
        </p:nvGrpSpPr>
        <p:grpSpPr>
          <a:xfrm>
            <a:off x="3564248" y="2010015"/>
            <a:ext cx="5142374" cy="769441"/>
            <a:chOff x="3692959" y="2251759"/>
            <a:chExt cx="5142374" cy="769441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4F2A17B7-C5A8-3938-3BA7-A8F992ED24DD}"/>
                </a:ext>
              </a:extLst>
            </p:cNvPr>
            <p:cNvSpPr/>
            <p:nvPr/>
          </p:nvSpPr>
          <p:spPr>
            <a:xfrm rot="1589548">
              <a:off x="3692959" y="2292660"/>
              <a:ext cx="691064" cy="621039"/>
            </a:xfrm>
            <a:custGeom>
              <a:avLst/>
              <a:gdLst>
                <a:gd name="connsiteX0" fmla="*/ 0 w 691064"/>
                <a:gd name="connsiteY0" fmla="*/ 310520 h 621039"/>
                <a:gd name="connsiteX1" fmla="*/ 155260 w 691064"/>
                <a:gd name="connsiteY1" fmla="*/ 0 h 621039"/>
                <a:gd name="connsiteX2" fmla="*/ 535804 w 691064"/>
                <a:gd name="connsiteY2" fmla="*/ 0 h 621039"/>
                <a:gd name="connsiteX3" fmla="*/ 691064 w 691064"/>
                <a:gd name="connsiteY3" fmla="*/ 310520 h 621039"/>
                <a:gd name="connsiteX4" fmla="*/ 535804 w 691064"/>
                <a:gd name="connsiteY4" fmla="*/ 621039 h 621039"/>
                <a:gd name="connsiteX5" fmla="*/ 155260 w 691064"/>
                <a:gd name="connsiteY5" fmla="*/ 621039 h 621039"/>
                <a:gd name="connsiteX6" fmla="*/ 0 w 691064"/>
                <a:gd name="connsiteY6" fmla="*/ 310520 h 62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1064" h="621039" extrusionOk="0">
                  <a:moveTo>
                    <a:pt x="0" y="310520"/>
                  </a:moveTo>
                  <a:cubicBezTo>
                    <a:pt x="-5713" y="229133"/>
                    <a:pt x="96962" y="138861"/>
                    <a:pt x="155260" y="0"/>
                  </a:cubicBezTo>
                  <a:cubicBezTo>
                    <a:pt x="273236" y="-27705"/>
                    <a:pt x="374013" y="15214"/>
                    <a:pt x="535804" y="0"/>
                  </a:cubicBezTo>
                  <a:cubicBezTo>
                    <a:pt x="623514" y="118133"/>
                    <a:pt x="621152" y="225471"/>
                    <a:pt x="691064" y="310520"/>
                  </a:cubicBezTo>
                  <a:cubicBezTo>
                    <a:pt x="640942" y="431925"/>
                    <a:pt x="566998" y="494647"/>
                    <a:pt x="535804" y="621039"/>
                  </a:cubicBezTo>
                  <a:cubicBezTo>
                    <a:pt x="382998" y="633091"/>
                    <a:pt x="293200" y="598069"/>
                    <a:pt x="155260" y="621039"/>
                  </a:cubicBezTo>
                  <a:cubicBezTo>
                    <a:pt x="111099" y="556040"/>
                    <a:pt x="41788" y="373700"/>
                    <a:pt x="0" y="310520"/>
                  </a:cubicBezTo>
                  <a:close/>
                </a:path>
              </a:pathLst>
            </a:custGeom>
            <a:noFill/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hexagon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rostokąt 32">
              <a:extLst>
                <a:ext uri="{FF2B5EF4-FFF2-40B4-BE49-F238E27FC236}">
                  <a16:creationId xmlns:a16="http://schemas.microsoft.com/office/drawing/2014/main" id="{EE11B638-4008-48B1-AD72-0E85235A98BB}"/>
                </a:ext>
              </a:extLst>
            </p:cNvPr>
            <p:cNvSpPr/>
            <p:nvPr/>
          </p:nvSpPr>
          <p:spPr>
            <a:xfrm>
              <a:off x="4396980" y="2251759"/>
              <a:ext cx="4438353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sz="2400" dirty="0">
                  <a:latin typeface="Helvetica 55"/>
                </a:rPr>
                <a:t>Digital</a:t>
              </a:r>
            </a:p>
            <a:p>
              <a:r>
                <a:rPr lang="pl-PL" sz="1000" dirty="0" err="1">
                  <a:latin typeface="Helvetica 55"/>
                </a:rPr>
                <a:t>Support</a:t>
              </a:r>
              <a:r>
                <a:rPr lang="pl-PL" sz="1000" dirty="0">
                  <a:latin typeface="Helvetica 55"/>
                </a:rPr>
                <a:t> for </a:t>
              </a:r>
              <a:r>
                <a:rPr lang="pl-PL" sz="1000" dirty="0" err="1">
                  <a:latin typeface="Helvetica 55"/>
                </a:rPr>
                <a:t>Clients</a:t>
              </a:r>
              <a:r>
                <a:rPr lang="pl-PL" sz="1000" dirty="0">
                  <a:latin typeface="Helvetica 55"/>
                </a:rPr>
                <a:t> in </a:t>
              </a:r>
              <a:r>
                <a:rPr lang="pl-PL" sz="1000" dirty="0" err="1">
                  <a:latin typeface="Helvetica 55"/>
                </a:rPr>
                <a:t>digital</a:t>
              </a:r>
              <a:r>
                <a:rPr lang="pl-PL" sz="1000" dirty="0">
                  <a:latin typeface="Helvetica 55"/>
                </a:rPr>
                <a:t> </a:t>
              </a:r>
              <a:r>
                <a:rPr lang="pl-PL" sz="1000" dirty="0" err="1">
                  <a:latin typeface="Helvetica 55"/>
                </a:rPr>
                <a:t>transformation</a:t>
              </a:r>
              <a:r>
                <a:rPr lang="pl-PL" sz="1000" dirty="0">
                  <a:latin typeface="Helvetica 55"/>
                </a:rPr>
                <a:t> and </a:t>
              </a:r>
              <a:r>
                <a:rPr lang="pl-PL" sz="1000" dirty="0" err="1">
                  <a:latin typeface="Helvetica 55"/>
                </a:rPr>
                <a:t>perfection</a:t>
              </a:r>
              <a:r>
                <a:rPr lang="pl-PL" sz="1000" dirty="0">
                  <a:latin typeface="Helvetica 55"/>
                </a:rPr>
                <a:t> in </a:t>
              </a:r>
              <a:r>
                <a:rPr lang="pl-PL" sz="1000" dirty="0" err="1">
                  <a:latin typeface="Helvetica 55"/>
                </a:rPr>
                <a:t>digital</a:t>
              </a:r>
              <a:r>
                <a:rPr lang="pl-PL" sz="1000" dirty="0">
                  <a:latin typeface="Helvetica 55"/>
                </a:rPr>
                <a:t> </a:t>
              </a:r>
              <a:r>
                <a:rPr lang="pl-PL" sz="1000" dirty="0" err="1">
                  <a:latin typeface="Helvetica 55"/>
                </a:rPr>
                <a:t>processes</a:t>
              </a:r>
              <a:r>
                <a:rPr lang="pl-PL" sz="1000" dirty="0">
                  <a:latin typeface="Helvetica 55"/>
                </a:rPr>
                <a:t> in OPL</a:t>
              </a:r>
            </a:p>
          </p:txBody>
        </p:sp>
        <p:pic>
          <p:nvPicPr>
            <p:cNvPr id="29" name="Obraz 28">
              <a:extLst>
                <a:ext uri="{FF2B5EF4-FFF2-40B4-BE49-F238E27FC236}">
                  <a16:creationId xmlns:a16="http://schemas.microsoft.com/office/drawing/2014/main" id="{5A0A20BD-FD09-4E3A-BC58-64F814C96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encil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2610" y="2347802"/>
              <a:ext cx="491761" cy="49176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F7BF68-8916-30C5-E402-E4B8FEDD67B7}"/>
              </a:ext>
            </a:extLst>
          </p:cNvPr>
          <p:cNvGrpSpPr/>
          <p:nvPr/>
        </p:nvGrpSpPr>
        <p:grpSpPr>
          <a:xfrm>
            <a:off x="3303415" y="3079073"/>
            <a:ext cx="5750827" cy="622218"/>
            <a:chOff x="3303415" y="3079073"/>
            <a:chExt cx="5750827" cy="622218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E176E7C5-3267-B560-B12C-554BFCC5A209}"/>
                </a:ext>
              </a:extLst>
            </p:cNvPr>
            <p:cNvSpPr/>
            <p:nvPr/>
          </p:nvSpPr>
          <p:spPr>
            <a:xfrm rot="1589548">
              <a:off x="3303415" y="3079073"/>
              <a:ext cx="691064" cy="621039"/>
            </a:xfrm>
            <a:custGeom>
              <a:avLst/>
              <a:gdLst>
                <a:gd name="connsiteX0" fmla="*/ 0 w 691064"/>
                <a:gd name="connsiteY0" fmla="*/ 310520 h 621039"/>
                <a:gd name="connsiteX1" fmla="*/ 155260 w 691064"/>
                <a:gd name="connsiteY1" fmla="*/ 0 h 621039"/>
                <a:gd name="connsiteX2" fmla="*/ 535804 w 691064"/>
                <a:gd name="connsiteY2" fmla="*/ 0 h 621039"/>
                <a:gd name="connsiteX3" fmla="*/ 691064 w 691064"/>
                <a:gd name="connsiteY3" fmla="*/ 310520 h 621039"/>
                <a:gd name="connsiteX4" fmla="*/ 535804 w 691064"/>
                <a:gd name="connsiteY4" fmla="*/ 621039 h 621039"/>
                <a:gd name="connsiteX5" fmla="*/ 155260 w 691064"/>
                <a:gd name="connsiteY5" fmla="*/ 621039 h 621039"/>
                <a:gd name="connsiteX6" fmla="*/ 0 w 691064"/>
                <a:gd name="connsiteY6" fmla="*/ 310520 h 62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1064" h="621039" extrusionOk="0">
                  <a:moveTo>
                    <a:pt x="0" y="310520"/>
                  </a:moveTo>
                  <a:cubicBezTo>
                    <a:pt x="7797" y="205411"/>
                    <a:pt x="106420" y="159394"/>
                    <a:pt x="155260" y="0"/>
                  </a:cubicBezTo>
                  <a:cubicBezTo>
                    <a:pt x="250891" y="-28313"/>
                    <a:pt x="399392" y="17922"/>
                    <a:pt x="535804" y="0"/>
                  </a:cubicBezTo>
                  <a:cubicBezTo>
                    <a:pt x="601807" y="57881"/>
                    <a:pt x="616883" y="208669"/>
                    <a:pt x="691064" y="310520"/>
                  </a:cubicBezTo>
                  <a:cubicBezTo>
                    <a:pt x="651857" y="412255"/>
                    <a:pt x="586441" y="454727"/>
                    <a:pt x="535804" y="621039"/>
                  </a:cubicBezTo>
                  <a:cubicBezTo>
                    <a:pt x="458334" y="637473"/>
                    <a:pt x="246045" y="605473"/>
                    <a:pt x="155260" y="621039"/>
                  </a:cubicBezTo>
                  <a:cubicBezTo>
                    <a:pt x="54399" y="487952"/>
                    <a:pt x="58010" y="400376"/>
                    <a:pt x="0" y="310520"/>
                  </a:cubicBezTo>
                  <a:close/>
                </a:path>
              </a:pathLst>
            </a:custGeom>
            <a:noFill/>
            <a:ln w="31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2506668300">
                    <a:prstGeom prst="hexagon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rostokąt 35">
              <a:extLst>
                <a:ext uri="{FF2B5EF4-FFF2-40B4-BE49-F238E27FC236}">
                  <a16:creationId xmlns:a16="http://schemas.microsoft.com/office/drawing/2014/main" id="{11B281E7-48E6-3015-5660-1A47C93A908E}"/>
                </a:ext>
              </a:extLst>
            </p:cNvPr>
            <p:cNvSpPr/>
            <p:nvPr/>
          </p:nvSpPr>
          <p:spPr>
            <a:xfrm>
              <a:off x="4011738" y="3085738"/>
              <a:ext cx="504250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sz="2400" dirty="0" err="1">
                  <a:latin typeface="Helvetica 55"/>
                </a:rPr>
                <a:t>Flexibility</a:t>
              </a:r>
              <a:endParaRPr lang="pl-PL" sz="2400" dirty="0">
                <a:latin typeface="Helvetica 55"/>
              </a:endParaRPr>
            </a:p>
            <a:p>
              <a:r>
                <a:rPr lang="pl-PL" sz="1000" dirty="0">
                  <a:latin typeface="Helvetica 55"/>
                </a:rPr>
                <a:t>We </a:t>
              </a:r>
              <a:r>
                <a:rPr lang="pl-PL" sz="1000" dirty="0" err="1">
                  <a:latin typeface="Helvetica 55"/>
                </a:rPr>
                <a:t>give</a:t>
              </a:r>
              <a:r>
                <a:rPr lang="pl-PL" sz="1000" dirty="0">
                  <a:latin typeface="Helvetica 55"/>
                </a:rPr>
                <a:t> </a:t>
              </a:r>
              <a:r>
                <a:rPr lang="pl-PL" sz="1000" dirty="0" err="1">
                  <a:latin typeface="Helvetica 55"/>
                </a:rPr>
                <a:t>our</a:t>
              </a:r>
              <a:r>
                <a:rPr lang="pl-PL" sz="1000" dirty="0">
                  <a:latin typeface="Helvetica 55"/>
                </a:rPr>
                <a:t> </a:t>
              </a:r>
              <a:r>
                <a:rPr lang="pl-PL" sz="1000" dirty="0" err="1">
                  <a:latin typeface="Helvetica 55"/>
                </a:rPr>
                <a:t>clients</a:t>
              </a:r>
              <a:r>
                <a:rPr lang="pl-PL" sz="1000" dirty="0">
                  <a:latin typeface="Helvetica 55"/>
                </a:rPr>
                <a:t> </a:t>
              </a:r>
              <a:r>
                <a:rPr lang="pl-PL" sz="1000" dirty="0" err="1">
                  <a:latin typeface="Helvetica 55"/>
                </a:rPr>
                <a:t>free</a:t>
              </a:r>
              <a:r>
                <a:rPr lang="pl-PL" sz="1000" dirty="0">
                  <a:latin typeface="Helvetica 55"/>
                </a:rPr>
                <a:t> choice (agile and </a:t>
              </a:r>
              <a:r>
                <a:rPr lang="pl-PL" sz="1000" dirty="0" err="1">
                  <a:latin typeface="Helvetica 55"/>
                </a:rPr>
                <a:t>flexible</a:t>
              </a:r>
              <a:r>
                <a:rPr lang="pl-PL" sz="1000" dirty="0">
                  <a:latin typeface="Helvetica 55"/>
                </a:rPr>
                <a:t> </a:t>
              </a:r>
              <a:r>
                <a:rPr lang="pl-PL" sz="1000" dirty="0" err="1">
                  <a:latin typeface="Helvetica 55"/>
                </a:rPr>
                <a:t>offer</a:t>
              </a:r>
              <a:r>
                <a:rPr lang="pl-PL" sz="1000" dirty="0">
                  <a:latin typeface="Helvetica 55"/>
                </a:rPr>
                <a:t> </a:t>
              </a:r>
              <a:r>
                <a:rPr lang="pl-PL" sz="1000" dirty="0" err="1">
                  <a:latin typeface="Helvetica 55"/>
                </a:rPr>
                <a:t>that</a:t>
              </a:r>
              <a:r>
                <a:rPr lang="pl-PL" sz="1000" dirty="0">
                  <a:latin typeface="Helvetica 55"/>
                </a:rPr>
                <a:t> </a:t>
              </a:r>
              <a:r>
                <a:rPr lang="pl-PL" sz="1000" dirty="0" err="1">
                  <a:latin typeface="Helvetica 55"/>
                </a:rPr>
                <a:t>lets</a:t>
              </a:r>
              <a:r>
                <a:rPr lang="pl-PL" sz="1000" dirty="0">
                  <a:latin typeface="Helvetica 55"/>
                </a:rPr>
                <a:t> </a:t>
              </a:r>
              <a:r>
                <a:rPr lang="pl-PL" sz="1000" dirty="0" err="1">
                  <a:latin typeface="Helvetica 55"/>
                </a:rPr>
                <a:t>Clients</a:t>
              </a:r>
              <a:r>
                <a:rPr lang="pl-PL" sz="1000" dirty="0">
                  <a:latin typeface="Helvetica 55"/>
                </a:rPr>
                <a:t> </a:t>
              </a:r>
              <a:r>
                <a:rPr lang="pl-PL" sz="1000" dirty="0" err="1">
                  <a:latin typeface="Helvetica 55"/>
                </a:rPr>
                <a:t>make</a:t>
              </a:r>
              <a:r>
                <a:rPr lang="pl-PL" sz="1000" dirty="0">
                  <a:latin typeface="Helvetica 55"/>
                </a:rPr>
                <a:t> </a:t>
              </a:r>
              <a:r>
                <a:rPr lang="pl-PL" sz="1000" dirty="0" err="1">
                  <a:latin typeface="Helvetica 55"/>
                </a:rPr>
                <a:t>next</a:t>
              </a:r>
              <a:r>
                <a:rPr lang="pl-PL" sz="1000" dirty="0">
                  <a:latin typeface="Helvetica 55"/>
                </a:rPr>
                <a:t> step)</a:t>
              </a:r>
            </a:p>
          </p:txBody>
        </p:sp>
        <p:pic>
          <p:nvPicPr>
            <p:cNvPr id="25" name="Obraz 24">
              <a:extLst>
                <a:ext uri="{FF2B5EF4-FFF2-40B4-BE49-F238E27FC236}">
                  <a16:creationId xmlns:a16="http://schemas.microsoft.com/office/drawing/2014/main" id="{9CDD54E9-07B5-44A4-ACBB-479E73A1B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Pencil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518" y="3163556"/>
              <a:ext cx="441967" cy="4419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635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PL_template_external">
  <a:themeElements>
    <a:clrScheme name="Orange Czarny Pomocnicze">
      <a:dk1>
        <a:srgbClr val="FFFFFF"/>
      </a:dk1>
      <a:lt1>
        <a:srgbClr val="000000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ptx" id="{E07E2824-F2F1-46C7-9FD4-7110CB3EC7FF}" vid="{E3C740B2-4D30-4AAA-BFC0-5E2724960AC8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147</TotalTime>
  <Words>82</Words>
  <Application>Microsoft Office PowerPoint</Application>
  <PresentationFormat>On-screen Show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Calibri Light</vt:lpstr>
      <vt:lpstr>Helvetica 55</vt:lpstr>
      <vt:lpstr>Helvetica 55 Roman</vt:lpstr>
      <vt:lpstr>Helvetica 75</vt:lpstr>
      <vt:lpstr>Helvetica 75 Bold</vt:lpstr>
      <vt:lpstr>Wingdings</vt:lpstr>
      <vt:lpstr>OPL_template_external</vt:lpstr>
      <vt:lpstr>Motyw pakietu Office</vt:lpstr>
      <vt:lpstr>PowerPoint Presentation</vt:lpstr>
    </vt:vector>
  </TitlesOfParts>
  <Company>ORANGE FT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Jurgielewicz Rafał - Detal</dc:creator>
  <cp:lastModifiedBy>Damian Ignaczewski</cp:lastModifiedBy>
  <cp:revision>17</cp:revision>
  <dcterms:created xsi:type="dcterms:W3CDTF">2022-04-13T06:23:36Z</dcterms:created>
  <dcterms:modified xsi:type="dcterms:W3CDTF">2024-09-15T07:36:07Z</dcterms:modified>
</cp:coreProperties>
</file>