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332" r:id="rId2"/>
  </p:sldIdLst>
  <p:sldSz cx="6480175" cy="10799763"/>
  <p:notesSz cx="6858000" cy="9144000"/>
  <p:custDataLst>
    <p:tags r:id="rId5"/>
  </p:custDataLst>
  <p:defaultTextStyle>
    <a:defPPr>
      <a:defRPr lang="en-US"/>
    </a:defPPr>
    <a:lvl1pPr marL="0" algn="l" defTabSz="505748" rtl="0" eaLnBrk="1" latinLnBrk="0" hangingPunct="1">
      <a:defRPr sz="996" kern="1200">
        <a:solidFill>
          <a:schemeClr val="tx1"/>
        </a:solidFill>
        <a:latin typeface="+mn-lt"/>
        <a:ea typeface="+mn-ea"/>
        <a:cs typeface="+mn-cs"/>
      </a:defRPr>
    </a:lvl1pPr>
    <a:lvl2pPr marL="252875" algn="l" defTabSz="505748" rtl="0" eaLnBrk="1" latinLnBrk="0" hangingPunct="1">
      <a:defRPr sz="996" kern="1200">
        <a:solidFill>
          <a:schemeClr val="tx1"/>
        </a:solidFill>
        <a:latin typeface="+mn-lt"/>
        <a:ea typeface="+mn-ea"/>
        <a:cs typeface="+mn-cs"/>
      </a:defRPr>
    </a:lvl2pPr>
    <a:lvl3pPr marL="505748" algn="l" defTabSz="505748" rtl="0" eaLnBrk="1" latinLnBrk="0" hangingPunct="1">
      <a:defRPr sz="996" kern="1200">
        <a:solidFill>
          <a:schemeClr val="tx1"/>
        </a:solidFill>
        <a:latin typeface="+mn-lt"/>
        <a:ea typeface="+mn-ea"/>
        <a:cs typeface="+mn-cs"/>
      </a:defRPr>
    </a:lvl3pPr>
    <a:lvl4pPr marL="758622" algn="l" defTabSz="505748" rtl="0" eaLnBrk="1" latinLnBrk="0" hangingPunct="1">
      <a:defRPr sz="996" kern="1200">
        <a:solidFill>
          <a:schemeClr val="tx1"/>
        </a:solidFill>
        <a:latin typeface="+mn-lt"/>
        <a:ea typeface="+mn-ea"/>
        <a:cs typeface="+mn-cs"/>
      </a:defRPr>
    </a:lvl4pPr>
    <a:lvl5pPr marL="1011497" algn="l" defTabSz="505748" rtl="0" eaLnBrk="1" latinLnBrk="0" hangingPunct="1">
      <a:defRPr sz="996" kern="1200">
        <a:solidFill>
          <a:schemeClr val="tx1"/>
        </a:solidFill>
        <a:latin typeface="+mn-lt"/>
        <a:ea typeface="+mn-ea"/>
        <a:cs typeface="+mn-cs"/>
      </a:defRPr>
    </a:lvl5pPr>
    <a:lvl6pPr marL="1264372" algn="l" defTabSz="505748" rtl="0" eaLnBrk="1" latinLnBrk="0" hangingPunct="1">
      <a:defRPr sz="996" kern="1200">
        <a:solidFill>
          <a:schemeClr val="tx1"/>
        </a:solidFill>
        <a:latin typeface="+mn-lt"/>
        <a:ea typeface="+mn-ea"/>
        <a:cs typeface="+mn-cs"/>
      </a:defRPr>
    </a:lvl6pPr>
    <a:lvl7pPr marL="1517245" algn="l" defTabSz="505748" rtl="0" eaLnBrk="1" latinLnBrk="0" hangingPunct="1">
      <a:defRPr sz="996" kern="1200">
        <a:solidFill>
          <a:schemeClr val="tx1"/>
        </a:solidFill>
        <a:latin typeface="+mn-lt"/>
        <a:ea typeface="+mn-ea"/>
        <a:cs typeface="+mn-cs"/>
      </a:defRPr>
    </a:lvl7pPr>
    <a:lvl8pPr marL="1770119" algn="l" defTabSz="505748" rtl="0" eaLnBrk="1" latinLnBrk="0" hangingPunct="1">
      <a:defRPr sz="996" kern="1200">
        <a:solidFill>
          <a:schemeClr val="tx1"/>
        </a:solidFill>
        <a:latin typeface="+mn-lt"/>
        <a:ea typeface="+mn-ea"/>
        <a:cs typeface="+mn-cs"/>
      </a:defRPr>
    </a:lvl8pPr>
    <a:lvl9pPr marL="2022994" algn="l" defTabSz="505748" rtl="0" eaLnBrk="1" latinLnBrk="0" hangingPunct="1">
      <a:defRPr sz="9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8" orient="horz" userDrawn="1">
          <p15:clr>
            <a:srgbClr val="A4A3A4"/>
          </p15:clr>
        </p15:guide>
        <p15:guide id="54" pos="2178" userDrawn="1">
          <p15:clr>
            <a:srgbClr val="A4A3A4"/>
          </p15:clr>
        </p15:guide>
        <p15:guide id="61" pos="1675" userDrawn="1">
          <p15:clr>
            <a:srgbClr val="A4A3A4"/>
          </p15:clr>
        </p15:guide>
        <p15:guide id="62" orient="horz" pos="3844" userDrawn="1">
          <p15:clr>
            <a:srgbClr val="A4A3A4"/>
          </p15:clr>
        </p15:guide>
        <p15:guide id="63" orient="horz" pos="3300" userDrawn="1">
          <p15:clr>
            <a:srgbClr val="A4A3A4"/>
          </p15:clr>
        </p15:guide>
        <p15:guide id="64" pos="2820" userDrawn="1">
          <p15:clr>
            <a:srgbClr val="A4A3A4"/>
          </p15:clr>
        </p15:guide>
        <p15:guide id="65" orient="horz" pos="6690" userDrawn="1">
          <p15:clr>
            <a:srgbClr val="A4A3A4"/>
          </p15:clr>
        </p15:guide>
        <p15:guide id="69" pos="651" userDrawn="1">
          <p15:clr>
            <a:srgbClr val="A4A3A4"/>
          </p15:clr>
        </p15:guide>
        <p15:guide id="70" pos="2652" userDrawn="1">
          <p15:clr>
            <a:srgbClr val="A4A3A4"/>
          </p15:clr>
        </p15:guide>
        <p15:guide id="73" orient="horz" pos="2177" userDrawn="1">
          <p15:clr>
            <a:srgbClr val="A4A3A4"/>
          </p15:clr>
        </p15:guide>
        <p15:guide id="78" orient="horz" pos="4853" userDrawn="1">
          <p15:clr>
            <a:srgbClr val="A4A3A4"/>
          </p15:clr>
        </p15:guide>
        <p15:guide id="79" pos="453" userDrawn="1">
          <p15:clr>
            <a:srgbClr val="A4A3A4"/>
          </p15:clr>
        </p15:guide>
        <p15:guide id="81" orient="horz" pos="4184" userDrawn="1">
          <p15:clr>
            <a:srgbClr val="A4A3A4"/>
          </p15:clr>
        </p15:guide>
        <p15:guide id="82" orient="horz" pos="5544" userDrawn="1">
          <p15:clr>
            <a:srgbClr val="A4A3A4"/>
          </p15:clr>
        </p15:guide>
        <p15:guide id="85" orient="horz" pos="3821" userDrawn="1">
          <p15:clr>
            <a:srgbClr val="A4A3A4"/>
          </p15:clr>
        </p15:guide>
        <p15:guide id="86" orient="horz" pos="2710" userDrawn="1">
          <p15:clr>
            <a:srgbClr val="A4A3A4"/>
          </p15:clr>
        </p15:guide>
        <p15:guide id="87" orient="horz" pos="2914" userDrawn="1">
          <p15:clr>
            <a:srgbClr val="A4A3A4"/>
          </p15:clr>
        </p15:guide>
        <p15:guide id="90" orient="horz" pos="102" userDrawn="1">
          <p15:clr>
            <a:srgbClr val="A4A3A4"/>
          </p15:clr>
        </p15:guide>
        <p15:guide id="91" pos="178" userDrawn="1">
          <p15:clr>
            <a:srgbClr val="A4A3A4"/>
          </p15:clr>
        </p15:guide>
        <p15:guide id="92" pos="1399" userDrawn="1">
          <p15:clr>
            <a:srgbClr val="A4A3A4"/>
          </p15:clr>
        </p15:guide>
        <p15:guide id="93" orient="horz" pos="3605" userDrawn="1">
          <p15:clr>
            <a:srgbClr val="A4A3A4"/>
          </p15:clr>
        </p15:guide>
        <p15:guide id="96" orient="horz" pos="4104" userDrawn="1">
          <p15:clr>
            <a:srgbClr val="A4A3A4"/>
          </p15:clr>
        </p15:guide>
        <p15:guide id="98" orient="horz" pos="6520" userDrawn="1">
          <p15:clr>
            <a:srgbClr val="A4A3A4"/>
          </p15:clr>
        </p15:guide>
        <p15:guide id="99" orient="horz" pos="964" userDrawn="1">
          <p15:clr>
            <a:srgbClr val="A4A3A4"/>
          </p15:clr>
        </p15:guide>
        <p15:guide id="102" orient="horz" pos="1791" userDrawn="1">
          <p15:clr>
            <a:srgbClr val="A4A3A4"/>
          </p15:clr>
        </p15:guide>
        <p15:guide id="106" orient="horz" pos="658" userDrawn="1">
          <p15:clr>
            <a:srgbClr val="A4A3A4"/>
          </p15:clr>
        </p15:guide>
        <p15:guide id="108" orient="horz" pos="3435" userDrawn="1">
          <p15:clr>
            <a:srgbClr val="A4A3A4"/>
          </p15:clr>
        </p15:guide>
        <p15:guide id="109" orient="horz" pos="1678" userDrawn="1">
          <p15:clr>
            <a:srgbClr val="A4A3A4"/>
          </p15:clr>
        </p15:guide>
        <p15:guide id="110" orient="horz" pos="1372" userDrawn="1">
          <p15:clr>
            <a:srgbClr val="A4A3A4"/>
          </p15:clr>
        </p15:guide>
        <p15:guide id="111" orient="horz" pos="4388" userDrawn="1">
          <p15:clr>
            <a:srgbClr val="A4A3A4"/>
          </p15:clr>
        </p15:guide>
        <p15:guide id="112" pos="2926" userDrawn="1">
          <p15:clr>
            <a:srgbClr val="A4A3A4"/>
          </p15:clr>
        </p15:guide>
        <p15:guide id="113" orient="horz" pos="40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win Aleksander 2 - Detal" initials="SA2-D" lastIdx="4" clrIdx="0">
    <p:extLst>
      <p:ext uri="{19B8F6BF-5375-455C-9EA6-DF929625EA0E}">
        <p15:presenceInfo xmlns:p15="http://schemas.microsoft.com/office/powerpoint/2012/main" userId="S-1-5-21-2597135808-1536631685-4118165823-5422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F"/>
    <a:srgbClr val="E6E7E9"/>
    <a:srgbClr val="F1F2F4"/>
    <a:srgbClr val="F07D00"/>
    <a:srgbClr val="FF7900"/>
    <a:srgbClr val="F47E00"/>
    <a:srgbClr val="CDCFD3"/>
    <a:srgbClr val="DEDFE2"/>
    <a:srgbClr val="E9E9E9"/>
    <a:srgbClr val="E2E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7CC9E-2A35-4EFC-915A-4FB0BEF0EBA6}" v="1" dt="2024-09-15T07:37:46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5" autoAdjust="0"/>
    <p:restoredTop sz="90909" autoAdjust="0"/>
  </p:normalViewPr>
  <p:slideViewPr>
    <p:cSldViewPr snapToObjects="1" showGuides="1">
      <p:cViewPr varScale="1">
        <p:scale>
          <a:sx n="71" d="100"/>
          <a:sy n="71" d="100"/>
        </p:scale>
        <p:origin x="9372" y="72"/>
      </p:cViewPr>
      <p:guideLst>
        <p:guide orient="horz"/>
        <p:guide pos="2178"/>
        <p:guide pos="1675"/>
        <p:guide orient="horz" pos="3844"/>
        <p:guide orient="horz" pos="3300"/>
        <p:guide pos="2820"/>
        <p:guide orient="horz" pos="6690"/>
        <p:guide pos="651"/>
        <p:guide pos="2652"/>
        <p:guide orient="horz" pos="2177"/>
        <p:guide orient="horz" pos="4853"/>
        <p:guide pos="453"/>
        <p:guide orient="horz" pos="4184"/>
        <p:guide orient="horz" pos="5544"/>
        <p:guide orient="horz" pos="3821"/>
        <p:guide orient="horz" pos="2710"/>
        <p:guide orient="horz" pos="2914"/>
        <p:guide orient="horz" pos="102"/>
        <p:guide pos="178"/>
        <p:guide pos="1399"/>
        <p:guide orient="horz" pos="3605"/>
        <p:guide orient="horz" pos="4104"/>
        <p:guide orient="horz" pos="6520"/>
        <p:guide orient="horz" pos="964"/>
        <p:guide orient="horz" pos="1791"/>
        <p:guide orient="horz" pos="658"/>
        <p:guide orient="horz" pos="3435"/>
        <p:guide orient="horz" pos="1678"/>
        <p:guide orient="horz" pos="1372"/>
        <p:guide orient="horz" pos="4388"/>
        <p:guide pos="2926"/>
        <p:guide orient="horz" pos="40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Ignaczewski" userId="1079cfefc44d9dec" providerId="LiveId" clId="{BC57CC9E-2A35-4EFC-915A-4FB0BEF0EBA6}"/>
    <pc:docChg chg="addSld delSld modSld">
      <pc:chgData name="Damian Ignaczewski" userId="1079cfefc44d9dec" providerId="LiveId" clId="{BC57CC9E-2A35-4EFC-915A-4FB0BEF0EBA6}" dt="2024-09-15T07:40:11.795" v="9" actId="47"/>
      <pc:docMkLst>
        <pc:docMk/>
      </pc:docMkLst>
      <pc:sldChg chg="modSp add del mod">
        <pc:chgData name="Damian Ignaczewski" userId="1079cfefc44d9dec" providerId="LiveId" clId="{BC57CC9E-2A35-4EFC-915A-4FB0BEF0EBA6}" dt="2024-09-15T07:40:11.795" v="9" actId="47"/>
        <pc:sldMkLst>
          <pc:docMk/>
          <pc:sldMk cId="117918856" sldId="333"/>
        </pc:sldMkLst>
        <pc:grpChg chg="mod">
          <ac:chgData name="Damian Ignaczewski" userId="1079cfefc44d9dec" providerId="LiveId" clId="{BC57CC9E-2A35-4EFC-915A-4FB0BEF0EBA6}" dt="2024-09-15T07:38:24.498" v="8" actId="1036"/>
          <ac:grpSpMkLst>
            <pc:docMk/>
            <pc:sldMk cId="117918856" sldId="333"/>
            <ac:grpSpMk id="26" creationId="{E51E503A-FDCE-8B4D-497D-95B372C4B5F3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0E9F7-364C-40AE-807F-6C0B30D00098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3C443-969B-42DA-8506-0247C55DF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71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5748" rtl="0" eaLnBrk="1" latinLnBrk="0" hangingPunct="1">
      <a:defRPr sz="553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52875" algn="l" defTabSz="505748" rtl="0" eaLnBrk="1" latinLnBrk="0" hangingPunct="1">
      <a:defRPr sz="553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505748" algn="l" defTabSz="505748" rtl="0" eaLnBrk="1" latinLnBrk="0" hangingPunct="1">
      <a:defRPr sz="553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758622" algn="l" defTabSz="505748" rtl="0" eaLnBrk="1" latinLnBrk="0" hangingPunct="1">
      <a:defRPr sz="553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1011497" algn="l" defTabSz="505748" rtl="0" eaLnBrk="1" latinLnBrk="0" hangingPunct="1">
      <a:defRPr sz="553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1264372" algn="l" defTabSz="505748" rtl="0" eaLnBrk="1" latinLnBrk="0" hangingPunct="1">
      <a:defRPr sz="664" kern="1200">
        <a:solidFill>
          <a:schemeClr val="tx1"/>
        </a:solidFill>
        <a:latin typeface="+mn-lt"/>
        <a:ea typeface="+mn-ea"/>
        <a:cs typeface="+mn-cs"/>
      </a:defRPr>
    </a:lvl6pPr>
    <a:lvl7pPr marL="1517245" algn="l" defTabSz="505748" rtl="0" eaLnBrk="1" latinLnBrk="0" hangingPunct="1">
      <a:defRPr sz="664" kern="1200">
        <a:solidFill>
          <a:schemeClr val="tx1"/>
        </a:solidFill>
        <a:latin typeface="+mn-lt"/>
        <a:ea typeface="+mn-ea"/>
        <a:cs typeface="+mn-cs"/>
      </a:defRPr>
    </a:lvl7pPr>
    <a:lvl8pPr marL="1770119" algn="l" defTabSz="505748" rtl="0" eaLnBrk="1" latinLnBrk="0" hangingPunct="1">
      <a:defRPr sz="664" kern="1200">
        <a:solidFill>
          <a:schemeClr val="tx1"/>
        </a:solidFill>
        <a:latin typeface="+mn-lt"/>
        <a:ea typeface="+mn-ea"/>
        <a:cs typeface="+mn-cs"/>
      </a:defRPr>
    </a:lvl8pPr>
    <a:lvl9pPr marL="2022994" algn="l" defTabSz="505748" rtl="0" eaLnBrk="1" latinLnBrk="0" hangingPunct="1">
      <a:defRPr sz="6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1963" y="2484958"/>
            <a:ext cx="6035461" cy="7068173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noProof="0" dirty="0"/>
              <a:t>Kliknij, aby edytować tytuł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2198" y="563325"/>
            <a:ext cx="3422422" cy="4833228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499" baseline="0">
                <a:solidFill>
                  <a:schemeClr val="tx1"/>
                </a:solidFill>
              </a:defRPr>
            </a:lvl1pPr>
          </a:lstStyle>
          <a:p>
            <a:r>
              <a:rPr lang="pl-PL" noProof="0" dirty="0"/>
              <a:t>Kliknij, aby edytować tytuł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110862" y="559990"/>
            <a:ext cx="2146558" cy="71465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2758" y="5677868"/>
            <a:ext cx="3421189" cy="202863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55" indent="-18095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757" indent="-190779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3937" indent="-172782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116" indent="-190779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5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imię i nazwisko prezentera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22198" y="8889810"/>
            <a:ext cx="434262" cy="1286639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1970" y="563332"/>
            <a:ext cx="6035454" cy="899646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61912" indent="-361912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noProof="0" dirty="0"/>
              <a:t>Kliknij, aby edytować treść</a:t>
            </a:r>
          </a:p>
          <a:p>
            <a:pPr lvl="1"/>
            <a:r>
              <a:rPr lang="pl-PL" noProof="0" dirty="0"/>
              <a:t>Drugi poziom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365" y="563328"/>
            <a:ext cx="4320711" cy="8989802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499" baseline="0"/>
            </a:lvl1pPr>
            <a:lvl2pPr>
              <a:lnSpc>
                <a:spcPct val="85000"/>
              </a:lnSpc>
              <a:spcBef>
                <a:spcPts val="0"/>
              </a:spcBef>
              <a:defRPr sz="5499"/>
            </a:lvl2pPr>
            <a:lvl3pPr>
              <a:defRPr sz="5499"/>
            </a:lvl3pPr>
            <a:lvl4pPr>
              <a:defRPr sz="5499"/>
            </a:lvl4pPr>
            <a:lvl5pPr>
              <a:defRPr sz="5499"/>
            </a:lvl5pPr>
          </a:lstStyle>
          <a:p>
            <a:pPr lvl="0"/>
            <a:r>
              <a:rPr lang="pl-PL" noProof="0" dirty="0"/>
              <a:t>Kliknij, aby edytować numer rozdziału</a:t>
            </a:r>
          </a:p>
          <a:p>
            <a:pPr lvl="1"/>
            <a:r>
              <a:rPr lang="pl-PL" noProof="0" dirty="0"/>
              <a:t>Drugi poziom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21964" y="2485404"/>
            <a:ext cx="2812084" cy="7067723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47590" y="2485404"/>
            <a:ext cx="2809833" cy="70677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noProof="0" dirty="0"/>
              <a:t>Kliknij, aby edytować tytuł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noProof="0" dirty="0"/>
              <a:t>Kliknij, aby edytować tytuł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ki multimedialne wypełniające całą zawartość strony lub slajd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6480175" cy="10799763"/>
          </a:xfrm>
        </p:spPr>
        <p:txBody>
          <a:bodyPr/>
          <a:lstStyle/>
          <a:p>
            <a:r>
              <a:rPr lang="pl-PL" noProof="0" dirty="0"/>
              <a:t>Kliknij ikonę, aby dodać zdjęcie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2758" y="563325"/>
            <a:ext cx="6034663" cy="1556631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pl-PL" noProof="0" dirty="0"/>
              <a:t>Kliknij, aby edytować tytuł</a:t>
            </a:r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A6A9534B-C892-4800-B61B-4B6E2B9AB8C3}"/>
              </a:ext>
            </a:extLst>
          </p:cNvPr>
          <p:cNvSpPr/>
          <p:nvPr userDrawn="1"/>
        </p:nvSpPr>
        <p:spPr>
          <a:xfrm>
            <a:off x="-57363674" y="-21596152"/>
            <a:ext cx="121207522" cy="53992066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1000"/>
              </a:spcAft>
            </a:pPr>
            <a:endParaRPr lang="pl-PL" sz="1200" dirty="0">
              <a:latin typeface="Helvetica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8" y="563325"/>
            <a:ext cx="6034663" cy="1556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l-PL" noProof="0" dirty="0"/>
              <a:t>Kliknij, aby edytować tytuł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965" y="2486613"/>
            <a:ext cx="6035461" cy="7066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222761" y="9523124"/>
            <a:ext cx="194894" cy="703315"/>
          </a:xfrm>
          <a:prstGeom prst="rect">
            <a:avLst/>
          </a:prstGeom>
        </p:spPr>
        <p:txBody>
          <a:bodyPr wrap="square" lIns="7199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03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pl-PL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303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pl-PL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303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303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303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55" indent="-180955" algn="l" defTabSz="914303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45" indent="-190479" algn="l" defTabSz="914303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249" indent="-173020" algn="l" defTabSz="914303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016" indent="-190479" algn="l" defTabSz="914303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488" indent="-228576" algn="l" defTabSz="9143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8" indent="-228576" algn="l" defTabSz="9143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3" indent="-228576" algn="l" defTabSz="9143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6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4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7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white text&#10;&#10;Description automatically generated">
            <a:extLst>
              <a:ext uri="{FF2B5EF4-FFF2-40B4-BE49-F238E27FC236}">
                <a16:creationId xmlns:a16="http://schemas.microsoft.com/office/drawing/2014/main" id="{249319DC-9037-5D37-A9CE-C7207B2A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064" y="96575"/>
            <a:ext cx="533427" cy="74933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51E503A-FDCE-8B4D-497D-95B372C4B5F3}"/>
              </a:ext>
            </a:extLst>
          </p:cNvPr>
          <p:cNvGrpSpPr/>
          <p:nvPr/>
        </p:nvGrpSpPr>
        <p:grpSpPr>
          <a:xfrm>
            <a:off x="511559" y="2314874"/>
            <a:ext cx="4165400" cy="2688963"/>
            <a:chOff x="297202" y="1799481"/>
            <a:chExt cx="4165400" cy="2688963"/>
          </a:xfrm>
        </p:grpSpPr>
        <p:pic>
          <p:nvPicPr>
            <p:cNvPr id="5" name="Picture 4" descr="A person smiling at the camera&#10;&#10;Description automatically generated">
              <a:extLst>
                <a:ext uri="{FF2B5EF4-FFF2-40B4-BE49-F238E27FC236}">
                  <a16:creationId xmlns:a16="http://schemas.microsoft.com/office/drawing/2014/main" id="{D8BDB48B-6853-69EA-B332-E69A1364A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202" y="1799481"/>
              <a:ext cx="3264068" cy="1378021"/>
            </a:xfrm>
            <a:prstGeom prst="rect">
              <a:avLst/>
            </a:prstGeom>
          </p:spPr>
        </p:pic>
        <p:pic>
          <p:nvPicPr>
            <p:cNvPr id="7" name="Picture 6" descr="A person typing on a computer&#10;&#10;Description automatically generated">
              <a:extLst>
                <a:ext uri="{FF2B5EF4-FFF2-40B4-BE49-F238E27FC236}">
                  <a16:creationId xmlns:a16="http://schemas.microsoft.com/office/drawing/2014/main" id="{2826B0B6-B8DA-4FAB-E20D-E94DA67C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9044" y="3059621"/>
              <a:ext cx="3073558" cy="1428823"/>
            </a:xfrm>
            <a:prstGeom prst="rect">
              <a:avLst/>
            </a:prstGeom>
          </p:spPr>
        </p:pic>
      </p:grpSp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0B950BE-7F54-A51D-1A48-343F41D39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62" y="5649364"/>
            <a:ext cx="5664491" cy="901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920D63-91DA-6251-8B99-C9178A7BD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49" y="10131169"/>
            <a:ext cx="6051861" cy="438173"/>
          </a:xfrm>
          <a:prstGeom prst="rect">
            <a:avLst/>
          </a:prstGeom>
        </p:spPr>
      </p:pic>
      <p:pic>
        <p:nvPicPr>
          <p:cNvPr id="13" name="Picture 12" descr="A white square with black text and orange letters&#10;&#10;Description automatically generated">
            <a:extLst>
              <a:ext uri="{FF2B5EF4-FFF2-40B4-BE49-F238E27FC236}">
                <a16:creationId xmlns:a16="http://schemas.microsoft.com/office/drawing/2014/main" id="{B5008142-7AAC-68BC-E57D-9A97AFD084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773" y="1146029"/>
            <a:ext cx="1809843" cy="1828894"/>
          </a:xfrm>
          <a:prstGeom prst="rect">
            <a:avLst/>
          </a:prstGeom>
        </p:spPr>
      </p:pic>
      <p:pic>
        <p:nvPicPr>
          <p:cNvPr id="15" name="Picture 14" descr="A black and orange text&#10;&#10;Description automatically generated">
            <a:extLst>
              <a:ext uri="{FF2B5EF4-FFF2-40B4-BE49-F238E27FC236}">
                <a16:creationId xmlns:a16="http://schemas.microsoft.com/office/drawing/2014/main" id="{28335DA5-DBAE-892E-C6F3-003A5DAF7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629" y="926428"/>
            <a:ext cx="2679838" cy="666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97AF7-489F-4B99-E8BB-59C17D54D1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202" y="523904"/>
            <a:ext cx="971600" cy="279414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 with medium confidence">
            <a:extLst>
              <a:ext uri="{FF2B5EF4-FFF2-40B4-BE49-F238E27FC236}">
                <a16:creationId xmlns:a16="http://schemas.microsoft.com/office/drawing/2014/main" id="{23156713-DC40-8B24-8770-17BCC4C9F0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995" y="9396325"/>
            <a:ext cx="5677192" cy="70488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B45817F-3335-EA3C-5AA7-77F7D2DCC685}"/>
              </a:ext>
            </a:extLst>
          </p:cNvPr>
          <p:cNvGrpSpPr/>
          <p:nvPr/>
        </p:nvGrpSpPr>
        <p:grpSpPr>
          <a:xfrm>
            <a:off x="160177" y="6784618"/>
            <a:ext cx="6246133" cy="2325822"/>
            <a:chOff x="160177" y="5263125"/>
            <a:chExt cx="6246133" cy="2325822"/>
          </a:xfrm>
        </p:grpSpPr>
        <p:pic>
          <p:nvPicPr>
            <p:cNvPr id="19" name="Picture 18" descr="A close-up of a computer&#10;&#10;Description automatically generated">
              <a:extLst>
                <a:ext uri="{FF2B5EF4-FFF2-40B4-BE49-F238E27FC236}">
                  <a16:creationId xmlns:a16="http://schemas.microsoft.com/office/drawing/2014/main" id="{2E163AB0-1A46-D232-22F2-7FC20DAC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01000" y="5263125"/>
              <a:ext cx="3105310" cy="2260716"/>
            </a:xfrm>
            <a:prstGeom prst="rect">
              <a:avLst/>
            </a:prstGeom>
          </p:spPr>
        </p:pic>
        <p:pic>
          <p:nvPicPr>
            <p:cNvPr id="23" name="Picture 22" descr="A white and orange sign with black text&#10;&#10;Description automatically generated">
              <a:extLst>
                <a:ext uri="{FF2B5EF4-FFF2-40B4-BE49-F238E27FC236}">
                  <a16:creationId xmlns:a16="http://schemas.microsoft.com/office/drawing/2014/main" id="{E75944C5-0EFC-4C72-781F-AF4A0E8FC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0177" y="5277428"/>
              <a:ext cx="3054507" cy="2311519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7E1F425-6939-6700-FCEA-F4F98055AF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905" y="5147853"/>
            <a:ext cx="5810549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df33d48b-5fb1-4207-b002-7b11ed9a0d15"/>
  <p:tag name="_AMO_REPORTCONTROLSVISIBLE" val="Empty"/>
</p:tagLst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PL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</a:spPr>
      <a:bodyPr wrap="square" lIns="0" tIns="0" rIns="0" bIns="0" rtlCol="0" anchor="ctr">
        <a:noAutofit/>
      </a:bodyPr>
      <a:lstStyle>
        <a:defPPr algn="ctr">
          <a:spcAft>
            <a:spcPts val="1000"/>
          </a:spcAft>
          <a:defRPr sz="1200" dirty="0" smtClean="0">
            <a:latin typeface="Helvetica 55 Roman" panose="020B0604020202020204" pitchFamily="34" charset="0"/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acja1" id="{59C03DF7-1321-4942-A32F-CA6786E8AE9B}" vid="{1D224E01-19FF-4070-AC7E-ADFCD72345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120180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55 Roman</vt:lpstr>
      <vt:lpstr>Helvetica 75</vt:lpstr>
      <vt:lpstr>Helvetica 75 Bold</vt:lpstr>
      <vt:lpstr>Wingdings</vt:lpstr>
      <vt:lpstr>blank</vt:lpstr>
      <vt:lpstr>PowerPoint Presentation</vt:lpstr>
    </vt:vector>
  </TitlesOfParts>
  <Company>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MAŃKOWSKA Amanda O-PL/Detal</dc:creator>
  <cp:lastModifiedBy>Damian Ignaczewski</cp:lastModifiedBy>
  <cp:revision>2754</cp:revision>
  <dcterms:created xsi:type="dcterms:W3CDTF">2020-04-01T09:45:42Z</dcterms:created>
  <dcterms:modified xsi:type="dcterms:W3CDTF">2024-09-15T07:40:14Z</dcterms:modified>
</cp:coreProperties>
</file>