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63" r:id="rId6"/>
    <p:sldId id="266" r:id="rId7"/>
    <p:sldId id="267" r:id="rId8"/>
    <p:sldId id="268" r:id="rId9"/>
    <p:sldId id="269" r:id="rId10"/>
    <p:sldId id="258" r:id="rId11"/>
    <p:sldId id="259" r:id="rId12"/>
    <p:sldId id="270" r:id="rId13"/>
    <p:sldId id="261" r:id="rId14"/>
    <p:sldId id="262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086E8-A800-6F4F-BB43-56A7DF62F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2D2BB2-219F-FE48-A75A-4589A459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B8DE1-A634-FB4F-BC40-63E9FAC7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95D-D0B3-6043-B2E5-684AD8CC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21846-93FE-894E-8743-E7246B00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8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4E9DC-A7AC-8E40-80C2-96D2455F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7BED1-DBFA-D94C-A3AE-98F8269B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C49E9-14FE-DE45-86B6-D1C48B4A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2752D-2363-B440-9170-23C5961C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06CC8-A4DF-2D4E-8407-8A0CDC1F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62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A24594-69D3-EB4C-99B4-4C5C4800B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CC6527-851E-B946-B47B-13FF596F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77D8E-028E-684B-A136-8A3F66CF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99B44-4BF1-F242-8E92-BCFE28A0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47C41-B8BF-0A41-AE98-0EE04034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9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D9D69-17B3-434E-8806-79DD7DBE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920FE-25A7-7444-9628-A036B5C1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BF4C3-1B97-1F41-B650-D5503A16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B9E8C-25C5-3E4C-8EEC-C3BDEFC3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4C687-1E7B-C14C-A6EC-C57DE3F2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1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46FAE-88C9-C443-8911-9F9C4C3F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595D9-EF5A-4548-91E2-F3243C598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2504C-1995-A945-9D10-1CD4A8F3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38A74-0F8F-734D-AEF1-CD10ECCC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8E679-2B62-EB47-84AE-CE9EC099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50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6B76-A6BE-AF45-8951-88242269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0DDD1-6BE1-E148-A034-CFAE0476E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4793F-CD3F-8341-8393-2F6EB5C1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E3399-F7E4-E842-8FF3-FA892288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07B4E-13D4-D34F-8FB7-E26721E5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B8EFE-84C7-0742-9AF4-4B9624DC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56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E707C-3305-1B41-B86E-815A1EB1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7991D-0CBC-AD4E-A92F-AB7B4BC1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4BC87-43E6-8E46-B08D-A6BC17B60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A9B1F-8C5C-0743-A30B-4A7584F1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D0620-989A-DF45-AAD6-8B6FD5CBE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C13BC3-8B22-514B-B2FD-8F43F4BD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1DF9A4-11FF-D04A-928E-943C85CD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F3A598-6E6D-9741-AF46-D1BF88C1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6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655F-1D7E-CC40-82DD-7EC3AFA1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240BA6-FFFA-0F43-8021-41CE08E5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7ECD4D-1B37-8546-9DF3-AC93EC4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71302-BE2D-E743-A5DD-53A3C73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27991-D404-0D46-9F8C-99C89072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F6162-4D2B-9241-BD92-72FC926E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9CD65-2C11-EC4F-908F-F1B4839E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13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83F8D-C4D0-2848-8B9E-1F2B2CC6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44F41-C712-2D40-BB0D-285AA18B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66160-D20E-B246-9E20-7B8C34E9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9605B-4959-ED43-89D4-2F5E8DF7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864DA-1758-B54F-B74A-065221F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4761B-75DC-FA4C-91B5-DE79D056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50CD-99B6-D645-9A61-6F3A9B6A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FF7443-52D8-C644-92BE-C236A83E6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26591-59DB-2F4D-842D-C2061136C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0020F-8269-854A-B484-C5982A13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A6C58-A467-544C-A342-F4759F00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6E711-FBFF-DA42-95FF-0C8DD49C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9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DD119-F3BC-F547-B5CC-0B7B3192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611F4-3D28-104E-A2E0-03915BFF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FD355-54CD-5541-A6AC-491F3598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34E43-C072-2840-9421-D96AC8C94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17D74-10C3-3D4E-A5D0-9025BEF8B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04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ksy.hzedu.gov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8F05-3751-384C-816D-8FC0F9C51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初中生计划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5C870-A55E-F741-BB8E-3B687A0CB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53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DD66E-2CB5-A04C-BEFA-54FB718D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目标和衡量标准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678B4-71C7-A84C-92AF-78C8B735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/>
              <a:t>综合排名</a:t>
            </a:r>
            <a:r>
              <a:rPr kumimoji="1" lang="en-US" altLang="zh-CN" sz="2400"/>
              <a:t>:</a:t>
            </a:r>
            <a:r>
              <a:rPr kumimoji="1" lang="zh-CN" altLang="en-US" sz="2400"/>
              <a:t> </a:t>
            </a:r>
            <a:r>
              <a:rPr kumimoji="1" lang="en-US" altLang="zh-CN" sz="2400"/>
              <a:t>100</a:t>
            </a:r>
            <a:endParaRPr kumimoji="1" lang="zh-CN" altLang="en-US" sz="2400"/>
          </a:p>
          <a:p>
            <a:r>
              <a:rPr kumimoji="1" lang="zh-CN" altLang="en-US" sz="2400"/>
              <a:t>语文</a:t>
            </a:r>
            <a:r>
              <a:rPr kumimoji="1" lang="en-US" altLang="zh-CN" sz="2400"/>
              <a:t>:95</a:t>
            </a:r>
            <a:endParaRPr kumimoji="1" lang="zh-CN" altLang="en-US" sz="2400"/>
          </a:p>
          <a:p>
            <a:r>
              <a:rPr kumimoji="1" lang="zh-CN" altLang="en-US" sz="2400"/>
              <a:t>数学</a:t>
            </a:r>
            <a:r>
              <a:rPr kumimoji="1" lang="en-US" altLang="zh-CN" sz="2400"/>
              <a:t>:110</a:t>
            </a:r>
            <a:endParaRPr kumimoji="1" lang="zh-CN" altLang="en-US" sz="2400"/>
          </a:p>
          <a:p>
            <a:r>
              <a:rPr kumimoji="1" lang="zh-CN" altLang="en-US" sz="2400"/>
              <a:t>英语</a:t>
            </a:r>
            <a:r>
              <a:rPr kumimoji="1" lang="en-US" altLang="zh-CN" sz="2400"/>
              <a:t>:115</a:t>
            </a:r>
            <a:endParaRPr kumimoji="1" lang="zh-CN" altLang="en-US" sz="2400"/>
          </a:p>
          <a:p>
            <a:r>
              <a:rPr kumimoji="1" lang="zh-CN" altLang="en-US" sz="2400"/>
              <a:t>科学</a:t>
            </a:r>
            <a:r>
              <a:rPr kumimoji="1" lang="en-US" altLang="zh-CN" sz="2400"/>
              <a:t>:110</a:t>
            </a:r>
            <a:endParaRPr kumimoji="1" lang="zh-CN" altLang="en-US" sz="2400"/>
          </a:p>
          <a:p>
            <a:r>
              <a:rPr kumimoji="1" lang="zh-CN" altLang="en-US" sz="2400"/>
              <a:t>体育</a:t>
            </a:r>
            <a:r>
              <a:rPr kumimoji="1" lang="en-US" altLang="zh-CN" sz="2400"/>
              <a:t>: (</a:t>
            </a:r>
            <a:r>
              <a:rPr kumimoji="1" lang="zh-CN" altLang="en-US" sz="2400"/>
              <a:t>立定跳远</a:t>
            </a:r>
            <a:r>
              <a:rPr kumimoji="1" lang="en-US" altLang="zh-CN" sz="2400"/>
              <a:t>|</a:t>
            </a:r>
            <a:r>
              <a:rPr kumimoji="1" lang="zh-CN" altLang="en-US" sz="2400"/>
              <a:t>跳绳、铅球</a:t>
            </a:r>
            <a:r>
              <a:rPr kumimoji="1" lang="en-US" altLang="zh-CN" sz="2400"/>
              <a:t>|</a:t>
            </a:r>
            <a:r>
              <a:rPr kumimoji="1" lang="zh-CN" altLang="en-US" sz="2400"/>
              <a:t>引体向上、</a:t>
            </a:r>
            <a:r>
              <a:rPr kumimoji="1" lang="en-US" altLang="zh-CN" sz="2400"/>
              <a:t>1000</a:t>
            </a:r>
            <a:r>
              <a:rPr kumimoji="1" lang="zh-CN" altLang="en-US" sz="2400"/>
              <a:t>米跑</a:t>
            </a:r>
            <a:r>
              <a:rPr kumimoji="1" lang="en-US" altLang="zh-CN" sz="2400"/>
              <a:t>|100</a:t>
            </a:r>
            <a:r>
              <a:rPr kumimoji="1" lang="zh-CN" altLang="en-US" sz="2400"/>
              <a:t>米游泳</a:t>
            </a:r>
            <a:r>
              <a:rPr kumimoji="1" lang="en-US" altLang="zh-CN" sz="2400"/>
              <a:t>)</a:t>
            </a:r>
          </a:p>
          <a:p>
            <a:r>
              <a:rPr kumimoji="1" lang="zh-CN" altLang="en-US" sz="2400"/>
              <a:t>社会政治</a:t>
            </a:r>
            <a:r>
              <a:rPr kumimoji="1" lang="en-US" altLang="zh-CN" sz="2400"/>
              <a:t>:85</a:t>
            </a:r>
          </a:p>
          <a:p>
            <a:endParaRPr kumimoji="1"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27613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5905B-A546-184C-8CA9-94E0A1B9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451ED-E405-D54F-B98E-FDB0E888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/>
              <a:t>工作日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读英语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6:00~6:30</a:t>
            </a:r>
          </a:p>
          <a:p>
            <a:pPr lvl="1"/>
            <a:r>
              <a:rPr kumimoji="1" lang="zh-CN" altLang="en-US" sz="1600"/>
              <a:t>晚上作业时间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20:00</a:t>
            </a:r>
            <a:r>
              <a:rPr kumimoji="1" lang="zh-CN" altLang="en-US" sz="1600"/>
              <a:t> </a:t>
            </a:r>
            <a:r>
              <a:rPr kumimoji="1" lang="en-US" altLang="zh-CN" sz="1600"/>
              <a:t>~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21:00</a:t>
            </a:r>
          </a:p>
          <a:p>
            <a:pPr lvl="1"/>
            <a:r>
              <a:rPr kumimoji="1" lang="zh-CN" altLang="en-US" sz="1600"/>
              <a:t>读名著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21:00</a:t>
            </a:r>
            <a:r>
              <a:rPr kumimoji="1" lang="zh-CN" altLang="en-US" sz="1600"/>
              <a:t> </a:t>
            </a:r>
            <a:r>
              <a:rPr kumimoji="1" lang="en-US" altLang="zh-CN" sz="1600"/>
              <a:t>~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21:30</a:t>
            </a:r>
          </a:p>
          <a:p>
            <a:pPr lvl="1"/>
            <a:r>
              <a:rPr kumimoji="1" lang="zh-CN" altLang="en-US" sz="1600"/>
              <a:t>错题、未理解知识点录播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21:30</a:t>
            </a:r>
            <a:r>
              <a:rPr kumimoji="1" lang="zh-CN" altLang="en-US" sz="1600"/>
              <a:t> </a:t>
            </a:r>
            <a:r>
              <a:rPr kumimoji="1" lang="en-US" altLang="zh-CN" sz="1600"/>
              <a:t>~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21:45</a:t>
            </a:r>
          </a:p>
          <a:p>
            <a:pPr lvl="1"/>
            <a:r>
              <a:rPr kumimoji="1" lang="zh-CN" altLang="en-US" sz="1600"/>
              <a:t>体育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21:45</a:t>
            </a:r>
            <a:r>
              <a:rPr kumimoji="1" lang="zh-CN" altLang="en-US" sz="1600"/>
              <a:t> </a:t>
            </a:r>
            <a:r>
              <a:rPr kumimoji="1" lang="en-US" altLang="zh-CN" sz="1600"/>
              <a:t>~</a:t>
            </a:r>
            <a:r>
              <a:rPr kumimoji="1" lang="zh-CN" altLang="en-US" sz="1600"/>
              <a:t> </a:t>
            </a:r>
            <a:r>
              <a:rPr kumimoji="1" lang="en-US" altLang="zh-CN" sz="1600"/>
              <a:t>22:00</a:t>
            </a:r>
          </a:p>
          <a:p>
            <a:pPr lvl="1"/>
            <a:r>
              <a:rPr kumimoji="1" lang="zh-CN" altLang="en-US" sz="1600"/>
              <a:t>自由活动时间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22:00</a:t>
            </a:r>
            <a:r>
              <a:rPr kumimoji="1" lang="zh-CN" altLang="en-US" sz="1600"/>
              <a:t> </a:t>
            </a:r>
            <a:r>
              <a:rPr kumimoji="1" lang="en-US" altLang="zh-CN" sz="1600"/>
              <a:t>~</a:t>
            </a:r>
            <a:r>
              <a:rPr kumimoji="1" lang="zh-CN" altLang="en-US" sz="1600"/>
              <a:t> </a:t>
            </a:r>
            <a:r>
              <a:rPr kumimoji="1" lang="en-US" altLang="zh-CN" sz="1600"/>
              <a:t>22:30</a:t>
            </a:r>
          </a:p>
          <a:p>
            <a:pPr lvl="1"/>
            <a:r>
              <a:rPr kumimoji="1" lang="zh-CN" altLang="en-US" sz="1600"/>
              <a:t>熄灯时间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22:30</a:t>
            </a:r>
          </a:p>
          <a:p>
            <a:r>
              <a:rPr kumimoji="1" lang="zh-CN" altLang="en-US" sz="1800"/>
              <a:t>节假日</a:t>
            </a:r>
            <a:endParaRPr kumimoji="1" lang="en-US" altLang="zh-CN" sz="1800"/>
          </a:p>
          <a:p>
            <a:pPr lvl="1"/>
            <a:r>
              <a:rPr kumimoji="1" lang="zh-CN" altLang="en-US" sz="1400"/>
              <a:t>读英语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7:00~8:00</a:t>
            </a:r>
          </a:p>
          <a:p>
            <a:pPr lvl="1"/>
            <a:r>
              <a:rPr kumimoji="1" lang="zh-CN" altLang="en-US" sz="1400"/>
              <a:t>读名著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45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家庭作业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120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错题、未理解知识点整理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90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错题、未理解知识点录播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15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辅导班作业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45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体育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30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熄灯时间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22:30</a:t>
            </a:r>
          </a:p>
          <a:p>
            <a:pPr lvl="1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96953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197A-391D-BA46-978A-297C7DB2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问题改进计划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6A09E-77A4-5245-9A82-2B4DA02C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/>
              <a:t>家长补漏洞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抄作业</a:t>
            </a:r>
            <a:endParaRPr kumimoji="1" lang="en-US" altLang="zh-CN" sz="1600"/>
          </a:p>
          <a:p>
            <a:r>
              <a:rPr kumimoji="1" lang="zh-CN" altLang="en-US" sz="1800"/>
              <a:t>家长制定计划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没有计划</a:t>
            </a:r>
            <a:endParaRPr kumimoji="1" lang="en-US" altLang="zh-CN" sz="1600"/>
          </a:p>
          <a:p>
            <a:r>
              <a:rPr kumimoji="1" lang="zh-CN" altLang="en-US" sz="1800" b="1"/>
              <a:t>错误问题记录本、未理解知识点记录本、钉钉分享</a:t>
            </a:r>
            <a:r>
              <a:rPr kumimoji="1" lang="en-US" altLang="zh-CN" sz="1800"/>
              <a:t>.</a:t>
            </a:r>
            <a:r>
              <a:rPr kumimoji="1" lang="zh-CN" altLang="en-US" sz="1800"/>
              <a:t> 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没有解决的问题放任不管</a:t>
            </a:r>
            <a:r>
              <a:rPr kumimoji="1" lang="en-US" altLang="zh-CN" sz="1600"/>
              <a:t>,</a:t>
            </a:r>
            <a:r>
              <a:rPr kumimoji="1" lang="zh-CN" altLang="en-US" sz="1600"/>
              <a:t> 不愿意深度思考</a:t>
            </a:r>
            <a:r>
              <a:rPr kumimoji="1" lang="en-US" altLang="zh-CN" sz="1600"/>
              <a:t>,</a:t>
            </a:r>
            <a:r>
              <a:rPr kumimoji="1" lang="zh-CN" altLang="en-US" sz="1600"/>
              <a:t> 不愿意和同学交流问题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没有总结的习惯</a:t>
            </a:r>
          </a:p>
          <a:p>
            <a:r>
              <a:rPr kumimoji="1" lang="zh-CN" altLang="en-US" sz="1800"/>
              <a:t>规定作业完成时间段、正确率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粗心</a:t>
            </a:r>
          </a:p>
          <a:p>
            <a:pPr lvl="1"/>
            <a:r>
              <a:rPr kumimoji="1" lang="zh-CN" altLang="en-US" sz="1600"/>
              <a:t>不能长时间集中精神</a:t>
            </a:r>
            <a:endParaRPr kumimoji="1" lang="en-US" altLang="zh-CN" sz="1600"/>
          </a:p>
          <a:p>
            <a:r>
              <a:rPr kumimoji="1" lang="zh-CN" altLang="en-US" sz="1800"/>
              <a:t>对标班级样本</a:t>
            </a:r>
            <a:r>
              <a:rPr kumimoji="1" lang="en-US" altLang="zh-CN" sz="1800"/>
              <a:t>,</a:t>
            </a:r>
            <a:r>
              <a:rPr kumimoji="1" lang="zh-CN" altLang="en-US" sz="1800"/>
              <a:t> 对比</a:t>
            </a:r>
            <a:r>
              <a:rPr kumimoji="1" lang="en-US" altLang="zh-CN" sz="1800"/>
              <a:t>xxx.</a:t>
            </a:r>
            <a:r>
              <a:rPr kumimoji="1" lang="zh-CN" altLang="en-US" sz="1800"/>
              <a:t> 作业、卷子达到同等水准</a:t>
            </a:r>
            <a:endParaRPr kumimoji="1" lang="en-US" altLang="zh-CN" sz="1800"/>
          </a:p>
          <a:p>
            <a:pPr lvl="1"/>
            <a:r>
              <a:rPr kumimoji="1" lang="zh-CN" altLang="en-US" sz="1400"/>
              <a:t>字不好</a:t>
            </a:r>
            <a:endParaRPr kumimoji="1" lang="en-US" altLang="zh-CN" sz="1400"/>
          </a:p>
          <a:p>
            <a:r>
              <a:rPr kumimoji="1" lang="zh-CN" altLang="en-US" sz="1800" b="1"/>
              <a:t>备忘本</a:t>
            </a:r>
            <a:r>
              <a:rPr kumimoji="1" lang="en-US" altLang="zh-CN" sz="1800"/>
              <a:t>,</a:t>
            </a:r>
            <a:r>
              <a:rPr kumimoji="1" lang="zh-CN" altLang="en-US" sz="1800"/>
              <a:t> 无法立即完成的事情先记录下来</a:t>
            </a:r>
            <a:r>
              <a:rPr kumimoji="1" lang="en-US" altLang="zh-CN" sz="1800"/>
              <a:t>,</a:t>
            </a:r>
            <a:r>
              <a:rPr kumimoji="1" lang="zh-CN" altLang="en-US" sz="1800"/>
              <a:t> 做完后标记已完成</a:t>
            </a:r>
            <a:endParaRPr kumimoji="1" lang="en-US" altLang="zh-CN" sz="1800"/>
          </a:p>
          <a:p>
            <a:pPr lvl="1"/>
            <a:r>
              <a:rPr kumimoji="1" lang="zh-CN" altLang="en-US" sz="1400"/>
              <a:t>丢三落四</a:t>
            </a:r>
            <a:r>
              <a:rPr kumimoji="1" lang="en-US" altLang="zh-CN" sz="1400"/>
              <a:t>,</a:t>
            </a:r>
            <a:r>
              <a:rPr kumimoji="1" lang="zh-CN" altLang="en-US" sz="1400"/>
              <a:t> 老师布置的作业不关心</a:t>
            </a:r>
            <a:r>
              <a:rPr kumimoji="1" lang="en-US" altLang="zh-CN" sz="1400"/>
              <a:t>,</a:t>
            </a:r>
            <a:r>
              <a:rPr kumimoji="1" lang="zh-CN" altLang="en-US" sz="1400"/>
              <a:t> 辅导班布置的作业不关心</a:t>
            </a:r>
            <a:endParaRPr kumimoji="1" lang="en-US" altLang="zh-CN" sz="1400"/>
          </a:p>
          <a:p>
            <a:r>
              <a:rPr kumimoji="1" lang="zh-CN" altLang="en-US" sz="1800"/>
              <a:t>每天检查</a:t>
            </a:r>
            <a:r>
              <a:rPr kumimoji="1" lang="en-US" altLang="zh-CN" sz="1800"/>
              <a:t>,</a:t>
            </a:r>
            <a:r>
              <a:rPr kumimoji="1" lang="zh-CN" altLang="en-US" sz="1800"/>
              <a:t> 记分</a:t>
            </a:r>
            <a:r>
              <a:rPr kumimoji="1" lang="en-US" altLang="zh-CN" sz="1800"/>
              <a:t>(</a:t>
            </a:r>
            <a:r>
              <a:rPr kumimoji="1" lang="zh-CN" altLang="en-US" sz="1800"/>
              <a:t>详细记录丢分项</a:t>
            </a:r>
            <a:r>
              <a:rPr kumimoji="1" lang="en-US" altLang="zh-CN" sz="1800"/>
              <a:t>)</a:t>
            </a:r>
          </a:p>
          <a:p>
            <a:pPr lvl="1"/>
            <a:r>
              <a:rPr kumimoji="1" lang="zh-CN" altLang="en-US" sz="1400"/>
              <a:t>房间脏乱差</a:t>
            </a:r>
            <a:endParaRPr kumimoji="1" lang="en-US" altLang="zh-CN" sz="1400"/>
          </a:p>
          <a:p>
            <a:endParaRPr kumimoji="1" lang="en-US" altLang="zh-CN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081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FB286-DAEC-614D-AF30-64E393C2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执行标准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7F57F-89F4-7740-AE75-B731E47C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/>
              <a:t>学生</a:t>
            </a:r>
            <a:endParaRPr kumimoji="1" lang="en-US" altLang="zh-CN" sz="1800"/>
          </a:p>
          <a:p>
            <a:pPr lvl="1"/>
            <a:r>
              <a:rPr kumimoji="1" lang="en-US" altLang="zh-CN" sz="1400"/>
              <a:t>1</a:t>
            </a:r>
            <a:r>
              <a:rPr kumimoji="1" lang="zh-CN" altLang="en-US" sz="1400"/>
              <a:t>、准备专用未理解知识点记录本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分年级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分科目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分章节</a:t>
            </a:r>
            <a:r>
              <a:rPr kumimoji="1" lang="en-US" altLang="zh-CN" sz="1400"/>
              <a:t>. </a:t>
            </a:r>
            <a:r>
              <a:rPr kumimoji="1" lang="zh-CN" altLang="en-US" sz="1400"/>
              <a:t>整理未理解知识点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分享</a:t>
            </a:r>
            <a:r>
              <a:rPr kumimoji="1" lang="en-US" altLang="zh-CN" sz="1400"/>
              <a:t>. </a:t>
            </a:r>
          </a:p>
          <a:p>
            <a:pPr lvl="1"/>
            <a:r>
              <a:rPr kumimoji="1" lang="en-US" altLang="zh-CN" sz="1400"/>
              <a:t>2</a:t>
            </a:r>
            <a:r>
              <a:rPr kumimoji="1" lang="zh-CN" altLang="en-US" sz="1400"/>
              <a:t>、准备专用错题集合记录本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分年级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分科目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分章节</a:t>
            </a:r>
            <a:r>
              <a:rPr kumimoji="1" lang="en-US" altLang="zh-CN" sz="1400"/>
              <a:t>. </a:t>
            </a:r>
            <a:r>
              <a:rPr kumimoji="1" lang="zh-CN" altLang="en-US" sz="1400"/>
              <a:t>整理错误题目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分享</a:t>
            </a:r>
            <a:r>
              <a:rPr kumimoji="1" lang="en-US" altLang="zh-CN" sz="1400"/>
              <a:t>.  </a:t>
            </a:r>
          </a:p>
          <a:p>
            <a:pPr lvl="1"/>
            <a:r>
              <a:rPr kumimoji="1" lang="en-US" altLang="zh-CN" sz="1400"/>
              <a:t>3</a:t>
            </a:r>
            <a:r>
              <a:rPr kumimoji="1" lang="zh-CN" altLang="en-US" sz="1400"/>
              <a:t>、钉钉群语音或文字分享</a:t>
            </a:r>
            <a:r>
              <a:rPr kumimoji="1" lang="en-US" altLang="zh-CN" sz="1400"/>
              <a:t>(</a:t>
            </a:r>
            <a:r>
              <a:rPr kumimoji="1" lang="zh-CN" altLang="en-US" sz="1400"/>
              <a:t>分享错题总结</a:t>
            </a:r>
            <a:r>
              <a:rPr kumimoji="1" lang="en-US" altLang="zh-CN" sz="1400"/>
              <a:t>, </a:t>
            </a:r>
            <a:r>
              <a:rPr kumimoji="1" lang="zh-CN" altLang="en-US" sz="1400"/>
              <a:t>考了什么知识点</a:t>
            </a:r>
            <a:r>
              <a:rPr kumimoji="1" lang="en-US" altLang="zh-CN" sz="1400"/>
              <a:t>, </a:t>
            </a:r>
            <a:r>
              <a:rPr kumimoji="1" lang="zh-CN" altLang="en-US" sz="1400"/>
              <a:t>回顾错误</a:t>
            </a:r>
            <a:r>
              <a:rPr kumimoji="1" lang="en-US" altLang="zh-CN" sz="1400"/>
              <a:t>, </a:t>
            </a:r>
            <a:r>
              <a:rPr kumimoji="1" lang="zh-CN" altLang="en-US" sz="1400"/>
              <a:t>正确的解法</a:t>
            </a:r>
            <a:r>
              <a:rPr kumimoji="1" lang="en-US" altLang="zh-CN" sz="1400"/>
              <a:t>, </a:t>
            </a:r>
            <a:r>
              <a:rPr kumimoji="1" lang="zh-CN" altLang="en-US" sz="1400"/>
              <a:t>总结这种题型的坑在哪</a:t>
            </a:r>
            <a:r>
              <a:rPr kumimoji="1" lang="en-US" altLang="zh-CN" sz="1400"/>
              <a:t>)</a:t>
            </a:r>
          </a:p>
          <a:p>
            <a:pPr lvl="1"/>
            <a:r>
              <a:rPr kumimoji="1" lang="en-US" altLang="zh-CN" sz="1400"/>
              <a:t>4</a:t>
            </a:r>
            <a:r>
              <a:rPr kumimoji="1" lang="zh-CN" altLang="en-US" sz="1400"/>
              <a:t>、准备专用备忘本</a:t>
            </a:r>
            <a:r>
              <a:rPr kumimoji="1" lang="en-US" altLang="zh-CN" sz="1400"/>
              <a:t>, </a:t>
            </a:r>
            <a:r>
              <a:rPr kumimoji="1" lang="zh-CN" altLang="en-US" sz="1400"/>
              <a:t>实时记录需要完成的作业</a:t>
            </a:r>
            <a:r>
              <a:rPr kumimoji="1" lang="en-US" altLang="zh-CN" sz="1400"/>
              <a:t>, </a:t>
            </a:r>
            <a:r>
              <a:rPr kumimoji="1" lang="zh-CN" altLang="en-US" sz="1400"/>
              <a:t>交作业的时间</a:t>
            </a:r>
            <a:r>
              <a:rPr kumimoji="1" lang="en-US" altLang="zh-CN" sz="1400"/>
              <a:t>, </a:t>
            </a:r>
            <a:r>
              <a:rPr kumimoji="1" lang="zh-CN" altLang="en-US" sz="1400"/>
              <a:t>做到不需要家长提醒</a:t>
            </a:r>
            <a:r>
              <a:rPr kumimoji="1" lang="en-US" altLang="zh-CN" sz="1400"/>
              <a:t>. </a:t>
            </a:r>
          </a:p>
          <a:p>
            <a:pPr lvl="1"/>
            <a:r>
              <a:rPr kumimoji="1" lang="en-US" altLang="zh-CN" sz="1400"/>
              <a:t>5</a:t>
            </a:r>
            <a:r>
              <a:rPr kumimoji="1" lang="zh-CN" altLang="en-US" sz="1400"/>
              <a:t>、按计划完成作业</a:t>
            </a:r>
            <a:r>
              <a:rPr kumimoji="1" lang="en-US" altLang="zh-CN" sz="1400"/>
              <a:t>, </a:t>
            </a:r>
            <a:r>
              <a:rPr kumimoji="1" lang="zh-CN" altLang="en-US" sz="1400"/>
              <a:t>记录开始时间</a:t>
            </a:r>
            <a:r>
              <a:rPr kumimoji="1" lang="en-US" altLang="zh-CN" sz="1400"/>
              <a:t>, </a:t>
            </a:r>
            <a:r>
              <a:rPr kumimoji="1" lang="zh-CN" altLang="en-US" sz="1400"/>
              <a:t>结束时间</a:t>
            </a:r>
            <a:r>
              <a:rPr kumimoji="1" lang="en-US" altLang="zh-CN" sz="1400"/>
              <a:t>, </a:t>
            </a:r>
            <a:r>
              <a:rPr kumimoji="1" lang="zh-CN" altLang="en-US" sz="1400"/>
              <a:t>提高完成效率</a:t>
            </a:r>
            <a:r>
              <a:rPr kumimoji="1" lang="en-US" altLang="zh-CN" sz="1400"/>
              <a:t>, </a:t>
            </a:r>
            <a:r>
              <a:rPr kumimoji="1" lang="zh-CN" altLang="en-US" sz="1400"/>
              <a:t>提高规律性</a:t>
            </a:r>
            <a:r>
              <a:rPr kumimoji="1" lang="en-US" altLang="zh-CN" sz="1400"/>
              <a:t>, </a:t>
            </a:r>
            <a:r>
              <a:rPr kumimoji="1" lang="zh-CN" altLang="en-US" sz="1400"/>
              <a:t>养成习惯</a:t>
            </a:r>
            <a:r>
              <a:rPr kumimoji="1" lang="en-US" altLang="zh-CN" sz="1400"/>
              <a:t>. </a:t>
            </a:r>
          </a:p>
          <a:p>
            <a:pPr lvl="1"/>
            <a:r>
              <a:rPr kumimoji="1" lang="en-US" altLang="zh-CN" sz="1400"/>
              <a:t>6</a:t>
            </a:r>
            <a:r>
              <a:rPr kumimoji="1" lang="zh-CN" altLang="en-US" sz="1400"/>
              <a:t>、每天睡觉前整理房间 </a:t>
            </a:r>
          </a:p>
          <a:p>
            <a:pPr lvl="1"/>
            <a:r>
              <a:rPr kumimoji="1" lang="en-US" altLang="zh-CN" sz="1400"/>
              <a:t>7</a:t>
            </a:r>
            <a:r>
              <a:rPr kumimoji="1" lang="zh-CN" altLang="en-US" sz="1400"/>
              <a:t>、减少粗心错误</a:t>
            </a:r>
            <a:r>
              <a:rPr kumimoji="1" lang="en-US" altLang="zh-CN" sz="1400"/>
              <a:t>, </a:t>
            </a:r>
            <a:r>
              <a:rPr kumimoji="1" lang="zh-CN" altLang="en-US" sz="1400"/>
              <a:t>提高考试、作业字面清晰、整洁 </a:t>
            </a:r>
          </a:p>
          <a:p>
            <a:pPr lvl="1"/>
            <a:r>
              <a:rPr kumimoji="1" lang="en-US" altLang="zh-CN" sz="1400"/>
              <a:t>8</a:t>
            </a:r>
            <a:r>
              <a:rPr kumimoji="1" lang="zh-CN" altLang="en-US" sz="1400"/>
              <a:t>、非工作日</a:t>
            </a:r>
            <a:r>
              <a:rPr kumimoji="1" lang="en-US" altLang="zh-CN" sz="1400"/>
              <a:t>: 10</a:t>
            </a:r>
            <a:r>
              <a:rPr kumimoji="1" lang="zh-CN" altLang="en-US" sz="1400"/>
              <a:t>个引体向上</a:t>
            </a:r>
            <a:r>
              <a:rPr kumimoji="1" lang="en-US" altLang="zh-CN" sz="1400"/>
              <a:t>, </a:t>
            </a:r>
            <a:r>
              <a:rPr kumimoji="1" lang="zh-CN" altLang="en-US" sz="1400"/>
              <a:t>跑</a:t>
            </a:r>
            <a:r>
              <a:rPr kumimoji="1" lang="en-US" altLang="zh-CN" sz="1400"/>
              <a:t>1</a:t>
            </a:r>
            <a:r>
              <a:rPr kumimoji="1" lang="zh-CN" altLang="en-US" sz="1400"/>
              <a:t>公里</a:t>
            </a:r>
            <a:r>
              <a:rPr kumimoji="1" lang="en-US" altLang="zh-CN" sz="1400"/>
              <a:t>, 30</a:t>
            </a:r>
            <a:r>
              <a:rPr kumimoji="1" lang="zh-CN" altLang="en-US" sz="1400"/>
              <a:t>个生蹲</a:t>
            </a:r>
            <a:r>
              <a:rPr kumimoji="1" lang="en-US" altLang="zh-CN" sz="1400"/>
              <a:t>.   </a:t>
            </a:r>
            <a:r>
              <a:rPr kumimoji="1" lang="zh-CN" altLang="en-US" sz="1400"/>
              <a:t>工作日晚上</a:t>
            </a:r>
            <a:r>
              <a:rPr kumimoji="1" lang="en-US" altLang="zh-CN" sz="1400"/>
              <a:t>: 10</a:t>
            </a:r>
            <a:r>
              <a:rPr kumimoji="1" lang="zh-CN" altLang="en-US" sz="1400"/>
              <a:t>个引体向上</a:t>
            </a:r>
            <a:r>
              <a:rPr kumimoji="1" lang="en-US" altLang="zh-CN" sz="1400"/>
              <a:t>, 30</a:t>
            </a:r>
            <a:r>
              <a:rPr kumimoji="1" lang="zh-CN" altLang="en-US" sz="1400"/>
              <a:t>个生蹲</a:t>
            </a:r>
            <a:r>
              <a:rPr kumimoji="1" lang="en-US" altLang="zh-CN" sz="1400"/>
              <a:t>.  </a:t>
            </a:r>
          </a:p>
          <a:p>
            <a:pPr lvl="1"/>
            <a:r>
              <a:rPr kumimoji="1" lang="en-US" altLang="zh-CN" sz="1400"/>
              <a:t>9</a:t>
            </a:r>
            <a:r>
              <a:rPr kumimoji="1" lang="zh-CN" altLang="en-US" sz="1400"/>
              <a:t>、每天的作业本、试卷必须带回家给家长检查</a:t>
            </a:r>
            <a:endParaRPr kumimoji="1" lang="en-US" altLang="zh-CN" sz="1400"/>
          </a:p>
          <a:p>
            <a:r>
              <a:rPr kumimoji="1" lang="zh-CN" altLang="en-US" sz="1800"/>
              <a:t>家长</a:t>
            </a:r>
            <a:endParaRPr kumimoji="1" lang="en-US" altLang="zh-CN" sz="1800"/>
          </a:p>
          <a:p>
            <a:pPr lvl="1"/>
            <a:r>
              <a:rPr kumimoji="1" lang="en-US" altLang="zh-CN" sz="1400"/>
              <a:t>1</a:t>
            </a:r>
            <a:r>
              <a:rPr kumimoji="1" lang="zh-CN" altLang="en-US" sz="1400"/>
              <a:t>、批作业</a:t>
            </a:r>
          </a:p>
          <a:p>
            <a:pPr lvl="1"/>
            <a:r>
              <a:rPr kumimoji="1" lang="en-US" altLang="zh-CN" sz="1400"/>
              <a:t>2</a:t>
            </a:r>
            <a:r>
              <a:rPr kumimoji="1" lang="zh-CN" altLang="en-US" sz="1400"/>
              <a:t>、学生思考、与同学交流后还是不会做的错题讲解</a:t>
            </a:r>
          </a:p>
          <a:p>
            <a:pPr lvl="1"/>
            <a:r>
              <a:rPr kumimoji="1" lang="en-US" altLang="zh-CN" sz="1400"/>
              <a:t>3</a:t>
            </a:r>
            <a:r>
              <a:rPr kumimoji="1" lang="zh-CN" altLang="en-US" sz="1400"/>
              <a:t>、学生思考、与同学交流后还是未理解的知识点讲解</a:t>
            </a:r>
          </a:p>
          <a:p>
            <a:pPr lvl="1"/>
            <a:r>
              <a:rPr kumimoji="1" lang="en-US" altLang="zh-CN" sz="1400"/>
              <a:t>4</a:t>
            </a:r>
            <a:r>
              <a:rPr kumimoji="1" lang="zh-CN" altLang="en-US" sz="1400"/>
              <a:t>、记录数据看板</a:t>
            </a:r>
          </a:p>
          <a:p>
            <a:pPr lvl="1"/>
            <a:r>
              <a:rPr kumimoji="1" lang="en-US" altLang="zh-CN" sz="1400"/>
              <a:t>5</a:t>
            </a:r>
            <a:r>
              <a:rPr kumimoji="1" lang="zh-CN" altLang="en-US" sz="1400"/>
              <a:t>、监督各项完成情况</a:t>
            </a:r>
          </a:p>
          <a:p>
            <a:pPr lvl="1"/>
            <a:r>
              <a:rPr kumimoji="1" lang="en-US" altLang="zh-CN" sz="1400"/>
              <a:t>6</a:t>
            </a:r>
            <a:r>
              <a:rPr kumimoji="1" lang="zh-CN" altLang="en-US" sz="1400"/>
              <a:t>、周、月数据</a:t>
            </a:r>
            <a:r>
              <a:rPr kumimoji="1" lang="en" altLang="zh-CN" sz="1400"/>
              <a:t>review</a:t>
            </a:r>
            <a:r>
              <a:rPr kumimoji="1" lang="en-US" altLang="zh-CN" sz="1400"/>
              <a:t>,</a:t>
            </a:r>
            <a:r>
              <a:rPr kumimoji="1" lang="zh-CN" altLang="en-US" sz="1400"/>
              <a:t> 调整计划</a:t>
            </a:r>
          </a:p>
        </p:txBody>
      </p:sp>
    </p:spTree>
    <p:extLst>
      <p:ext uri="{BB962C8B-B14F-4D97-AF65-F5344CB8AC3E}">
        <p14:creationId xmlns:p14="http://schemas.microsoft.com/office/powerpoint/2010/main" val="90410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06EA-DF51-CA44-9CEF-EF02F35A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数据看板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9AA4C-45FC-F346-B162-E334A2BB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/>
              <a:t>基础提升</a:t>
            </a:r>
            <a:r>
              <a:rPr kumimoji="1" lang="en-US" altLang="zh-CN" sz="1800"/>
              <a:t>, </a:t>
            </a:r>
            <a:r>
              <a:rPr kumimoji="1" lang="zh-CN" altLang="en-US" sz="1800"/>
              <a:t>思考力提升</a:t>
            </a:r>
            <a:r>
              <a:rPr kumimoji="1" lang="en-US" altLang="zh-CN" sz="1800"/>
              <a:t>, </a:t>
            </a:r>
            <a:r>
              <a:rPr kumimoji="1" lang="zh-CN" altLang="en-US" sz="1800"/>
              <a:t>总结能力提升</a:t>
            </a:r>
          </a:p>
          <a:p>
            <a:pPr lvl="1"/>
            <a:r>
              <a:rPr kumimoji="1" lang="zh-CN" altLang="en-US" sz="1400"/>
              <a:t>每日突破</a:t>
            </a:r>
          </a:p>
          <a:p>
            <a:pPr lvl="2"/>
            <a:r>
              <a:rPr kumimoji="1" lang="zh-CN" altLang="en-US" sz="1000"/>
              <a:t>时间</a:t>
            </a:r>
            <a:r>
              <a:rPr kumimoji="1" lang="en-US" altLang="zh-CN" sz="1000"/>
              <a:t>(</a:t>
            </a:r>
            <a:r>
              <a:rPr kumimoji="1" lang="zh-CN" altLang="en-US" sz="1000"/>
              <a:t>周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科目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章节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本周解决错题数目、新增错题数目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总遗留错题数目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本周分享次数</a:t>
            </a:r>
          </a:p>
          <a:p>
            <a:pPr lvl="2"/>
            <a:r>
              <a:rPr kumimoji="1" lang="zh-CN" altLang="en-US" sz="1000"/>
              <a:t>时间</a:t>
            </a:r>
            <a:r>
              <a:rPr kumimoji="1" lang="en-US" altLang="zh-CN" sz="1000"/>
              <a:t>(</a:t>
            </a:r>
            <a:r>
              <a:rPr kumimoji="1" lang="zh-CN" altLang="en-US" sz="1000"/>
              <a:t>周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科目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章节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本周解决、新增未理解知识点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总遗留未理解知识点数目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本周分享次数</a:t>
            </a:r>
            <a:endParaRPr kumimoji="1" lang="en-US" altLang="zh-CN" sz="1000"/>
          </a:p>
          <a:p>
            <a:r>
              <a:rPr kumimoji="1" lang="zh-CN" altLang="en-US" sz="1800"/>
              <a:t>效率、集中力、养成计划习惯</a:t>
            </a:r>
          </a:p>
          <a:p>
            <a:pPr lvl="1"/>
            <a:r>
              <a:rPr kumimoji="1" lang="zh-CN" altLang="en-US" sz="1400"/>
              <a:t>家庭作业</a:t>
            </a:r>
          </a:p>
          <a:p>
            <a:pPr lvl="2"/>
            <a:r>
              <a:rPr kumimoji="1" lang="zh-CN" altLang="en-US" sz="1000"/>
              <a:t>时间</a:t>
            </a:r>
            <a:r>
              <a:rPr kumimoji="1" lang="en-US" altLang="zh-CN" sz="1000"/>
              <a:t>(</a:t>
            </a:r>
            <a:r>
              <a:rPr kumimoji="1" lang="zh-CN" altLang="en-US" sz="1000"/>
              <a:t>日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科目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计划开始时间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计划结束时间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计划完成耗时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实际开始时间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实际结束时间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计划完成时间内完成率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计划完成时间内分数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实际完成耗时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实际分数 </a:t>
            </a:r>
            <a:endParaRPr kumimoji="1" lang="zh-CN" altLang="en-US" sz="1800"/>
          </a:p>
          <a:p>
            <a:r>
              <a:rPr kumimoji="1" lang="zh-CN" altLang="en-US" sz="1800"/>
              <a:t>粗心率、理解率、字</a:t>
            </a:r>
          </a:p>
          <a:p>
            <a:pPr lvl="1"/>
            <a:r>
              <a:rPr kumimoji="1" lang="zh-CN" altLang="en-US" sz="1400"/>
              <a:t>学校考试</a:t>
            </a:r>
          </a:p>
          <a:p>
            <a:pPr lvl="2"/>
            <a:r>
              <a:rPr kumimoji="1" lang="zh-CN" altLang="en-US" sz="1000"/>
              <a:t>时间</a:t>
            </a:r>
            <a:r>
              <a:rPr kumimoji="1" lang="en-US" altLang="zh-CN" sz="1000"/>
              <a:t>(</a:t>
            </a:r>
            <a:r>
              <a:rPr kumimoji="1" lang="zh-CN" altLang="en-US" sz="1000"/>
              <a:t>日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科目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考试类型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总分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得分 </a:t>
            </a:r>
            <a:r>
              <a:rPr kumimoji="1" lang="en-US" altLang="zh-CN" sz="1000"/>
              <a:t>| </a:t>
            </a:r>
            <a:r>
              <a:rPr kumimoji="1" lang="zh-CN" altLang="en-US" sz="1000"/>
              <a:t>粗心错题数 </a:t>
            </a:r>
            <a:r>
              <a:rPr kumimoji="1" lang="en-US" altLang="zh-CN" sz="1000"/>
              <a:t>| </a:t>
            </a:r>
            <a:r>
              <a:rPr kumimoji="1" lang="zh-CN" altLang="en-US" sz="1000"/>
              <a:t>不会做错题数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字面评分</a:t>
            </a:r>
            <a:r>
              <a:rPr kumimoji="1" lang="en-US" altLang="zh-CN" sz="1000"/>
              <a:t>,</a:t>
            </a:r>
            <a:r>
              <a:rPr kumimoji="1" lang="zh-CN" altLang="en-US" sz="1000"/>
              <a:t>问题指出</a:t>
            </a:r>
            <a:endParaRPr kumimoji="1" lang="zh-CN" altLang="en-US" sz="1800"/>
          </a:p>
          <a:p>
            <a:r>
              <a:rPr kumimoji="1" lang="zh-CN" altLang="en-US" sz="1800"/>
              <a:t>习惯养成</a:t>
            </a:r>
          </a:p>
          <a:p>
            <a:pPr lvl="1"/>
            <a:r>
              <a:rPr kumimoji="1" lang="zh-CN" altLang="en-US" sz="1400"/>
              <a:t>备忘本</a:t>
            </a:r>
          </a:p>
          <a:p>
            <a:pPr lvl="2"/>
            <a:r>
              <a:rPr kumimoji="1" lang="zh-CN" altLang="en-US" sz="1000"/>
              <a:t>日期</a:t>
            </a:r>
            <a:r>
              <a:rPr kumimoji="1" lang="en-US" altLang="zh-CN" sz="1000"/>
              <a:t>(</a:t>
            </a:r>
            <a:r>
              <a:rPr kumimoji="1" lang="zh-CN" altLang="en-US" sz="1000"/>
              <a:t>日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漏做数或提醒数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英语阅读时长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四大名著阅读时长</a:t>
            </a:r>
          </a:p>
          <a:p>
            <a:pPr lvl="1"/>
            <a:r>
              <a:rPr kumimoji="1" lang="zh-CN" altLang="en-US" sz="1400"/>
              <a:t>房间整洁度</a:t>
            </a:r>
          </a:p>
          <a:p>
            <a:pPr lvl="2"/>
            <a:r>
              <a:rPr kumimoji="1" lang="zh-CN" altLang="en-US" sz="1000"/>
              <a:t>日期</a:t>
            </a:r>
            <a:r>
              <a:rPr kumimoji="1" lang="en-US" altLang="zh-CN" sz="1000"/>
              <a:t>(</a:t>
            </a:r>
            <a:r>
              <a:rPr kumimoji="1" lang="zh-CN" altLang="en-US" sz="1000"/>
              <a:t>日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总分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得分 </a:t>
            </a:r>
            <a:r>
              <a:rPr kumimoji="1" lang="en-US" altLang="zh-CN" sz="1000"/>
              <a:t>| </a:t>
            </a:r>
            <a:r>
              <a:rPr kumimoji="1" lang="zh-CN" altLang="en-US" sz="1000"/>
              <a:t>丢分项</a:t>
            </a:r>
          </a:p>
          <a:p>
            <a:pPr lvl="1"/>
            <a:r>
              <a:rPr kumimoji="1" lang="zh-CN" altLang="en-US" sz="1400"/>
              <a:t>体育</a:t>
            </a:r>
          </a:p>
          <a:p>
            <a:pPr lvl="2"/>
            <a:r>
              <a:rPr kumimoji="1" lang="zh-CN" altLang="en-US" sz="1000"/>
              <a:t>日期</a:t>
            </a:r>
            <a:r>
              <a:rPr kumimoji="1" lang="en-US" altLang="zh-CN" sz="1000"/>
              <a:t>(</a:t>
            </a:r>
            <a:r>
              <a:rPr kumimoji="1" lang="zh-CN" altLang="en-US" sz="1000"/>
              <a:t>日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引体向上个数 </a:t>
            </a:r>
            <a:r>
              <a:rPr kumimoji="1" lang="en-US" altLang="zh-CN" sz="1000"/>
              <a:t>| 1</a:t>
            </a:r>
            <a:r>
              <a:rPr kumimoji="1" lang="zh-CN" altLang="en-US" sz="1000"/>
              <a:t>公里跑 </a:t>
            </a:r>
            <a:r>
              <a:rPr kumimoji="1" lang="en-US" altLang="zh-CN" sz="1000"/>
              <a:t>| 30</a:t>
            </a:r>
            <a:r>
              <a:rPr kumimoji="1" lang="zh-CN" altLang="en-US" sz="1000"/>
              <a:t>个生蹲</a:t>
            </a:r>
          </a:p>
        </p:txBody>
      </p:sp>
    </p:spTree>
    <p:extLst>
      <p:ext uri="{BB962C8B-B14F-4D97-AF65-F5344CB8AC3E}">
        <p14:creationId xmlns:p14="http://schemas.microsoft.com/office/powerpoint/2010/main" val="160583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1290-4035-BE40-9476-1F0D3F36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赏罚机制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6ED7-1F27-0248-A455-739A8ABD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积分制</a:t>
            </a:r>
            <a:r>
              <a:rPr kumimoji="1" lang="en-US" altLang="zh-CN"/>
              <a:t>,</a:t>
            </a:r>
            <a:r>
              <a:rPr kumimoji="1" lang="zh-CN" altLang="en-US"/>
              <a:t> 积分兑换礼物</a:t>
            </a:r>
            <a:r>
              <a:rPr kumimoji="1" lang="en-US" altLang="zh-CN"/>
              <a:t>(</a:t>
            </a:r>
            <a:r>
              <a:rPr kumimoji="1" lang="zh-CN" altLang="en-US"/>
              <a:t>礼物细节待定</a:t>
            </a:r>
            <a:r>
              <a:rPr kumimoji="1" lang="en-US" altLang="zh-CN"/>
              <a:t>)</a:t>
            </a:r>
          </a:p>
          <a:p>
            <a:r>
              <a:rPr kumimoji="1" lang="zh-CN" altLang="en-US"/>
              <a:t>周期</a:t>
            </a:r>
            <a:endParaRPr kumimoji="1" lang="en-US" altLang="zh-CN"/>
          </a:p>
          <a:p>
            <a:pPr lvl="1"/>
            <a:r>
              <a:rPr kumimoji="1" lang="zh-CN" altLang="en-US"/>
              <a:t>每周清算积分</a:t>
            </a:r>
            <a:r>
              <a:rPr kumimoji="1" lang="en-US" altLang="zh-CN"/>
              <a:t>,</a:t>
            </a:r>
            <a:r>
              <a:rPr kumimoji="1" lang="zh-CN" altLang="en-US"/>
              <a:t> 可累加</a:t>
            </a:r>
            <a:r>
              <a:rPr kumimoji="1" lang="en-US" altLang="zh-CN"/>
              <a:t>(</a:t>
            </a:r>
            <a:r>
              <a:rPr kumimoji="1" lang="zh-CN" altLang="en-US"/>
              <a:t>学期内有效</a:t>
            </a:r>
            <a:r>
              <a:rPr kumimoji="1" lang="en-US" altLang="zh-CN"/>
              <a:t>)</a:t>
            </a:r>
          </a:p>
          <a:p>
            <a:r>
              <a:rPr kumimoji="1" lang="zh-CN" altLang="en-US"/>
              <a:t>赏</a:t>
            </a:r>
            <a:endParaRPr kumimoji="1" lang="en-US" altLang="zh-CN"/>
          </a:p>
          <a:p>
            <a:pPr lvl="1"/>
            <a:r>
              <a:rPr kumimoji="1" lang="zh-CN" altLang="en-US"/>
              <a:t>兴趣点</a:t>
            </a:r>
            <a:endParaRPr kumimoji="1" lang="en-US" altLang="zh-CN"/>
          </a:p>
          <a:p>
            <a:r>
              <a:rPr kumimoji="1" lang="zh-CN" altLang="en-US"/>
              <a:t>罚</a:t>
            </a:r>
            <a:endParaRPr kumimoji="1" lang="en-US" altLang="zh-CN"/>
          </a:p>
          <a:p>
            <a:pPr lvl="1"/>
            <a:r>
              <a:rPr kumimoji="1" lang="zh-CN" altLang="en-US"/>
              <a:t>扣积分</a:t>
            </a:r>
            <a:endParaRPr kumimoji="1" lang="en-US" altLang="zh-CN"/>
          </a:p>
          <a:p>
            <a:pPr lvl="1"/>
            <a:r>
              <a:rPr kumimoji="1" lang="zh-CN" altLang="en-US"/>
              <a:t>厌恶点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4042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66FAC-EDE0-504B-80CB-78844EA8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中考规则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1C69F-DE28-2848-8B18-74893DD3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初一开始期中、期末算分</a:t>
            </a:r>
            <a:endParaRPr kumimoji="1" lang="en-US" altLang="zh-CN"/>
          </a:p>
          <a:p>
            <a:r>
              <a:rPr kumimoji="1" lang="zh-CN" altLang="en-US"/>
              <a:t>科目</a:t>
            </a:r>
            <a:endParaRPr kumimoji="1" lang="en-US" altLang="zh-CN"/>
          </a:p>
          <a:p>
            <a:pPr lvl="1"/>
            <a:r>
              <a:rPr kumimoji="1" lang="zh-CN" altLang="en-US"/>
              <a:t>语文</a:t>
            </a:r>
            <a:r>
              <a:rPr kumimoji="1" lang="en-US" altLang="zh-CN"/>
              <a:t>:120</a:t>
            </a:r>
          </a:p>
          <a:p>
            <a:pPr lvl="1"/>
            <a:r>
              <a:rPr kumimoji="1" lang="zh-CN" altLang="en-US"/>
              <a:t>数学</a:t>
            </a:r>
            <a:r>
              <a:rPr kumimoji="1" lang="en-US" altLang="zh-CN"/>
              <a:t>:120</a:t>
            </a:r>
          </a:p>
          <a:p>
            <a:pPr lvl="1"/>
            <a:r>
              <a:rPr kumimoji="1" lang="zh-CN" altLang="en-US"/>
              <a:t>英语</a:t>
            </a:r>
            <a:r>
              <a:rPr kumimoji="1" lang="en-US" altLang="zh-CN"/>
              <a:t>:120</a:t>
            </a:r>
          </a:p>
          <a:p>
            <a:pPr lvl="1"/>
            <a:r>
              <a:rPr kumimoji="1" lang="zh-CN" altLang="en-US"/>
              <a:t>科学</a:t>
            </a:r>
            <a:r>
              <a:rPr kumimoji="1" lang="en-US" altLang="zh-CN"/>
              <a:t>:120</a:t>
            </a:r>
          </a:p>
          <a:p>
            <a:pPr lvl="1"/>
            <a:r>
              <a:rPr kumimoji="1" lang="zh-CN" altLang="en-US"/>
              <a:t>体育</a:t>
            </a:r>
            <a:r>
              <a:rPr kumimoji="1" lang="en-US" altLang="zh-CN"/>
              <a:t>:30(</a:t>
            </a:r>
            <a:r>
              <a:rPr kumimoji="1" lang="zh-CN" altLang="en-US"/>
              <a:t>立定跳远</a:t>
            </a:r>
            <a:r>
              <a:rPr kumimoji="1" lang="en-US" altLang="zh-CN"/>
              <a:t>|</a:t>
            </a:r>
            <a:r>
              <a:rPr kumimoji="1" lang="zh-CN" altLang="en-US"/>
              <a:t>跳绳、铅球</a:t>
            </a:r>
            <a:r>
              <a:rPr kumimoji="1" lang="en-US" altLang="zh-CN"/>
              <a:t>|</a:t>
            </a:r>
            <a:r>
              <a:rPr kumimoji="1" lang="zh-CN" altLang="en-US"/>
              <a:t>引体向上、</a:t>
            </a:r>
            <a:r>
              <a:rPr kumimoji="1" lang="en-US" altLang="zh-CN"/>
              <a:t>1000</a:t>
            </a:r>
            <a:r>
              <a:rPr kumimoji="1" lang="zh-CN" altLang="en-US"/>
              <a:t>米跑</a:t>
            </a:r>
            <a:r>
              <a:rPr kumimoji="1" lang="en-US" altLang="zh-CN"/>
              <a:t>|100</a:t>
            </a:r>
            <a:r>
              <a:rPr kumimoji="1" lang="zh-CN" altLang="en-US"/>
              <a:t>米游泳</a:t>
            </a:r>
            <a:r>
              <a:rPr kumimoji="1" lang="en-US" altLang="zh-CN"/>
              <a:t>)</a:t>
            </a:r>
          </a:p>
          <a:p>
            <a:pPr lvl="1"/>
            <a:r>
              <a:rPr kumimoji="1" lang="zh-CN" altLang="en-US"/>
              <a:t>社会政治</a:t>
            </a:r>
            <a:r>
              <a:rPr kumimoji="1" lang="en-US" altLang="zh-CN"/>
              <a:t>:100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26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A2524-F9BB-2A4E-A1A5-668AE833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39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2800">
                <a:hlinkClick r:id="rId2"/>
              </a:rPr>
              <a:t>https://ksy.hzedu.gov.cn/</a:t>
            </a:r>
            <a:endParaRPr kumimoji="1" lang="zh-CN" altLang="en-US" sz="280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BC4A97-FD7A-EF44-9D8C-4AD70BE8F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2535" y="90077"/>
            <a:ext cx="5104619" cy="67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1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41870-77DE-BB4E-95F9-BFB66F84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现状分析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5074C-9775-4D47-B667-09A26574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各科成绩</a:t>
            </a:r>
            <a:endParaRPr kumimoji="1" lang="en-US" altLang="zh-CN"/>
          </a:p>
          <a:p>
            <a:r>
              <a:rPr kumimoji="1" lang="zh-CN" altLang="en-US"/>
              <a:t>问题</a:t>
            </a:r>
            <a:endParaRPr kumimoji="1" lang="en-US" altLang="zh-CN"/>
          </a:p>
          <a:p>
            <a:r>
              <a:rPr kumimoji="1" lang="zh-CN" altLang="en-US"/>
              <a:t>强项</a:t>
            </a:r>
            <a:r>
              <a:rPr kumimoji="1" lang="en-US" altLang="zh-CN"/>
              <a:t>|</a:t>
            </a:r>
            <a:r>
              <a:rPr kumimoji="1" lang="zh-CN" altLang="en-US"/>
              <a:t>弱项</a:t>
            </a:r>
            <a:endParaRPr kumimoji="1" lang="en-US" altLang="zh-CN"/>
          </a:p>
          <a:p>
            <a:r>
              <a:rPr kumimoji="1" lang="zh-CN" altLang="en-US"/>
              <a:t>兴趣</a:t>
            </a:r>
            <a:r>
              <a:rPr kumimoji="1" lang="en-US" altLang="zh-CN"/>
              <a:t>|</a:t>
            </a:r>
            <a:r>
              <a:rPr kumimoji="1" lang="zh-CN" altLang="en-US"/>
              <a:t>厌恶</a:t>
            </a:r>
            <a:endParaRPr kumimoji="1" lang="en-US" altLang="zh-CN"/>
          </a:p>
          <a:p>
            <a:r>
              <a:rPr kumimoji="1" lang="zh-CN" altLang="en-US"/>
              <a:t>课外任务梳理</a:t>
            </a:r>
          </a:p>
        </p:txBody>
      </p:sp>
    </p:spTree>
    <p:extLst>
      <p:ext uri="{BB962C8B-B14F-4D97-AF65-F5344CB8AC3E}">
        <p14:creationId xmlns:p14="http://schemas.microsoft.com/office/powerpoint/2010/main" val="108019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67B9-E49B-ED48-B884-9B09E8AF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各科成绩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EF270-3EFA-2A45-9D71-F46A3408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语文</a:t>
            </a:r>
            <a:r>
              <a:rPr kumimoji="1" lang="en-US" altLang="zh-CN"/>
              <a:t>:85~90</a:t>
            </a:r>
            <a:endParaRPr kumimoji="1" lang="zh-CN" altLang="en-US"/>
          </a:p>
          <a:p>
            <a:r>
              <a:rPr kumimoji="1" lang="zh-CN" altLang="en-US"/>
              <a:t>数学</a:t>
            </a:r>
            <a:r>
              <a:rPr kumimoji="1" lang="en-US" altLang="zh-CN"/>
              <a:t>:100~105</a:t>
            </a:r>
            <a:endParaRPr kumimoji="1" lang="zh-CN" altLang="en-US"/>
          </a:p>
          <a:p>
            <a:r>
              <a:rPr kumimoji="1" lang="zh-CN" altLang="en-US"/>
              <a:t>英语</a:t>
            </a:r>
            <a:r>
              <a:rPr kumimoji="1" lang="en-US" altLang="zh-CN"/>
              <a:t>:105~110</a:t>
            </a:r>
            <a:endParaRPr kumimoji="1" lang="zh-CN" altLang="en-US"/>
          </a:p>
          <a:p>
            <a:r>
              <a:rPr kumimoji="1" lang="zh-CN" altLang="en-US"/>
              <a:t>科学</a:t>
            </a:r>
            <a:r>
              <a:rPr kumimoji="1" lang="en-US" altLang="zh-CN"/>
              <a:t>:100~105</a:t>
            </a:r>
            <a:endParaRPr kumimoji="1" lang="zh-CN" altLang="en-US"/>
          </a:p>
          <a:p>
            <a:r>
              <a:rPr kumimoji="1" lang="zh-CN" altLang="en-US"/>
              <a:t>体育</a:t>
            </a:r>
            <a:r>
              <a:rPr kumimoji="1" lang="en-US" altLang="zh-CN"/>
              <a:t>: </a:t>
            </a:r>
            <a:r>
              <a:rPr kumimoji="1" lang="zh-CN" altLang="en-US"/>
              <a:t>引体向上弱 </a:t>
            </a:r>
            <a:endParaRPr kumimoji="1" lang="en-US" altLang="zh-CN"/>
          </a:p>
          <a:p>
            <a:r>
              <a:rPr kumimoji="1" lang="zh-CN" altLang="en-US"/>
              <a:t>社会政治</a:t>
            </a:r>
            <a:r>
              <a:rPr kumimoji="1" lang="en-US" altLang="zh-CN"/>
              <a:t>:80</a:t>
            </a:r>
          </a:p>
          <a:p>
            <a:r>
              <a:rPr kumimoji="1" lang="zh-CN" altLang="en-US"/>
              <a:t>综合排名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r>
              <a:rPr kumimoji="1" lang="en-US" altLang="zh-CN"/>
              <a:t>190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41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7C3F-DCC6-6B4F-9D53-0E70AE3F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627B2-EB65-2344-8446-639C6DDA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/>
              <a:t>抄作业</a:t>
            </a:r>
            <a:endParaRPr kumimoji="1" lang="en-US" altLang="zh-CN" sz="2400"/>
          </a:p>
          <a:p>
            <a:r>
              <a:rPr kumimoji="1" lang="zh-CN" altLang="en-US" sz="2400"/>
              <a:t>没有计划</a:t>
            </a:r>
            <a:endParaRPr kumimoji="1" lang="en-US" altLang="zh-CN" sz="2400"/>
          </a:p>
          <a:p>
            <a:r>
              <a:rPr kumimoji="1" lang="zh-CN" altLang="en-US" sz="2400"/>
              <a:t>没有解决的问题放任不管</a:t>
            </a:r>
            <a:r>
              <a:rPr kumimoji="1" lang="en-US" altLang="zh-CN" sz="2400"/>
              <a:t>,</a:t>
            </a:r>
            <a:r>
              <a:rPr kumimoji="1" lang="zh-CN" altLang="en-US" sz="2400"/>
              <a:t> 不愿意深度思考</a:t>
            </a:r>
            <a:r>
              <a:rPr kumimoji="1" lang="en-US" altLang="zh-CN" sz="2400"/>
              <a:t>,</a:t>
            </a:r>
            <a:r>
              <a:rPr kumimoji="1" lang="zh-CN" altLang="en-US" sz="2400"/>
              <a:t> 不愿意和同学交流问题</a:t>
            </a:r>
            <a:endParaRPr kumimoji="1" lang="en-US" altLang="zh-CN" sz="2400"/>
          </a:p>
          <a:p>
            <a:r>
              <a:rPr kumimoji="1" lang="zh-CN" altLang="en-US" sz="2400"/>
              <a:t>没有总结的习惯</a:t>
            </a:r>
          </a:p>
          <a:p>
            <a:r>
              <a:rPr kumimoji="1" lang="zh-CN" altLang="en-US" sz="2400"/>
              <a:t>粗心</a:t>
            </a:r>
          </a:p>
          <a:p>
            <a:r>
              <a:rPr kumimoji="1" lang="zh-CN" altLang="en-US" sz="2400"/>
              <a:t>字不好</a:t>
            </a:r>
            <a:endParaRPr kumimoji="1" lang="en-US" altLang="zh-CN" sz="2400"/>
          </a:p>
          <a:p>
            <a:r>
              <a:rPr kumimoji="1" lang="zh-CN" altLang="en-US" sz="2400"/>
              <a:t>不能长时间集中精神</a:t>
            </a:r>
            <a:endParaRPr kumimoji="1" lang="en-US" altLang="zh-CN" sz="2400"/>
          </a:p>
          <a:p>
            <a:r>
              <a:rPr kumimoji="1" lang="zh-CN" altLang="en-US" sz="2400"/>
              <a:t>丢三落四</a:t>
            </a:r>
            <a:r>
              <a:rPr kumimoji="1" lang="en-US" altLang="zh-CN" sz="2400"/>
              <a:t>,</a:t>
            </a:r>
            <a:r>
              <a:rPr kumimoji="1" lang="zh-CN" altLang="en-US" sz="2400"/>
              <a:t> 老师布置的作业不关心</a:t>
            </a:r>
            <a:r>
              <a:rPr kumimoji="1" lang="en-US" altLang="zh-CN" sz="2400"/>
              <a:t>,</a:t>
            </a:r>
            <a:r>
              <a:rPr kumimoji="1" lang="zh-CN" altLang="en-US" sz="2400"/>
              <a:t> 辅导班布置的作业不关心</a:t>
            </a:r>
            <a:endParaRPr kumimoji="1" lang="en-US" altLang="zh-CN" sz="2400"/>
          </a:p>
          <a:p>
            <a:r>
              <a:rPr kumimoji="1" lang="zh-CN" altLang="en-US" sz="2400"/>
              <a:t>房间脏乱差</a:t>
            </a:r>
            <a:endParaRPr kumimoji="1" lang="en-US" altLang="zh-CN" sz="2400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4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5242-4702-E340-A16A-FC52EBFF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强项</a:t>
            </a:r>
            <a:r>
              <a:rPr kumimoji="1" lang="en-US" altLang="zh-CN"/>
              <a:t>|</a:t>
            </a:r>
            <a:r>
              <a:rPr kumimoji="1" lang="zh-CN" altLang="en-US"/>
              <a:t>弱项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86DAF-52F6-714D-822A-89326C43A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强项</a:t>
            </a:r>
            <a:endParaRPr kumimoji="1" lang="en-US" altLang="zh-CN"/>
          </a:p>
          <a:p>
            <a:pPr lvl="1"/>
            <a:r>
              <a:rPr kumimoji="1" lang="zh-CN" altLang="en-US"/>
              <a:t>英语</a:t>
            </a:r>
            <a:endParaRPr kumimoji="1" lang="en-US" altLang="zh-CN"/>
          </a:p>
          <a:p>
            <a:pPr lvl="1"/>
            <a:r>
              <a:rPr kumimoji="1" lang="zh-CN" altLang="en-US"/>
              <a:t>不用思考的事情</a:t>
            </a:r>
            <a:r>
              <a:rPr kumimoji="1" lang="en-US" altLang="zh-CN"/>
              <a:t>,</a:t>
            </a:r>
            <a:r>
              <a:rPr kumimoji="1" lang="zh-CN" altLang="en-US"/>
              <a:t> 在有监督的情况下可坚持执行</a:t>
            </a:r>
            <a:endParaRPr kumimoji="1" lang="en-US" altLang="zh-CN"/>
          </a:p>
          <a:p>
            <a:r>
              <a:rPr kumimoji="1" lang="zh-CN" altLang="en-US"/>
              <a:t>弱项</a:t>
            </a:r>
            <a:endParaRPr kumimoji="1" lang="en-US" altLang="zh-CN"/>
          </a:p>
          <a:p>
            <a:pPr lvl="1"/>
            <a:r>
              <a:rPr kumimoji="1" lang="zh-CN" altLang="en-US"/>
              <a:t>语文</a:t>
            </a:r>
            <a:endParaRPr kumimoji="1" lang="en-US" altLang="zh-CN"/>
          </a:p>
          <a:p>
            <a:pPr lvl="1"/>
            <a:r>
              <a:rPr kumimoji="1" lang="zh-CN" altLang="en-US"/>
              <a:t>不愿意深度思考</a:t>
            </a:r>
            <a:r>
              <a:rPr kumimoji="1" lang="en-US" altLang="zh-CN"/>
              <a:t>,</a:t>
            </a:r>
            <a:r>
              <a:rPr kumimoji="1" lang="zh-CN" altLang="en-US"/>
              <a:t> 没有死磕精神</a:t>
            </a:r>
            <a:endParaRPr kumimoji="1" lang="en-US" altLang="zh-CN"/>
          </a:p>
          <a:p>
            <a:pPr lvl="1"/>
            <a:r>
              <a:rPr kumimoji="1" lang="zh-CN" altLang="en-US"/>
              <a:t>不愿意总结、记录问题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97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ED0E8-B3FE-A644-A149-CD13896A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兴趣</a:t>
            </a:r>
            <a:r>
              <a:rPr kumimoji="1" lang="en-US" altLang="zh-CN"/>
              <a:t>|</a:t>
            </a:r>
            <a:r>
              <a:rPr kumimoji="1" lang="zh-CN" altLang="en-US"/>
              <a:t>厌恶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ABB60-7B8D-6C4E-930F-1CB68501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兴趣</a:t>
            </a:r>
            <a:endParaRPr kumimoji="1" lang="en-US" altLang="zh-CN"/>
          </a:p>
          <a:p>
            <a:pPr lvl="1"/>
            <a:r>
              <a:rPr kumimoji="1" lang="zh-CN" altLang="en-US"/>
              <a:t>看玄幻、推理、盗墓、科幻类课外读物</a:t>
            </a:r>
            <a:endParaRPr kumimoji="1" lang="en-US" altLang="zh-CN"/>
          </a:p>
          <a:p>
            <a:r>
              <a:rPr kumimoji="1" lang="zh-CN" altLang="en-US"/>
              <a:t>厌恶</a:t>
            </a:r>
            <a:endParaRPr kumimoji="1" lang="en-US" altLang="zh-CN"/>
          </a:p>
          <a:p>
            <a:pPr lvl="1"/>
            <a:r>
              <a:rPr kumimoji="1" lang="zh-CN" altLang="en-US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1104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C4D3-70F4-094C-8902-07421D56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课外任务梳理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E3BC7-FD28-7A4F-AC94-EFD0E52A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兴趣班</a:t>
            </a:r>
            <a:endParaRPr kumimoji="1" lang="en-US" altLang="zh-CN"/>
          </a:p>
          <a:p>
            <a:pPr lvl="1"/>
            <a:r>
              <a:rPr kumimoji="1" lang="zh-CN" altLang="en-US"/>
              <a:t>计算机</a:t>
            </a:r>
            <a:r>
              <a:rPr kumimoji="1" lang="en-US" altLang="zh-CN"/>
              <a:t>:</a:t>
            </a:r>
            <a:r>
              <a:rPr kumimoji="1" lang="zh-CN" altLang="en-US"/>
              <a:t>西瓜创客</a:t>
            </a:r>
            <a:r>
              <a:rPr kumimoji="1" lang="en-US" altLang="zh-CN"/>
              <a:t>-</a:t>
            </a:r>
            <a:r>
              <a:rPr kumimoji="1" lang="zh-CN" altLang="en-US"/>
              <a:t>在线</a:t>
            </a:r>
            <a:r>
              <a:rPr kumimoji="1" lang="en-US" altLang="zh-CN"/>
              <a:t>,</a:t>
            </a:r>
            <a:r>
              <a:rPr kumimoji="1" lang="zh-CN" altLang="en-US"/>
              <a:t> 礼拜五晚上</a:t>
            </a:r>
          </a:p>
          <a:p>
            <a:r>
              <a:rPr kumimoji="1" lang="zh-CN" altLang="en-US"/>
              <a:t>辅导班</a:t>
            </a:r>
            <a:endParaRPr kumimoji="1" lang="en-US" altLang="zh-CN"/>
          </a:p>
          <a:p>
            <a:pPr lvl="1"/>
            <a:r>
              <a:rPr kumimoji="1" lang="zh-CN" altLang="en-US"/>
              <a:t>语文</a:t>
            </a:r>
            <a:r>
              <a:rPr kumimoji="1" lang="en-US" altLang="zh-CN"/>
              <a:t>-</a:t>
            </a:r>
            <a:r>
              <a:rPr kumimoji="1" lang="zh-CN" altLang="en-US"/>
              <a:t>在线</a:t>
            </a:r>
            <a:r>
              <a:rPr kumimoji="1" lang="en-US" altLang="zh-CN"/>
              <a:t>,</a:t>
            </a:r>
            <a:r>
              <a:rPr kumimoji="1" lang="zh-CN" altLang="en-US"/>
              <a:t> 礼拜六下午</a:t>
            </a:r>
            <a:endParaRPr kumimoji="1" lang="en-US" altLang="zh-CN"/>
          </a:p>
          <a:p>
            <a:pPr lvl="1"/>
            <a:r>
              <a:rPr kumimoji="1" lang="zh-CN" altLang="en-US"/>
              <a:t>数学</a:t>
            </a:r>
            <a:r>
              <a:rPr kumimoji="1" lang="en-US" altLang="zh-CN"/>
              <a:t>-</a:t>
            </a:r>
            <a:r>
              <a:rPr kumimoji="1" lang="zh-CN" altLang="en-US"/>
              <a:t>线下</a:t>
            </a:r>
            <a:r>
              <a:rPr kumimoji="1" lang="en-US" altLang="zh-CN"/>
              <a:t>,</a:t>
            </a:r>
            <a:r>
              <a:rPr kumimoji="1" lang="zh-CN" altLang="en-US"/>
              <a:t> 礼拜天上午</a:t>
            </a:r>
            <a:endParaRPr kumimoji="1" lang="en-US" altLang="zh-CN"/>
          </a:p>
          <a:p>
            <a:pPr lvl="1"/>
            <a:r>
              <a:rPr kumimoji="1" lang="zh-CN" altLang="en-US"/>
              <a:t>英语</a:t>
            </a:r>
            <a:r>
              <a:rPr kumimoji="1" lang="en-US" altLang="zh-CN"/>
              <a:t>-</a:t>
            </a:r>
            <a:r>
              <a:rPr kumimoji="1" lang="zh-CN" altLang="en-US"/>
              <a:t>线下</a:t>
            </a:r>
            <a:r>
              <a:rPr kumimoji="1" lang="en-US" altLang="zh-CN"/>
              <a:t>,</a:t>
            </a:r>
            <a:r>
              <a:rPr kumimoji="1" lang="zh-CN" altLang="en-US"/>
              <a:t> 礼拜六下午</a:t>
            </a:r>
            <a:endParaRPr kumimoji="1" lang="en-US" altLang="zh-CN"/>
          </a:p>
          <a:p>
            <a:r>
              <a:rPr kumimoji="1" lang="zh-CN" altLang="en-US"/>
              <a:t>日常</a:t>
            </a:r>
            <a:endParaRPr kumimoji="1" lang="en-US" altLang="zh-CN"/>
          </a:p>
          <a:p>
            <a:pPr lvl="1"/>
            <a:r>
              <a:rPr kumimoji="1" lang="zh-CN" altLang="en-US"/>
              <a:t>英语口语</a:t>
            </a:r>
            <a:endParaRPr kumimoji="1" lang="en-US" altLang="zh-CN"/>
          </a:p>
          <a:p>
            <a:pPr lvl="1"/>
            <a:r>
              <a:rPr kumimoji="1" lang="zh-CN" altLang="en-US"/>
              <a:t>读名著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594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1024</Words>
  <Application>Microsoft Macintosh PowerPoint</Application>
  <PresentationFormat>宽屏</PresentationFormat>
  <Paragraphs>147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初中生计划</vt:lpstr>
      <vt:lpstr>中考规则</vt:lpstr>
      <vt:lpstr>https://ksy.hzedu.gov.cn/</vt:lpstr>
      <vt:lpstr>现状分析</vt:lpstr>
      <vt:lpstr>各科成绩</vt:lpstr>
      <vt:lpstr>问题</vt:lpstr>
      <vt:lpstr>强项|弱项</vt:lpstr>
      <vt:lpstr>兴趣|厌恶</vt:lpstr>
      <vt:lpstr>课外任务梳理</vt:lpstr>
      <vt:lpstr>目标和衡量标准</vt:lpstr>
      <vt:lpstr>计划</vt:lpstr>
      <vt:lpstr>问题改进计划</vt:lpstr>
      <vt:lpstr>执行标准</vt:lpstr>
      <vt:lpstr>数据看板</vt:lpstr>
      <vt:lpstr>赏罚机制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24</cp:revision>
  <dcterms:created xsi:type="dcterms:W3CDTF">2020-02-22T06:44:32Z</dcterms:created>
  <dcterms:modified xsi:type="dcterms:W3CDTF">2020-02-22T11:03:15Z</dcterms:modified>
</cp:coreProperties>
</file>