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57"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2/28/2025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2456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2/28/2025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1726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2/28/2025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503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2/28/2025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3416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2/28/2025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0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2/28/2025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0193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2/28/2025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963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2/28/2025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0614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2/28/2025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9079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2/28/2025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7848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2/28/2025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2439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2/28/2025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1677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ight shining through a blue sky&#10;&#10;AI-generated content may be incorrect.">
            <a:extLst>
              <a:ext uri="{FF2B5EF4-FFF2-40B4-BE49-F238E27FC236}">
                <a16:creationId xmlns:a16="http://schemas.microsoft.com/office/drawing/2014/main" id="{F8208A5B-596A-7D85-F196-BDF1EDFF6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 y="-149943"/>
            <a:ext cx="12480713" cy="7659329"/>
          </a:xfrm>
          <a:prstGeom prst="rect">
            <a:avLst/>
          </a:prstGeom>
        </p:spPr>
      </p:pic>
    </p:spTree>
    <p:extLst>
      <p:ext uri="{BB962C8B-B14F-4D97-AF65-F5344CB8AC3E}">
        <p14:creationId xmlns:p14="http://schemas.microsoft.com/office/powerpoint/2010/main" val="180377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402A5-26E4-F5D0-A610-9A692EDD3F27}"/>
            </a:ext>
          </a:extLst>
        </p:cNvPr>
        <p:cNvGrpSpPr/>
        <p:nvPr/>
      </p:nvGrpSpPr>
      <p:grpSpPr>
        <a:xfrm>
          <a:off x="0" y="0"/>
          <a:ext cx="0" cy="0"/>
          <a:chOff x="0" y="0"/>
          <a:chExt cx="0" cy="0"/>
        </a:xfrm>
      </p:grpSpPr>
      <p:pic>
        <p:nvPicPr>
          <p:cNvPr id="6" name="Picture 5" descr="A light shining through a blue sky&#10;&#10;AI-generated content may be incorrect.">
            <a:extLst>
              <a:ext uri="{FF2B5EF4-FFF2-40B4-BE49-F238E27FC236}">
                <a16:creationId xmlns:a16="http://schemas.microsoft.com/office/drawing/2014/main" id="{14A6D09C-0A7A-9B40-3E04-9BB105067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 y="-149943"/>
            <a:ext cx="12480713" cy="7659329"/>
          </a:xfrm>
          <a:prstGeom prst="rect">
            <a:avLst/>
          </a:prstGeom>
        </p:spPr>
      </p:pic>
      <p:sp>
        <p:nvSpPr>
          <p:cNvPr id="2" name="TextBox 1">
            <a:extLst>
              <a:ext uri="{FF2B5EF4-FFF2-40B4-BE49-F238E27FC236}">
                <a16:creationId xmlns:a16="http://schemas.microsoft.com/office/drawing/2014/main" id="{2738CDD3-ADDF-099F-337A-ECA5424B9F0E}"/>
              </a:ext>
            </a:extLst>
          </p:cNvPr>
          <p:cNvSpPr txBox="1"/>
          <p:nvPr/>
        </p:nvSpPr>
        <p:spPr>
          <a:xfrm>
            <a:off x="1561540" y="1740901"/>
            <a:ext cx="9311148" cy="1107996"/>
          </a:xfrm>
          <a:prstGeom prst="rect">
            <a:avLst/>
          </a:prstGeom>
          <a:noFill/>
        </p:spPr>
        <p:txBody>
          <a:bodyPr wrap="square" rtlCol="0">
            <a:spAutoFit/>
          </a:bodyPr>
          <a:lstStyle/>
          <a:p>
            <a:r>
              <a:rPr lang="pt-BR" sz="6600" dirty="0" err="1"/>
              <a:t>Macro</a:t>
            </a:r>
            <a:r>
              <a:rPr lang="pt-BR" sz="6600" dirty="0" err="1">
                <a:solidFill>
                  <a:schemeClr val="bg1"/>
                </a:solidFill>
              </a:rPr>
              <a:t>Pulse</a:t>
            </a:r>
            <a:r>
              <a:rPr lang="pt-BR" sz="6600" dirty="0">
                <a:solidFill>
                  <a:schemeClr val="bg1"/>
                </a:solidFill>
              </a:rPr>
              <a:t> </a:t>
            </a:r>
            <a:r>
              <a:rPr lang="pt-BR" sz="6600" dirty="0"/>
              <a:t>AI</a:t>
            </a:r>
          </a:p>
        </p:txBody>
      </p:sp>
    </p:spTree>
    <p:extLst>
      <p:ext uri="{BB962C8B-B14F-4D97-AF65-F5344CB8AC3E}">
        <p14:creationId xmlns:p14="http://schemas.microsoft.com/office/powerpoint/2010/main" val="326510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DE144-B4CA-0B95-0F58-40DCAD24D952}"/>
            </a:ext>
          </a:extLst>
        </p:cNvPr>
        <p:cNvGrpSpPr/>
        <p:nvPr/>
      </p:nvGrpSpPr>
      <p:grpSpPr>
        <a:xfrm>
          <a:off x="0" y="0"/>
          <a:ext cx="0" cy="0"/>
          <a:chOff x="0" y="0"/>
          <a:chExt cx="0" cy="0"/>
        </a:xfrm>
      </p:grpSpPr>
      <p:pic>
        <p:nvPicPr>
          <p:cNvPr id="6" name="Picture 5" descr="A light shining through a blue sky&#10;&#10;AI-generated content may be incorrect.">
            <a:extLst>
              <a:ext uri="{FF2B5EF4-FFF2-40B4-BE49-F238E27FC236}">
                <a16:creationId xmlns:a16="http://schemas.microsoft.com/office/drawing/2014/main" id="{D39955EA-ABD7-887B-5672-7C8EE7490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0" y="0"/>
            <a:ext cx="6902245" cy="7659329"/>
          </a:xfrm>
          <a:prstGeom prst="rect">
            <a:avLst/>
          </a:prstGeom>
        </p:spPr>
      </p:pic>
      <p:sp>
        <p:nvSpPr>
          <p:cNvPr id="3" name="TextBox 2">
            <a:extLst>
              <a:ext uri="{FF2B5EF4-FFF2-40B4-BE49-F238E27FC236}">
                <a16:creationId xmlns:a16="http://schemas.microsoft.com/office/drawing/2014/main" id="{74CEA43E-124B-54F8-9D0C-21C97FFFECD8}"/>
              </a:ext>
            </a:extLst>
          </p:cNvPr>
          <p:cNvSpPr txBox="1"/>
          <p:nvPr/>
        </p:nvSpPr>
        <p:spPr>
          <a:xfrm>
            <a:off x="7000568" y="889843"/>
            <a:ext cx="4739148" cy="4339650"/>
          </a:xfrm>
          <a:prstGeom prst="rect">
            <a:avLst/>
          </a:prstGeom>
          <a:noFill/>
        </p:spPr>
        <p:txBody>
          <a:bodyPr wrap="square" rtlCol="0">
            <a:spAutoFit/>
          </a:bodyPr>
          <a:lstStyle/>
          <a:p>
            <a:r>
              <a:rPr lang="en-US" sz="1200" b="1" dirty="0"/>
              <a:t>About Us</a:t>
            </a:r>
          </a:p>
          <a:p>
            <a:endParaRPr lang="en-US" sz="1200" b="1" dirty="0"/>
          </a:p>
          <a:p>
            <a:endParaRPr lang="en-US" sz="1200" b="1" dirty="0"/>
          </a:p>
          <a:p>
            <a:endParaRPr lang="en-US" sz="1200" b="1" dirty="0"/>
          </a:p>
          <a:p>
            <a:r>
              <a:rPr lang="en-US" sz="1200" dirty="0"/>
              <a:t>At </a:t>
            </a:r>
            <a:r>
              <a:rPr lang="en-US" sz="1200" b="1" dirty="0" err="1"/>
              <a:t>MacroPulse</a:t>
            </a:r>
            <a:r>
              <a:rPr lang="en-US" sz="1200" b="1" dirty="0"/>
              <a:t> AI</a:t>
            </a:r>
            <a:r>
              <a:rPr lang="en-US" sz="1200" dirty="0"/>
              <a:t>, we are revolutionizing how businesses, investors, and policymakers access and interpret economic data. Our mission is to harness the power of artificial intelligence to unlock valuable insights from unstructured data sources, including financial reports, news, and market signals. We provide real-time macroeconomic analysis, predictive forecasting, and seamless data integration, helping our clients stay ahead in an ever-changing economic landscape. With a team of experienced economists, data scientists, and AI experts, we are committed to delivering actionable intelligence that empowers smarter decision-making, reduces uncertainty, and drives growth.</a:t>
            </a:r>
          </a:p>
          <a:p>
            <a:r>
              <a:rPr lang="en-US" sz="1200" dirty="0"/>
              <a:t>We believe that economic analysis shouldn’t be slow, complex, or reactive. That’s why we use cutting-edge AI to streamline the process, offering solutions that are not only accurate but also accessible and customizable for any professional. Whether you're a global investor, a government policymaker, or an economist, </a:t>
            </a:r>
            <a:r>
              <a:rPr lang="en-US" sz="1200" dirty="0" err="1"/>
              <a:t>MacroPulse</a:t>
            </a:r>
            <a:r>
              <a:rPr lang="en-US" sz="1200" dirty="0"/>
              <a:t> AI transforms raw data into actionable insights, helping you navigate the complexities of the global economy with confidence.</a:t>
            </a:r>
          </a:p>
        </p:txBody>
      </p:sp>
    </p:spTree>
    <p:extLst>
      <p:ext uri="{BB962C8B-B14F-4D97-AF65-F5344CB8AC3E}">
        <p14:creationId xmlns:p14="http://schemas.microsoft.com/office/powerpoint/2010/main" val="198431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30FD3-DDD5-AC36-9575-1FB44063B5FD}"/>
            </a:ext>
          </a:extLst>
        </p:cNvPr>
        <p:cNvGrpSpPr/>
        <p:nvPr/>
      </p:nvGrpSpPr>
      <p:grpSpPr>
        <a:xfrm>
          <a:off x="0" y="0"/>
          <a:ext cx="0" cy="0"/>
          <a:chOff x="0" y="0"/>
          <a:chExt cx="0" cy="0"/>
        </a:xfrm>
      </p:grpSpPr>
      <p:pic>
        <p:nvPicPr>
          <p:cNvPr id="6" name="Picture 5" descr="A light shining through a blue sky&#10;&#10;AI-generated content may be incorrect.">
            <a:extLst>
              <a:ext uri="{FF2B5EF4-FFF2-40B4-BE49-F238E27FC236}">
                <a16:creationId xmlns:a16="http://schemas.microsoft.com/office/drawing/2014/main" id="{48FB53F7-9AEF-8D4B-DDCB-EE7B77805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0" y="0"/>
            <a:ext cx="6902245" cy="7659329"/>
          </a:xfrm>
          <a:prstGeom prst="rect">
            <a:avLst/>
          </a:prstGeom>
        </p:spPr>
      </p:pic>
      <p:sp>
        <p:nvSpPr>
          <p:cNvPr id="3" name="TextBox 2">
            <a:extLst>
              <a:ext uri="{FF2B5EF4-FFF2-40B4-BE49-F238E27FC236}">
                <a16:creationId xmlns:a16="http://schemas.microsoft.com/office/drawing/2014/main" id="{89BB0921-4C72-3D79-DC26-7F5CAC83BA8B}"/>
              </a:ext>
            </a:extLst>
          </p:cNvPr>
          <p:cNvSpPr txBox="1"/>
          <p:nvPr/>
        </p:nvSpPr>
        <p:spPr>
          <a:xfrm>
            <a:off x="7000568" y="889843"/>
            <a:ext cx="4739148" cy="3416320"/>
          </a:xfrm>
          <a:prstGeom prst="rect">
            <a:avLst/>
          </a:prstGeom>
          <a:noFill/>
        </p:spPr>
        <p:txBody>
          <a:bodyPr wrap="square" rtlCol="0">
            <a:spAutoFit/>
          </a:bodyPr>
          <a:lstStyle/>
          <a:p>
            <a:r>
              <a:rPr lang="en-US" sz="1200" b="1" dirty="0"/>
              <a:t>What We Do</a:t>
            </a:r>
          </a:p>
          <a:p>
            <a:r>
              <a:rPr lang="en-US" sz="1200" b="1" dirty="0" err="1"/>
              <a:t>MacroPulse</a:t>
            </a:r>
            <a:r>
              <a:rPr lang="en-US" sz="1200" b="1" dirty="0"/>
              <a:t> AI</a:t>
            </a:r>
            <a:r>
              <a:rPr lang="en-US" sz="1200" dirty="0"/>
              <a:t> specializes in turning unstructured economic data into real-time, actionable insights. Our AI models analyze vast amounts of information—from financial reports to market signals—to provide a comprehensive view of macroeconomic conditions. We continuously track key indicators like GDP, inflation, employment rates, and market trends to keep you ahead of the curve. Our platform offers real-time updates, predictive analytics, and data-driven forecasting, enabling smarter decision-making and more accurate economic planning.</a:t>
            </a:r>
          </a:p>
          <a:p>
            <a:r>
              <a:rPr lang="en-US" sz="1200" dirty="0"/>
              <a:t>We also prioritize seamless integration with your existing systems. Our API-ready solutions ensure that our insights fit effortlessly into your workflow, whether you're a business leader, an investor, or a policymaker. By providing both real-time data feeds and predictive models, we empower you to make proactive, informed decisions that minimize risk and maximize opportunity. Our focus is on simplicity, speed, and precision, ensuring that complex economic data is easy to understand and act upon.</a:t>
            </a:r>
          </a:p>
        </p:txBody>
      </p:sp>
    </p:spTree>
    <p:extLst>
      <p:ext uri="{BB962C8B-B14F-4D97-AF65-F5344CB8AC3E}">
        <p14:creationId xmlns:p14="http://schemas.microsoft.com/office/powerpoint/2010/main" val="415162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32B4A-C939-D100-9A87-F5675852FEF6}"/>
            </a:ext>
          </a:extLst>
        </p:cNvPr>
        <p:cNvGrpSpPr/>
        <p:nvPr/>
      </p:nvGrpSpPr>
      <p:grpSpPr>
        <a:xfrm>
          <a:off x="0" y="0"/>
          <a:ext cx="0" cy="0"/>
          <a:chOff x="0" y="0"/>
          <a:chExt cx="0" cy="0"/>
        </a:xfrm>
      </p:grpSpPr>
      <p:pic>
        <p:nvPicPr>
          <p:cNvPr id="6" name="Picture 5" descr="A light shining through a blue sky&#10;&#10;AI-generated content may be incorrect.">
            <a:extLst>
              <a:ext uri="{FF2B5EF4-FFF2-40B4-BE49-F238E27FC236}">
                <a16:creationId xmlns:a16="http://schemas.microsoft.com/office/drawing/2014/main" id="{F42F1C4A-6458-3594-D627-D69445234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446"/>
            <a:ext cx="12480713" cy="7659329"/>
          </a:xfrm>
          <a:prstGeom prst="rect">
            <a:avLst/>
          </a:prstGeom>
        </p:spPr>
      </p:pic>
      <p:sp>
        <p:nvSpPr>
          <p:cNvPr id="3" name="TextBox 2">
            <a:extLst>
              <a:ext uri="{FF2B5EF4-FFF2-40B4-BE49-F238E27FC236}">
                <a16:creationId xmlns:a16="http://schemas.microsoft.com/office/drawing/2014/main" id="{FE0D0054-6187-5906-4196-3813902BAA9B}"/>
              </a:ext>
            </a:extLst>
          </p:cNvPr>
          <p:cNvSpPr txBox="1"/>
          <p:nvPr/>
        </p:nvSpPr>
        <p:spPr>
          <a:xfrm>
            <a:off x="1703438" y="1734148"/>
            <a:ext cx="10488561" cy="1200329"/>
          </a:xfrm>
          <a:prstGeom prst="rect">
            <a:avLst/>
          </a:prstGeom>
          <a:noFill/>
        </p:spPr>
        <p:txBody>
          <a:bodyPr wrap="square">
            <a:spAutoFit/>
          </a:bodyPr>
          <a:lstStyle/>
          <a:p>
            <a:r>
              <a:rPr lang="en-US" b="1" dirty="0"/>
              <a:t>Contact Us</a:t>
            </a:r>
          </a:p>
          <a:p>
            <a:r>
              <a:rPr lang="en-US" dirty="0"/>
              <a:t>We’d love to hear from you! Whether you have questions, want to learn more about our platform, or are interested in starting a partnership, don’t hesitate to get in touch.</a:t>
            </a:r>
          </a:p>
          <a:p>
            <a:r>
              <a:rPr lang="en-US" b="1" dirty="0"/>
              <a:t>Email:</a:t>
            </a:r>
            <a:r>
              <a:rPr lang="en-US" dirty="0"/>
              <a:t> contact@macropulse.ai</a:t>
            </a:r>
          </a:p>
        </p:txBody>
      </p:sp>
      <p:sp>
        <p:nvSpPr>
          <p:cNvPr id="5" name="TextBox 4">
            <a:extLst>
              <a:ext uri="{FF2B5EF4-FFF2-40B4-BE49-F238E27FC236}">
                <a16:creationId xmlns:a16="http://schemas.microsoft.com/office/drawing/2014/main" id="{37A884FC-1E98-09FE-1173-E9C54544E819}"/>
              </a:ext>
            </a:extLst>
          </p:cNvPr>
          <p:cNvSpPr txBox="1"/>
          <p:nvPr/>
        </p:nvSpPr>
        <p:spPr>
          <a:xfrm>
            <a:off x="1703438" y="3353081"/>
            <a:ext cx="10341078" cy="2308324"/>
          </a:xfrm>
          <a:prstGeom prst="rect">
            <a:avLst/>
          </a:prstGeom>
          <a:noFill/>
        </p:spPr>
        <p:txBody>
          <a:bodyPr wrap="square">
            <a:spAutoFit/>
          </a:bodyPr>
          <a:lstStyle/>
          <a:p>
            <a:r>
              <a:rPr lang="en-US" dirty="0"/>
              <a:t>For sales inquiries, please email </a:t>
            </a:r>
            <a:r>
              <a:rPr lang="en-US" b="1" dirty="0"/>
              <a:t>sales@macropulse.ai</a:t>
            </a:r>
            <a:r>
              <a:rPr lang="en-US" dirty="0"/>
              <a:t>.</a:t>
            </a:r>
            <a:br>
              <a:rPr lang="en-US" dirty="0"/>
            </a:br>
            <a:r>
              <a:rPr lang="en-US" dirty="0"/>
              <a:t>For technical support, please reach out to </a:t>
            </a:r>
            <a:r>
              <a:rPr lang="en-US" b="1" dirty="0"/>
              <a:t>support@macropulse.ai</a:t>
            </a:r>
            <a:r>
              <a:rPr lang="en-US" dirty="0"/>
              <a:t>.</a:t>
            </a:r>
          </a:p>
          <a:p>
            <a:r>
              <a:rPr lang="en-US" dirty="0"/>
              <a:t>Follow us on:</a:t>
            </a:r>
            <a:br>
              <a:rPr lang="en-US" dirty="0"/>
            </a:br>
            <a:r>
              <a:rPr lang="en-US" dirty="0"/>
              <a:t>🔹 [LinkedIn]</a:t>
            </a:r>
            <a:br>
              <a:rPr lang="en-US" dirty="0"/>
            </a:br>
            <a:r>
              <a:rPr lang="en-US" dirty="0"/>
              <a:t>🔹 [Twitter]</a:t>
            </a:r>
            <a:br>
              <a:rPr lang="en-US" dirty="0"/>
            </a:br>
            <a:r>
              <a:rPr lang="en-US" dirty="0"/>
              <a:t>🔹 [Facebook]</a:t>
            </a:r>
          </a:p>
          <a:p>
            <a:r>
              <a:rPr lang="en-US" dirty="0"/>
              <a:t>We aim to respond to all inquiries within 24 hours. Let’s work together to unlock the future of economic intelligence!</a:t>
            </a:r>
          </a:p>
        </p:txBody>
      </p:sp>
    </p:spTree>
    <p:extLst>
      <p:ext uri="{BB962C8B-B14F-4D97-AF65-F5344CB8AC3E}">
        <p14:creationId xmlns:p14="http://schemas.microsoft.com/office/powerpoint/2010/main" val="351231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0EF49-86C7-13D1-D8A4-F50885366106}"/>
            </a:ext>
          </a:extLst>
        </p:cNvPr>
        <p:cNvGrpSpPr/>
        <p:nvPr/>
      </p:nvGrpSpPr>
      <p:grpSpPr>
        <a:xfrm>
          <a:off x="0" y="0"/>
          <a:ext cx="0" cy="0"/>
          <a:chOff x="0" y="0"/>
          <a:chExt cx="0" cy="0"/>
        </a:xfrm>
      </p:grpSpPr>
      <p:pic>
        <p:nvPicPr>
          <p:cNvPr id="4" name="Picture 3" descr="Abstract smoke background">
            <a:extLst>
              <a:ext uri="{FF2B5EF4-FFF2-40B4-BE49-F238E27FC236}">
                <a16:creationId xmlns:a16="http://schemas.microsoft.com/office/drawing/2014/main" id="{03044E85-899E-E760-E620-23CBC374A9CD}"/>
              </a:ext>
            </a:extLst>
          </p:cNvPr>
          <p:cNvPicPr>
            <a:picLocks noChangeAspect="1"/>
          </p:cNvPicPr>
          <p:nvPr/>
        </p:nvPicPr>
        <p:blipFill>
          <a:blip r:embed="rId2"/>
          <a:srcRect t="6400" b="9014"/>
          <a:stretch/>
        </p:blipFill>
        <p:spPr>
          <a:xfrm>
            <a:off x="1" y="1"/>
            <a:ext cx="12192000" cy="6857988"/>
          </a:xfrm>
          <a:prstGeom prst="rect">
            <a:avLst/>
          </a:prstGeom>
        </p:spPr>
      </p:pic>
      <p:sp>
        <p:nvSpPr>
          <p:cNvPr id="2" name="TextBox 1">
            <a:extLst>
              <a:ext uri="{FF2B5EF4-FFF2-40B4-BE49-F238E27FC236}">
                <a16:creationId xmlns:a16="http://schemas.microsoft.com/office/drawing/2014/main" id="{BD59BE03-FE3A-AB92-E7F5-44201A1FC7FE}"/>
              </a:ext>
            </a:extLst>
          </p:cNvPr>
          <p:cNvSpPr txBox="1"/>
          <p:nvPr/>
        </p:nvSpPr>
        <p:spPr>
          <a:xfrm>
            <a:off x="2556387" y="2320999"/>
            <a:ext cx="9311148" cy="1107996"/>
          </a:xfrm>
          <a:prstGeom prst="rect">
            <a:avLst/>
          </a:prstGeom>
          <a:noFill/>
        </p:spPr>
        <p:txBody>
          <a:bodyPr wrap="square" rtlCol="0">
            <a:spAutoFit/>
          </a:bodyPr>
          <a:lstStyle/>
          <a:p>
            <a:r>
              <a:rPr lang="pt-BR" sz="6600" dirty="0" err="1"/>
              <a:t>Macro</a:t>
            </a:r>
            <a:r>
              <a:rPr lang="pt-BR" sz="6600" dirty="0" err="1">
                <a:solidFill>
                  <a:schemeClr val="bg1"/>
                </a:solidFill>
              </a:rPr>
              <a:t>Pulse</a:t>
            </a:r>
            <a:r>
              <a:rPr lang="pt-BR" sz="6600" dirty="0">
                <a:solidFill>
                  <a:schemeClr val="bg1"/>
                </a:solidFill>
              </a:rPr>
              <a:t> </a:t>
            </a:r>
            <a:r>
              <a:rPr lang="pt-BR" sz="6600" dirty="0"/>
              <a:t>AI</a:t>
            </a:r>
          </a:p>
        </p:txBody>
      </p:sp>
    </p:spTree>
    <p:extLst>
      <p:ext uri="{BB962C8B-B14F-4D97-AF65-F5344CB8AC3E}">
        <p14:creationId xmlns:p14="http://schemas.microsoft.com/office/powerpoint/2010/main" val="408969578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23</TotalTime>
  <Words>475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Grandview Display</vt:lpstr>
      <vt:lpstr>DashVTI</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baptista garcia</dc:creator>
  <cp:lastModifiedBy>rodrigo baptista garcia</cp:lastModifiedBy>
  <cp:revision>1</cp:revision>
  <dcterms:created xsi:type="dcterms:W3CDTF">2025-02-27T13:27:35Z</dcterms:created>
  <dcterms:modified xsi:type="dcterms:W3CDTF">2025-02-27T13:51:17Z</dcterms:modified>
</cp:coreProperties>
</file>