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notesMasterIdLst>
    <p:notesMasterId r:id="rId4"/>
  </p:notesMasterIdLst>
  <p:sldIdLst>
    <p:sldId id="21474776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1B09B-F70C-F3F6-CC84-513A7E8527E2}" name="Venkata Rm Oruganti" initials="VRO" userId="S::vorugant@in.ibm.com::152ec85a-2fe0-4ff3-a0c5-c6cbe14203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0"/>
    <a:srgbClr val="003C6F"/>
    <a:srgbClr val="033E72"/>
    <a:srgbClr val="054879"/>
    <a:srgbClr val="D9D9D9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7B9E1-A398-4D00-9192-D8FBA68D3F91}" v="338" dt="2024-07-08T08:45:29.574"/>
    <p1510:client id="{03C97990-6231-4873-8883-3BA89E6902CB}" v="321" dt="2024-07-08T06:36:26.728"/>
    <p1510:client id="{05B98A88-DA1C-42C7-B96A-FA7402E9C684}" v="400" dt="2024-07-08T09:37:04.073"/>
    <p1510:client id="{067673C9-0E22-41F4-BB8D-BA136DBA0713}" v="36" dt="2024-07-08T07:45:30.840"/>
    <p1510:client id="{18524390-A46B-4285-8DB6-2FD127F38624}" v="103" dt="2024-07-08T06:39:01.621"/>
    <p1510:client id="{1D4EA895-18B7-42EC-966D-D6B16BD955D1}" v="296" dt="2024-07-08T07:23:24.150"/>
    <p1510:client id="{2C176B34-AACB-4762-A731-8D8041B4A48C}" v="24" dt="2024-07-08T05:27:59.327"/>
    <p1510:client id="{314F3C57-F357-48CF-AC3E-D64DCECC02D7}" v="15" dt="2024-07-08T08:23:40.901"/>
    <p1510:client id="{32D87EBE-921F-4CE4-BACD-8D2A03828BAD}" v="2" dt="2024-07-08T08:58:24.437"/>
    <p1510:client id="{544575BA-27B7-46FB-8C87-EF8412637C74}" v="973" dt="2024-07-08T05:59:41.302"/>
    <p1510:client id="{5654B824-0D66-438E-B1F4-34926EEE080C}" v="5" dt="2024-07-08T11:12:53.595"/>
    <p1510:client id="{56C70EFE-884E-4173-B213-975FD1017E96}" v="96" dt="2024-07-08T07:49:22.225"/>
    <p1510:client id="{6A3F0A6D-8A87-4C7E-B3AB-DC90D69E3226}" v="179" dt="2024-07-08T10:01:49.945"/>
    <p1510:client id="{6E89D313-D503-4FF3-BF96-FBBFC2E8E059}" v="53" dt="2024-07-08T06:37:27.965"/>
    <p1510:client id="{726B7563-5509-4844-8648-158720926D2F}" v="110" dt="2024-07-08T03:51:42.941"/>
    <p1510:client id="{742DC5CD-5AC0-4C66-B2E3-BF12E3221CA1}" v="157" dt="2024-07-08T08:01:00.832"/>
    <p1510:client id="{778E191F-49E0-403B-84DB-4727CDA50EB8}" v="63" dt="2024-07-08T09:38:01.484"/>
    <p1510:client id="{807ADDE1-C170-428D-9DC9-D153213F899E}" v="324" dt="2024-07-08T08:09:43.299"/>
    <p1510:client id="{8CD04E9B-DCF4-4984-B32C-6B677632A4F1}" v="235" dt="2024-07-08T06:22:12.446"/>
    <p1510:client id="{90341E3D-CD9B-46E7-9095-6485D3B2A15E}" v="12" dt="2024-07-08T10:08:36.882"/>
    <p1510:client id="{A38F4AC2-CC85-4296-B97F-F6035E9190DA}" v="380" dt="2024-07-08T06:54:28.251"/>
    <p1510:client id="{A7552606-4750-4403-86DD-37983474A889}" v="106" dt="2024-07-08T08:07:36.800"/>
    <p1510:client id="{A95150ED-E27B-44D2-B447-D2F1FD5D1BDF}" v="14" dt="2024-07-08T09:39:41.843"/>
    <p1510:client id="{BF4CA995-23FE-4E50-B717-57C6CBFAA9D1}" v="46" dt="2024-07-08T10:00:15.903"/>
    <p1510:client id="{BFD0AD61-2592-446E-BECF-41441ED9F84F}" v="13" dt="2024-07-08T09:53:34.528"/>
    <p1510:client id="{C103F970-A1CB-4E27-937E-FE9F15CA33B4}" v="2" dt="2024-07-08T06:57:27.597"/>
    <p1510:client id="{C539B7BD-673A-4F5F-9A45-40FAC2A3C8D7}" v="345" dt="2024-07-08T08:55:46.768"/>
    <p1510:client id="{C77F07AD-9853-44C1-825C-3366419A8D3B}" v="372" dt="2024-07-08T08:48:06.708"/>
    <p1510:client id="{DEE35500-899E-44E3-8DF2-E7E42B5CD599}" v="23" dt="2024-07-08T09:52:34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0" autoAdjust="0"/>
    <p:restoredTop sz="92857" autoAdjust="0"/>
  </p:normalViewPr>
  <p:slideViewPr>
    <p:cSldViewPr snapToGrid="0">
      <p:cViewPr varScale="1">
        <p:scale>
          <a:sx n="71" d="100"/>
          <a:sy n="71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8" d="100"/>
        <a:sy n="1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prasad Ramesh" clId="Web-{0160994D-790C-489B-951E-96CE1E0E111C}"/>
    <pc:docChg chg="modSld">
      <pc:chgData name="Guruprasad Ramesh" userId="" providerId="" clId="Web-{0160994D-790C-489B-951E-96CE1E0E111C}" dt="2023-10-23T07:32:31.864" v="935"/>
      <pc:docMkLst>
        <pc:docMk/>
      </pc:docMkLst>
      <pc:sldChg chg="modSp">
        <pc:chgData name="Guruprasad Ramesh" userId="" providerId="" clId="Web-{0160994D-790C-489B-951E-96CE1E0E111C}" dt="2023-10-23T07:32:31.864" v="935"/>
        <pc:sldMkLst>
          <pc:docMk/>
          <pc:sldMk cId="3372091551" sldId="2147471543"/>
        </pc:sldMkLst>
        <pc:graphicFrameChg chg="mod modGraphic">
          <ac:chgData name="Guruprasad Ramesh" userId="" providerId="" clId="Web-{0160994D-790C-489B-951E-96CE1E0E111C}" dt="2023-10-23T07:32:31.864" v="935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Guruprasad Ramesh" userId="" providerId="" clId="Web-{0160994D-790C-489B-951E-96CE1E0E111C}" dt="2023-10-23T07:21:30.306" v="3"/>
          <ac:graphicFrameMkLst>
            <pc:docMk/>
            <pc:sldMk cId="3372091551" sldId="2147471543"/>
            <ac:graphicFrameMk id="13" creationId="{0D02558B-A3BA-7F14-B8A1-9EDE93F4A36A}"/>
          </ac:graphicFrameMkLst>
        </pc:graphicFrameChg>
      </pc:sldChg>
    </pc:docChg>
  </pc:docChgLst>
  <pc:docChgLst>
    <pc:chgData name="Venkata Ramana Devisetty" clId="Web-{2FA3BDCA-7CCE-4357-886B-CBA1F75E0177}"/>
    <pc:docChg chg="modSld">
      <pc:chgData name="Venkata Ramana Devisetty" userId="" providerId="" clId="Web-{2FA3BDCA-7CCE-4357-886B-CBA1F75E0177}" dt="2024-03-28T14:10:19.775" v="23"/>
      <pc:docMkLst>
        <pc:docMk/>
      </pc:docMkLst>
      <pc:sldChg chg="modSp">
        <pc:chgData name="Venkata Ramana Devisetty" userId="" providerId="" clId="Web-{2FA3BDCA-7CCE-4357-886B-CBA1F75E0177}" dt="2024-03-28T14:10:19.775" v="23"/>
        <pc:sldMkLst>
          <pc:docMk/>
          <pc:sldMk cId="484853796" sldId="2147471546"/>
        </pc:sldMkLst>
        <pc:graphicFrameChg chg="mod modGraphic">
          <ac:chgData name="Venkata Ramana Devisetty" userId="" providerId="" clId="Web-{2FA3BDCA-7CCE-4357-886B-CBA1F75E0177}" dt="2024-03-28T14:10:19.775" v="2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Oddepalli Mahender" clId="Web-{182013BB-1B7A-46D6-A460-62A025A8B94C}"/>
    <pc:docChg chg="modSld">
      <pc:chgData name="Oddepalli Mahender" userId="" providerId="" clId="Web-{182013BB-1B7A-46D6-A460-62A025A8B94C}" dt="2024-07-01T05:58:32.067" v="7"/>
      <pc:docMkLst>
        <pc:docMk/>
      </pc:docMkLst>
      <pc:sldChg chg="modSp">
        <pc:chgData name="Oddepalli Mahender" userId="" providerId="" clId="Web-{182013BB-1B7A-46D6-A460-62A025A8B94C}" dt="2024-07-01T05:58:32.067" v="7"/>
        <pc:sldMkLst>
          <pc:docMk/>
          <pc:sldMk cId="4213397551" sldId="2147477665"/>
        </pc:sldMkLst>
        <pc:graphicFrameChg chg="mod modGraphic">
          <ac:chgData name="Oddepalli Mahender" userId="" providerId="" clId="Web-{182013BB-1B7A-46D6-A460-62A025A8B94C}" dt="2024-07-01T05:58:32.067" v="7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Shweta Gupta" clId="Web-{7B7290A7-DA77-4A32-8EF9-77AC74729DD4}"/>
    <pc:docChg chg="modSld">
      <pc:chgData name="Shweta Gupta" userId="" providerId="" clId="Web-{7B7290A7-DA77-4A32-8EF9-77AC74729DD4}" dt="2023-11-06T07:17:02.773" v="127"/>
      <pc:docMkLst>
        <pc:docMk/>
      </pc:docMkLst>
      <pc:sldChg chg="modSp">
        <pc:chgData name="Shweta Gupta" userId="" providerId="" clId="Web-{7B7290A7-DA77-4A32-8EF9-77AC74729DD4}" dt="2023-11-06T07:17:02.773" v="127"/>
        <pc:sldMkLst>
          <pc:docMk/>
          <pc:sldMk cId="1644857702" sldId="2147471540"/>
        </pc:sldMkLst>
        <pc:graphicFrameChg chg="mod modGraphic">
          <ac:chgData name="Shweta Gupta" userId="" providerId="" clId="Web-{7B7290A7-DA77-4A32-8EF9-77AC74729DD4}" dt="2023-11-06T07:17:02.773" v="127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Robert Oinam" clId="Web-{BECFA86C-7C67-44D7-BD3A-5442AB28A2CD}"/>
    <pc:docChg chg="modSld">
      <pc:chgData name="Robert Oinam" userId="" providerId="" clId="Web-{BECFA86C-7C67-44D7-BD3A-5442AB28A2CD}" dt="2024-05-13T09:43:26.035" v="417"/>
      <pc:docMkLst>
        <pc:docMk/>
      </pc:docMkLst>
      <pc:sldChg chg="modSp">
        <pc:chgData name="Robert Oinam" userId="" providerId="" clId="Web-{BECFA86C-7C67-44D7-BD3A-5442AB28A2CD}" dt="2024-05-13T09:43:26.035" v="417"/>
        <pc:sldMkLst>
          <pc:docMk/>
          <pc:sldMk cId="2422146712" sldId="2147471544"/>
        </pc:sldMkLst>
        <pc:graphicFrameChg chg="mod modGraphic">
          <ac:chgData name="Robert Oinam" userId="" providerId="" clId="Web-{BECFA86C-7C67-44D7-BD3A-5442AB28A2CD}" dt="2024-05-13T09:43:26.035" v="417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VISHNU VARDHAN Syamala" clId="Web-{D7105574-A3A7-45A8-B1F1-906ADF644854}"/>
    <pc:docChg chg="modSld">
      <pc:chgData name="VISHNU VARDHAN Syamala" userId="" providerId="" clId="Web-{D7105574-A3A7-45A8-B1F1-906ADF644854}" dt="2023-10-30T08:18:50.469" v="280"/>
      <pc:docMkLst>
        <pc:docMk/>
      </pc:docMkLst>
      <pc:sldChg chg="modSp">
        <pc:chgData name="VISHNU VARDHAN Syamala" userId="" providerId="" clId="Web-{D7105574-A3A7-45A8-B1F1-906ADF644854}" dt="2023-10-30T08:18:50.469" v="280"/>
        <pc:sldMkLst>
          <pc:docMk/>
          <pc:sldMk cId="2912535993" sldId="2147471550"/>
        </pc:sldMkLst>
        <pc:graphicFrameChg chg="mod modGraphic">
          <ac:chgData name="VISHNU VARDHAN Syamala" userId="" providerId="" clId="Web-{D7105574-A3A7-45A8-B1F1-906ADF644854}" dt="2023-10-30T08:18:50.469" v="280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VISHNU VARDHAN Syamala" userId="" providerId="" clId="Web-{D7105574-A3A7-45A8-B1F1-906ADF644854}" dt="2023-10-30T08:18:16.685" v="274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</pc:sldChg>
    </pc:docChg>
  </pc:docChgLst>
  <pc:docChgLst>
    <pc:chgData name="Monalisha Beura" clId="Web-{74E233DC-1F83-4843-9B86-52F437D8DF44}"/>
    <pc:docChg chg="modSld">
      <pc:chgData name="Monalisha Beura" userId="" providerId="" clId="Web-{74E233DC-1F83-4843-9B86-52F437D8DF44}" dt="2024-04-15T08:25:16.712" v="21"/>
      <pc:docMkLst>
        <pc:docMk/>
      </pc:docMkLst>
      <pc:sldChg chg="modSp">
        <pc:chgData name="Monalisha Beura" userId="" providerId="" clId="Web-{74E233DC-1F83-4843-9B86-52F437D8DF44}" dt="2024-04-15T08:25:16.712" v="21"/>
        <pc:sldMkLst>
          <pc:docMk/>
          <pc:sldMk cId="3069475017" sldId="2147477653"/>
        </pc:sldMkLst>
        <pc:graphicFrameChg chg="mod modGraphic">
          <ac:chgData name="Monalisha Beura" userId="" providerId="" clId="Web-{74E233DC-1F83-4843-9B86-52F437D8DF44}" dt="2024-04-15T08:23:45.505" v="11"/>
          <ac:graphicFrameMkLst>
            <pc:docMk/>
            <pc:sldMk cId="3069475017" sldId="2147477653"/>
            <ac:graphicFrameMk id="2" creationId="{6417E0F5-C294-3F70-1687-571D8ED60401}"/>
          </ac:graphicFrameMkLst>
        </pc:graphicFrameChg>
        <pc:graphicFrameChg chg="mod modGraphic">
          <ac:chgData name="Monalisha Beura" userId="" providerId="" clId="Web-{74E233DC-1F83-4843-9B86-52F437D8DF44}" dt="2024-04-15T08:24:02.287" v="14"/>
          <ac:graphicFrameMkLst>
            <pc:docMk/>
            <pc:sldMk cId="3069475017" sldId="2147477653"/>
            <ac:graphicFrameMk id="3" creationId="{F95AFA28-6C97-C9E2-D944-E47A56AC1501}"/>
          </ac:graphicFrameMkLst>
        </pc:graphicFrameChg>
        <pc:graphicFrameChg chg="modGraphic">
          <ac:chgData name="Monalisha Beura" userId="" providerId="" clId="Web-{74E233DC-1F83-4843-9B86-52F437D8DF44}" dt="2024-04-15T08:24:38.961" v="18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  <pc:graphicFrameChg chg="modGraphic">
          <ac:chgData name="Monalisha Beura" userId="" providerId="" clId="Web-{74E233DC-1F83-4843-9B86-52F437D8DF44}" dt="2024-04-15T08:25:16.712" v="21"/>
          <ac:graphicFrameMkLst>
            <pc:docMk/>
            <pc:sldMk cId="3069475017" sldId="2147477653"/>
            <ac:graphicFrameMk id="12" creationId="{43AF9754-C076-8993-0283-2766F4F8A8F8}"/>
          </ac:graphicFrameMkLst>
        </pc:graphicFrameChg>
      </pc:sldChg>
    </pc:docChg>
  </pc:docChgLst>
  <pc:docChgLst>
    <pc:chgData name="Guruprasad Ramesh" clId="Web-{A3BBE3D6-D4DA-4361-9177-A01EDD28190B}"/>
    <pc:docChg chg="modSld">
      <pc:chgData name="Guruprasad Ramesh" userId="" providerId="" clId="Web-{A3BBE3D6-D4DA-4361-9177-A01EDD28190B}" dt="2023-09-29T10:12:40.350" v="1015"/>
      <pc:docMkLst>
        <pc:docMk/>
      </pc:docMkLst>
      <pc:sldChg chg="modSp">
        <pc:chgData name="Guruprasad Ramesh" userId="" providerId="" clId="Web-{A3BBE3D6-D4DA-4361-9177-A01EDD28190B}" dt="2023-09-29T10:12:40.350" v="1015"/>
        <pc:sldMkLst>
          <pc:docMk/>
          <pc:sldMk cId="3372091551" sldId="2147471543"/>
        </pc:sldMkLst>
        <pc:graphicFrameChg chg="mod modGraphic">
          <ac:chgData name="Guruprasad Ramesh" userId="" providerId="" clId="Web-{A3BBE3D6-D4DA-4361-9177-A01EDD28190B}" dt="2023-09-29T09:52:07.376" v="189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  <pc:graphicFrameChg chg="mod modGraphic">
          <ac:chgData name="Guruprasad Ramesh" userId="" providerId="" clId="Web-{A3BBE3D6-D4DA-4361-9177-A01EDD28190B}" dt="2023-09-29T10:09:25.394" v="1011"/>
          <ac:graphicFrameMkLst>
            <pc:docMk/>
            <pc:sldMk cId="3372091551" sldId="2147471543"/>
            <ac:graphicFrameMk id="8" creationId="{DD801BE3-2AF1-4784-FB2B-38B68C8C91E3}"/>
          </ac:graphicFrameMkLst>
        </pc:graphicFrameChg>
        <pc:graphicFrameChg chg="mod modGraphic">
          <ac:chgData name="Guruprasad Ramesh" userId="" providerId="" clId="Web-{A3BBE3D6-D4DA-4361-9177-A01EDD28190B}" dt="2023-09-29T10:12:40.350" v="1015"/>
          <ac:graphicFrameMkLst>
            <pc:docMk/>
            <pc:sldMk cId="3372091551" sldId="2147471543"/>
            <ac:graphicFrameMk id="13" creationId="{0D02558B-A3BA-7F14-B8A1-9EDE93F4A36A}"/>
          </ac:graphicFrameMkLst>
        </pc:graphicFrameChg>
      </pc:sldChg>
    </pc:docChg>
  </pc:docChgLst>
  <pc:docChgLst>
    <pc:chgData name="Monalisha Beura" clId="Web-{0A29C8C4-DBD9-49F8-958D-AE1DF5664707}"/>
    <pc:docChg chg="modSld">
      <pc:chgData name="Monalisha Beura" userId="" providerId="" clId="Web-{0A29C8C4-DBD9-49F8-958D-AE1DF5664707}" dt="2024-04-15T08:19:35.309" v="496"/>
      <pc:docMkLst>
        <pc:docMk/>
      </pc:docMkLst>
      <pc:sldChg chg="modSp">
        <pc:chgData name="Monalisha Beura" userId="" providerId="" clId="Web-{0A29C8C4-DBD9-49F8-958D-AE1DF5664707}" dt="2024-04-15T08:19:35.309" v="496"/>
        <pc:sldMkLst>
          <pc:docMk/>
          <pc:sldMk cId="3069475017" sldId="2147477653"/>
        </pc:sldMkLst>
        <pc:graphicFrameChg chg="mod modGraphic">
          <ac:chgData name="Monalisha Beura" userId="" providerId="" clId="Web-{0A29C8C4-DBD9-49F8-958D-AE1DF5664707}" dt="2024-04-15T08:14:16.232" v="487"/>
          <ac:graphicFrameMkLst>
            <pc:docMk/>
            <pc:sldMk cId="3069475017" sldId="2147477653"/>
            <ac:graphicFrameMk id="2" creationId="{6417E0F5-C294-3F70-1687-571D8ED60401}"/>
          </ac:graphicFrameMkLst>
        </pc:graphicFrameChg>
        <pc:graphicFrameChg chg="mod modGraphic">
          <ac:chgData name="Monalisha Beura" userId="" providerId="" clId="Web-{0A29C8C4-DBD9-49F8-958D-AE1DF5664707}" dt="2024-04-15T08:13:58.842" v="482"/>
          <ac:graphicFrameMkLst>
            <pc:docMk/>
            <pc:sldMk cId="3069475017" sldId="2147477653"/>
            <ac:graphicFrameMk id="3" creationId="{F95AFA28-6C97-C9E2-D944-E47A56AC1501}"/>
          </ac:graphicFrameMkLst>
        </pc:graphicFrameChg>
        <pc:graphicFrameChg chg="mod modGraphic">
          <ac:chgData name="Monalisha Beura" userId="" providerId="" clId="Web-{0A29C8C4-DBD9-49F8-958D-AE1DF5664707}" dt="2024-04-15T08:10:39.593" v="461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  <pc:graphicFrameChg chg="mod modGraphic">
          <ac:chgData name="Monalisha Beura" userId="" providerId="" clId="Web-{0A29C8C4-DBD9-49F8-958D-AE1DF5664707}" dt="2024-04-15T08:19:35.309" v="496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Niveditha Madiri" clId="Web-{91CC2845-EB93-4B81-84FA-6FE292B9AD7D}"/>
    <pc:docChg chg="modSld">
      <pc:chgData name="Niveditha Madiri" userId="" providerId="" clId="Web-{91CC2845-EB93-4B81-84FA-6FE292B9AD7D}" dt="2024-01-29T05:50:45.131" v="0" actId="1076"/>
      <pc:docMkLst>
        <pc:docMk/>
      </pc:docMkLst>
      <pc:sldChg chg="modSp">
        <pc:chgData name="Niveditha Madiri" userId="" providerId="" clId="Web-{91CC2845-EB93-4B81-84FA-6FE292B9AD7D}" dt="2024-01-29T05:50:45.131" v="0" actId="1076"/>
        <pc:sldMkLst>
          <pc:docMk/>
          <pc:sldMk cId="2269746444" sldId="2147477647"/>
        </pc:sldMkLst>
        <pc:graphicFrameChg chg="mod">
          <ac:chgData name="Niveditha Madiri" userId="" providerId="" clId="Web-{91CC2845-EB93-4B81-84FA-6FE292B9AD7D}" dt="2024-01-29T05:50:45.131" v="0" actId="1076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</pc:docChg>
  </pc:docChgLst>
  <pc:docChgLst>
    <pc:chgData name="Digo George" clId="Web-{CCC8E3EC-646C-4FC1-914A-8043C0CC2E21}"/>
    <pc:docChg chg="modSld">
      <pc:chgData name="Digo George" userId="" providerId="" clId="Web-{CCC8E3EC-646C-4FC1-914A-8043C0CC2E21}" dt="2024-06-03T08:12:00.270" v="411"/>
      <pc:docMkLst>
        <pc:docMk/>
      </pc:docMkLst>
      <pc:sldChg chg="modSp">
        <pc:chgData name="Digo George" userId="" providerId="" clId="Web-{CCC8E3EC-646C-4FC1-914A-8043C0CC2E21}" dt="2024-06-03T08:12:00.270" v="411"/>
        <pc:sldMkLst>
          <pc:docMk/>
          <pc:sldMk cId="900783063" sldId="2147471534"/>
        </pc:sldMkLst>
        <pc:graphicFrameChg chg="mod modGraphic">
          <ac:chgData name="Digo George" userId="" providerId="" clId="Web-{CCC8E3EC-646C-4FC1-914A-8043C0CC2E21}" dt="2024-06-03T07:33:42.738" v="387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CCC8E3EC-646C-4FC1-914A-8043C0CC2E21}" dt="2024-06-03T08:12:00.270" v="411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Guruprasad Ramesh" clId="Web-{94373F2D-5497-43D8-94A2-06575A1D2443}"/>
    <pc:docChg chg="modSld">
      <pc:chgData name="Guruprasad Ramesh" userId="" providerId="" clId="Web-{94373F2D-5497-43D8-94A2-06575A1D2443}" dt="2024-06-03T06:21:22.505" v="183"/>
      <pc:docMkLst>
        <pc:docMk/>
      </pc:docMkLst>
      <pc:sldChg chg="modSp">
        <pc:chgData name="Guruprasad Ramesh" userId="" providerId="" clId="Web-{94373F2D-5497-43D8-94A2-06575A1D2443}" dt="2024-06-03T06:21:22.505" v="183"/>
        <pc:sldMkLst>
          <pc:docMk/>
          <pc:sldMk cId="2775464587" sldId="2147471537"/>
        </pc:sldMkLst>
        <pc:graphicFrameChg chg="mod modGraphic">
          <ac:chgData name="Guruprasad Ramesh" userId="" providerId="" clId="Web-{94373F2D-5497-43D8-94A2-06575A1D2443}" dt="2024-06-03T06:17:56.833" v="9"/>
          <ac:graphicFrameMkLst>
            <pc:docMk/>
            <pc:sldMk cId="2775464587" sldId="2147471537"/>
            <ac:graphicFrameMk id="2" creationId="{6417E0F5-C294-3F70-1687-571D8ED60401}"/>
          </ac:graphicFrameMkLst>
        </pc:graphicFrameChg>
        <pc:graphicFrameChg chg="mod modGraphic">
          <ac:chgData name="Guruprasad Ramesh" userId="" providerId="" clId="Web-{94373F2D-5497-43D8-94A2-06575A1D2443}" dt="2024-06-03T06:21:22.505" v="183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Niveditha Madiri" clId="Web-{0B654BB9-AC24-4456-B5D7-3E91AA71CE9E}"/>
    <pc:docChg chg="modSld">
      <pc:chgData name="Niveditha Madiri" userId="" providerId="" clId="Web-{0B654BB9-AC24-4456-B5D7-3E91AA71CE9E}" dt="2024-05-06T06:45:29.595" v="184"/>
      <pc:docMkLst>
        <pc:docMk/>
      </pc:docMkLst>
      <pc:sldChg chg="modSp">
        <pc:chgData name="Niveditha Madiri" userId="" providerId="" clId="Web-{0B654BB9-AC24-4456-B5D7-3E91AA71CE9E}" dt="2024-05-06T06:44:18.861" v="93"/>
        <pc:sldMkLst>
          <pc:docMk/>
          <pc:sldMk cId="2269746444" sldId="2147477647"/>
        </pc:sldMkLst>
        <pc:graphicFrameChg chg="mod modGraphic">
          <ac:chgData name="Niveditha Madiri" userId="" providerId="" clId="Web-{0B654BB9-AC24-4456-B5D7-3E91AA71CE9E}" dt="2024-05-06T06:44:18.861" v="93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0B654BB9-AC24-4456-B5D7-3E91AA71CE9E}" dt="2024-05-06T06:42:48.387" v="23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0B654BB9-AC24-4456-B5D7-3E91AA71CE9E}" dt="2024-05-06T06:43:38.892" v="45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0B654BB9-AC24-4456-B5D7-3E91AA71CE9E}" dt="2024-05-06T06:45:29.595" v="184"/>
        <pc:sldMkLst>
          <pc:docMk/>
          <pc:sldMk cId="3524939644" sldId="2147477648"/>
        </pc:sldMkLst>
        <pc:graphicFrameChg chg="mod modGraphic">
          <ac:chgData name="Niveditha Madiri" userId="" providerId="" clId="Web-{0B654BB9-AC24-4456-B5D7-3E91AA71CE9E}" dt="2024-05-06T06:45:29.595" v="184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0B654BB9-AC24-4456-B5D7-3E91AA71CE9E}" dt="2024-05-06T06:44:41.579" v="111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0B654BB9-AC24-4456-B5D7-3E91AA71CE9E}" dt="2024-05-06T06:44:58.251" v="139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VISHNU VARDHAN Syamala" clId="Web-{558B7E6E-8490-4C84-9A11-46C0EC5DD6F5}"/>
    <pc:docChg chg="modSld">
      <pc:chgData name="VISHNU VARDHAN Syamala" userId="" providerId="" clId="Web-{558B7E6E-8490-4C84-9A11-46C0EC5DD6F5}" dt="2023-11-06T06:05:09.500" v="173"/>
      <pc:docMkLst>
        <pc:docMk/>
      </pc:docMkLst>
      <pc:sldChg chg="modSp">
        <pc:chgData name="VISHNU VARDHAN Syamala" userId="" providerId="" clId="Web-{558B7E6E-8490-4C84-9A11-46C0EC5DD6F5}" dt="2023-11-06T06:05:09.500" v="173"/>
        <pc:sldMkLst>
          <pc:docMk/>
          <pc:sldMk cId="2912535993" sldId="2147471550"/>
        </pc:sldMkLst>
        <pc:graphicFrameChg chg="mod modGraphic">
          <ac:chgData name="VISHNU VARDHAN Syamala" userId="" providerId="" clId="Web-{558B7E6E-8490-4C84-9A11-46C0EC5DD6F5}" dt="2023-11-06T06:05:09.500" v="173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Karan M" clId="Web-{A29CA5C6-B16C-468B-B5EA-9923B740D746}"/>
    <pc:docChg chg="modSld">
      <pc:chgData name="Karan M" userId="" providerId="" clId="Web-{A29CA5C6-B16C-468B-B5EA-9923B740D746}" dt="2024-03-11T07:16:41.561" v="215"/>
      <pc:docMkLst>
        <pc:docMk/>
      </pc:docMkLst>
      <pc:sldChg chg="modSp">
        <pc:chgData name="Karan M" userId="" providerId="" clId="Web-{A29CA5C6-B16C-468B-B5EA-9923B740D746}" dt="2024-03-11T07:16:41.561" v="215"/>
        <pc:sldMkLst>
          <pc:docMk/>
          <pc:sldMk cId="2912535993" sldId="2147471550"/>
        </pc:sldMkLst>
        <pc:graphicFrameChg chg="mod modGraphic">
          <ac:chgData name="Karan M" userId="" providerId="" clId="Web-{A29CA5C6-B16C-468B-B5EA-9923B740D746}" dt="2024-03-11T07:16:41.561" v="215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Robert Oinam" clId="Web-{13F4E974-4722-4357-A193-09F71A186DB9}"/>
    <pc:docChg chg="modSld">
      <pc:chgData name="Robert Oinam" userId="" providerId="" clId="Web-{13F4E974-4722-4357-A193-09F71A186DB9}" dt="2023-11-20T08:40:28.640" v="13"/>
      <pc:docMkLst>
        <pc:docMk/>
      </pc:docMkLst>
      <pc:sldChg chg="modSp">
        <pc:chgData name="Robert Oinam" userId="" providerId="" clId="Web-{13F4E974-4722-4357-A193-09F71A186DB9}" dt="2023-11-20T08:40:28.640" v="13"/>
        <pc:sldMkLst>
          <pc:docMk/>
          <pc:sldMk cId="2422146712" sldId="2147471544"/>
        </pc:sldMkLst>
        <pc:graphicFrameChg chg="mod modGraphic">
          <ac:chgData name="Robert Oinam" userId="" providerId="" clId="Web-{13F4E974-4722-4357-A193-09F71A186DB9}" dt="2023-11-20T08:40:28.640" v="13"/>
          <ac:graphicFrameMkLst>
            <pc:docMk/>
            <pc:sldMk cId="2422146712" sldId="2147471544"/>
            <ac:graphicFrameMk id="5" creationId="{636B816A-E378-8E21-817F-ECF20C1E03A9}"/>
          </ac:graphicFrameMkLst>
        </pc:graphicFrameChg>
      </pc:sldChg>
    </pc:docChg>
  </pc:docChgLst>
  <pc:docChgLst>
    <pc:chgData name="Ramyasree Pattem" clId="Web-{5FC327CB-BD10-4B0F-B634-789D2F40BC75}"/>
    <pc:docChg chg="modSld">
      <pc:chgData name="Ramyasree Pattem" userId="" providerId="" clId="Web-{5FC327CB-BD10-4B0F-B634-789D2F40BC75}" dt="2024-03-18T10:34:59.643" v="633"/>
      <pc:docMkLst>
        <pc:docMk/>
      </pc:docMkLst>
      <pc:sldChg chg="modSp">
        <pc:chgData name="Ramyasree Pattem" userId="" providerId="" clId="Web-{5FC327CB-BD10-4B0F-B634-789D2F40BC75}" dt="2024-03-18T10:34:59.643" v="633"/>
        <pc:sldMkLst>
          <pc:docMk/>
          <pc:sldMk cId="4213397551" sldId="2147477665"/>
        </pc:sldMkLst>
        <pc:graphicFrameChg chg="mod modGraphic">
          <ac:chgData name="Ramyasree Pattem" userId="" providerId="" clId="Web-{5FC327CB-BD10-4B0F-B634-789D2F40BC75}" dt="2024-03-18T10:34:59.643" v="633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5FC327CB-BD10-4B0F-B634-789D2F40BC75}" dt="2024-03-18T10:30:54.628" v="129"/>
          <ac:graphicFrameMkLst>
            <pc:docMk/>
            <pc:sldMk cId="4213397551" sldId="2147477665"/>
            <ac:graphicFrameMk id="9" creationId="{1FDCC008-5976-0158-BC2E-48576590F77B}"/>
          </ac:graphicFrameMkLst>
        </pc:graphicFrameChg>
        <pc:graphicFrameChg chg="mod modGraphic">
          <ac:chgData name="Ramyasree Pattem" userId="" providerId="" clId="Web-{5FC327CB-BD10-4B0F-B634-789D2F40BC75}" dt="2024-03-18T10:31:35.316" v="171"/>
          <ac:graphicFrameMkLst>
            <pc:docMk/>
            <pc:sldMk cId="4213397551" sldId="2147477665"/>
            <ac:graphicFrameMk id="14" creationId="{DDE509CB-D452-4B82-09C0-C2FDB993DE44}"/>
          </ac:graphicFrameMkLst>
        </pc:graphicFrameChg>
      </pc:sldChg>
    </pc:docChg>
  </pc:docChgLst>
  <pc:docChgLst>
    <pc:chgData name="Guruprasad Ramesh" clId="Web-{708E13F6-E739-4B70-B6B3-565293EB1D38}"/>
    <pc:docChg chg="modSld">
      <pc:chgData name="Guruprasad Ramesh" userId="" providerId="" clId="Web-{708E13F6-E739-4B70-B6B3-565293EB1D38}" dt="2023-10-16T06:45:42.565" v="44"/>
      <pc:docMkLst>
        <pc:docMk/>
      </pc:docMkLst>
      <pc:sldChg chg="modSp">
        <pc:chgData name="Guruprasad Ramesh" userId="" providerId="" clId="Web-{708E13F6-E739-4B70-B6B3-565293EB1D38}" dt="2023-10-16T06:45:42.565" v="44"/>
        <pc:sldMkLst>
          <pc:docMk/>
          <pc:sldMk cId="3372091551" sldId="2147471543"/>
        </pc:sldMkLst>
        <pc:graphicFrameChg chg="mod modGraphic">
          <ac:chgData name="Guruprasad Ramesh" userId="" providerId="" clId="Web-{708E13F6-E739-4B70-B6B3-565293EB1D38}" dt="2023-10-16T06:45:21.299" v="8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Guruprasad Ramesh" userId="" providerId="" clId="Web-{708E13F6-E739-4B70-B6B3-565293EB1D38}" dt="2023-10-16T06:45:42.565" v="44"/>
          <ac:graphicFrameMkLst>
            <pc:docMk/>
            <pc:sldMk cId="3372091551" sldId="2147471543"/>
            <ac:graphicFrameMk id="13" creationId="{0D02558B-A3BA-7F14-B8A1-9EDE93F4A36A}"/>
          </ac:graphicFrameMkLst>
        </pc:graphicFrameChg>
      </pc:sldChg>
    </pc:docChg>
  </pc:docChgLst>
  <pc:docChgLst>
    <pc:chgData name="Rajesh Kathulapalli" clId="Web-{14C37774-C366-450B-81BE-1DC02B72BA56}"/>
    <pc:docChg chg="modSld">
      <pc:chgData name="Rajesh Kathulapalli" userId="" providerId="" clId="Web-{14C37774-C366-450B-81BE-1DC02B72BA56}" dt="2024-05-20T09:55:38.315" v="49" actId="14100"/>
      <pc:docMkLst>
        <pc:docMk/>
      </pc:docMkLst>
      <pc:sldChg chg="addSp modSp">
        <pc:chgData name="Rajesh Kathulapalli" userId="" providerId="" clId="Web-{14C37774-C366-450B-81BE-1DC02B72BA56}" dt="2024-05-20T09:51:44.455" v="39" actId="1076"/>
        <pc:sldMkLst>
          <pc:docMk/>
          <pc:sldMk cId="2775464587" sldId="2147471537"/>
        </pc:sldMkLst>
        <pc:graphicFrameChg chg="add mod modGraphic">
          <ac:chgData name="Rajesh Kathulapalli" userId="" providerId="" clId="Web-{14C37774-C366-450B-81BE-1DC02B72BA56}" dt="2024-05-20T09:51:38.174" v="38"/>
          <ac:graphicFrameMkLst>
            <pc:docMk/>
            <pc:sldMk cId="2775464587" sldId="2147471537"/>
            <ac:graphicFrameMk id="11" creationId="{61D987E0-AABE-75F7-294C-7E4E031A9E7F}"/>
          </ac:graphicFrameMkLst>
        </pc:graphicFrameChg>
        <pc:picChg chg="mod">
          <ac:chgData name="Rajesh Kathulapalli" userId="" providerId="" clId="Web-{14C37774-C366-450B-81BE-1DC02B72BA56}" dt="2024-05-20T09:51:44.455" v="39" actId="1076"/>
          <ac:picMkLst>
            <pc:docMk/>
            <pc:sldMk cId="2775464587" sldId="2147471537"/>
            <ac:picMk id="8" creationId="{F158FD6A-7642-45C5-2D5E-37235A66B11A}"/>
          </ac:picMkLst>
        </pc:picChg>
      </pc:sldChg>
      <pc:sldChg chg="addSp delSp modSp">
        <pc:chgData name="Rajesh Kathulapalli" userId="" providerId="" clId="Web-{14C37774-C366-450B-81BE-1DC02B72BA56}" dt="2024-05-20T09:55:38.315" v="49" actId="14100"/>
        <pc:sldMkLst>
          <pc:docMk/>
          <pc:sldMk cId="1256049212" sldId="2147477664"/>
        </pc:sldMkLst>
        <pc:graphicFrameChg chg="mod modGraphic">
          <ac:chgData name="Rajesh Kathulapalli" userId="" providerId="" clId="Web-{14C37774-C366-450B-81BE-1DC02B72BA56}" dt="2024-05-20T09:55:18.175" v="46" actId="1076"/>
          <ac:graphicFrameMkLst>
            <pc:docMk/>
            <pc:sldMk cId="1256049212" sldId="2147477664"/>
            <ac:graphicFrameMk id="2" creationId="{6FA1B12E-F1FE-8D5E-2C3B-503520197D66}"/>
          </ac:graphicFrameMkLst>
        </pc:graphicFrameChg>
        <pc:graphicFrameChg chg="mod modGraphic">
          <ac:chgData name="Rajesh Kathulapalli" userId="" providerId="" clId="Web-{14C37774-C366-450B-81BE-1DC02B72BA56}" dt="2024-05-20T09:55:28.300" v="47"/>
          <ac:graphicFrameMkLst>
            <pc:docMk/>
            <pc:sldMk cId="1256049212" sldId="2147477664"/>
            <ac:graphicFrameMk id="6" creationId="{31F6D001-78F3-4B8B-872D-36E57CD1A630}"/>
          </ac:graphicFrameMkLst>
        </pc:graphicFrameChg>
        <pc:graphicFrameChg chg="add del mod">
          <ac:chgData name="Rajesh Kathulapalli" userId="" providerId="" clId="Web-{14C37774-C366-450B-81BE-1DC02B72BA56}" dt="2024-05-20T09:50:08.581" v="2"/>
          <ac:graphicFrameMkLst>
            <pc:docMk/>
            <pc:sldMk cId="1256049212" sldId="2147477664"/>
            <ac:graphicFrameMk id="10" creationId="{4D0D57E1-C484-7843-835C-56062BDF151B}"/>
          </ac:graphicFrameMkLst>
        </pc:graphicFrameChg>
        <pc:picChg chg="mod">
          <ac:chgData name="Rajesh Kathulapalli" userId="" providerId="" clId="Web-{14C37774-C366-450B-81BE-1DC02B72BA56}" dt="2024-05-20T09:55:38.315" v="49" actId="14100"/>
          <ac:picMkLst>
            <pc:docMk/>
            <pc:sldMk cId="1256049212" sldId="2147477664"/>
            <ac:picMk id="9" creationId="{1924AA1B-4C87-C8F7-EE24-1727B868E068}"/>
          </ac:picMkLst>
        </pc:picChg>
      </pc:sldChg>
    </pc:docChg>
  </pc:docChgLst>
  <pc:docChgLst>
    <pc:chgData name="Digo George" clId="Web-{13BC8008-4A66-4DAB-B94C-48F11C272FE8}"/>
    <pc:docChg chg="modSld">
      <pc:chgData name="Digo George" userId="" providerId="" clId="Web-{13BC8008-4A66-4DAB-B94C-48F11C272FE8}" dt="2024-06-03T11:38:26.665" v="0"/>
      <pc:docMkLst>
        <pc:docMk/>
      </pc:docMkLst>
      <pc:sldChg chg="modSp">
        <pc:chgData name="Digo George" userId="" providerId="" clId="Web-{13BC8008-4A66-4DAB-B94C-48F11C272FE8}" dt="2024-06-03T11:38:26.665" v="0"/>
        <pc:sldMkLst>
          <pc:docMk/>
          <pc:sldMk cId="900783063" sldId="2147471534"/>
        </pc:sldMkLst>
        <pc:graphicFrameChg chg="modGraphic">
          <ac:chgData name="Digo George" userId="" providerId="" clId="Web-{13BC8008-4A66-4DAB-B94C-48F11C272FE8}" dt="2024-06-03T11:38:26.665" v="0"/>
          <ac:graphicFrameMkLst>
            <pc:docMk/>
            <pc:sldMk cId="900783063" sldId="2147471534"/>
            <ac:graphicFrameMk id="7" creationId="{148940D1-ED10-54B1-8141-86F78E2B9798}"/>
          </ac:graphicFrameMkLst>
        </pc:graphicFrameChg>
      </pc:sldChg>
    </pc:docChg>
  </pc:docChgLst>
  <pc:docChgLst>
    <pc:chgData name="Robert Oinam" clId="Web-{980AD258-A7AB-439F-AD7A-24077CCC2731}"/>
    <pc:docChg chg="modSld">
      <pc:chgData name="Robert Oinam" userId="" providerId="" clId="Web-{980AD258-A7AB-439F-AD7A-24077CCC2731}" dt="2023-10-16T06:46:43.131" v="379"/>
      <pc:docMkLst>
        <pc:docMk/>
      </pc:docMkLst>
      <pc:sldChg chg="modSp">
        <pc:chgData name="Robert Oinam" userId="" providerId="" clId="Web-{980AD258-A7AB-439F-AD7A-24077CCC2731}" dt="2023-10-16T06:46:43.131" v="379"/>
        <pc:sldMkLst>
          <pc:docMk/>
          <pc:sldMk cId="2422146712" sldId="2147471544"/>
        </pc:sldMkLst>
        <pc:graphicFrameChg chg="mod modGraphic">
          <ac:chgData name="Robert Oinam" userId="" providerId="" clId="Web-{980AD258-A7AB-439F-AD7A-24077CCC2731}" dt="2023-10-16T06:41:57.136" v="369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980AD258-A7AB-439F-AD7A-24077CCC2731}" dt="2023-10-16T06:41:27.213" v="351"/>
          <ac:graphicFrameMkLst>
            <pc:docMk/>
            <pc:sldMk cId="2422146712" sldId="2147471544"/>
            <ac:graphicFrameMk id="5" creationId="{636B816A-E378-8E21-817F-ECF20C1E03A9}"/>
          </ac:graphicFrameMkLst>
        </pc:graphicFrameChg>
        <pc:graphicFrameChg chg="mod modGraphic">
          <ac:chgData name="Robert Oinam" userId="" providerId="" clId="Web-{980AD258-A7AB-439F-AD7A-24077CCC2731}" dt="2023-10-16T06:46:43.131" v="379"/>
          <ac:graphicFrameMkLst>
            <pc:docMk/>
            <pc:sldMk cId="2422146712" sldId="2147471544"/>
            <ac:graphicFrameMk id="13" creationId="{CA3C70BA-A388-21B9-3E48-61D02FD282AD}"/>
          </ac:graphicFrameMkLst>
        </pc:graphicFrameChg>
      </pc:sldChg>
    </pc:docChg>
  </pc:docChgLst>
  <pc:docChgLst>
    <pc:chgData name="Venkata Ramana Devisetty" clId="Web-{6F8FA9E0-D054-4B79-98C4-7C7C93FAD9A1}"/>
    <pc:docChg chg="modSld">
      <pc:chgData name="Venkata Ramana Devisetty" userId="" providerId="" clId="Web-{6F8FA9E0-D054-4B79-98C4-7C7C93FAD9A1}" dt="2024-06-14T14:17:43.352" v="39"/>
      <pc:docMkLst>
        <pc:docMk/>
      </pc:docMkLst>
      <pc:sldChg chg="modSp">
        <pc:chgData name="Venkata Ramana Devisetty" userId="" providerId="" clId="Web-{6F8FA9E0-D054-4B79-98C4-7C7C93FAD9A1}" dt="2024-06-14T14:17:43.352" v="39"/>
        <pc:sldMkLst>
          <pc:docMk/>
          <pc:sldMk cId="484853796" sldId="2147471546"/>
        </pc:sldMkLst>
        <pc:graphicFrameChg chg="mod modGraphic">
          <ac:chgData name="Venkata Ramana Devisetty" userId="" providerId="" clId="Web-{6F8FA9E0-D054-4B79-98C4-7C7C93FAD9A1}" dt="2024-06-14T14:17:43.352" v="39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Reddaiah Tanneru" clId="Web-{6D79EEBC-713A-4E9D-81CC-6BE06164F1C1}"/>
    <pc:docChg chg="modSld">
      <pc:chgData name="Reddaiah Tanneru" userId="" providerId="" clId="Web-{6D79EEBC-713A-4E9D-81CC-6BE06164F1C1}" dt="2024-05-02T09:29:16.777" v="53"/>
      <pc:docMkLst>
        <pc:docMk/>
      </pc:docMkLst>
      <pc:sldChg chg="modSp">
        <pc:chgData name="Reddaiah Tanneru" userId="" providerId="" clId="Web-{6D79EEBC-713A-4E9D-81CC-6BE06164F1C1}" dt="2024-05-02T09:29:16.777" v="53"/>
        <pc:sldMkLst>
          <pc:docMk/>
          <pc:sldMk cId="484853796" sldId="2147471546"/>
        </pc:sldMkLst>
        <pc:graphicFrameChg chg="mod modGraphic">
          <ac:chgData name="Reddaiah Tanneru" userId="" providerId="" clId="Web-{6D79EEBC-713A-4E9D-81CC-6BE06164F1C1}" dt="2024-05-02T09:29:16.777" v="53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</pc:sldChg>
    </pc:docChg>
  </pc:docChgLst>
  <pc:docChgLst>
    <pc:chgData name="VENKANNA DARAVATHU" clId="Web-{266293E3-B823-4E40-A3D4-300401391EF3}"/>
    <pc:docChg chg="modSld">
      <pc:chgData name="VENKANNA DARAVATHU" userId="" providerId="" clId="Web-{266293E3-B823-4E40-A3D4-300401391EF3}" dt="2024-03-25T15:03:14.351" v="415"/>
      <pc:docMkLst>
        <pc:docMk/>
      </pc:docMkLst>
      <pc:sldChg chg="modSp">
        <pc:chgData name="VENKANNA DARAVATHU" userId="" providerId="" clId="Web-{266293E3-B823-4E40-A3D4-300401391EF3}" dt="2024-03-25T15:03:14.351" v="415"/>
        <pc:sldMkLst>
          <pc:docMk/>
          <pc:sldMk cId="2387166476" sldId="2147477668"/>
        </pc:sldMkLst>
        <pc:graphicFrameChg chg="mod modGraphic">
          <ac:chgData name="VENKANNA DARAVATHU" userId="" providerId="" clId="Web-{266293E3-B823-4E40-A3D4-300401391EF3}" dt="2024-03-25T15:03:14.351" v="415"/>
          <ac:graphicFrameMkLst>
            <pc:docMk/>
            <pc:sldMk cId="2387166476" sldId="2147477668"/>
            <ac:graphicFrameMk id="8" creationId="{DD801BE3-2AF1-4784-FB2B-38B68C8C91E3}"/>
          </ac:graphicFrameMkLst>
        </pc:graphicFrameChg>
      </pc:sldChg>
    </pc:docChg>
  </pc:docChgLst>
  <pc:docChgLst>
    <pc:chgData name="SRINIVAS RAO AKULA" clId="Web-{82AC9653-93F0-4933-A60A-60522DBC2449}"/>
    <pc:docChg chg="modSld">
      <pc:chgData name="SRINIVAS RAO AKULA" userId="" providerId="" clId="Web-{82AC9653-93F0-4933-A60A-60522DBC2449}" dt="2024-02-12T10:30:47.227" v="141"/>
      <pc:docMkLst>
        <pc:docMk/>
      </pc:docMkLst>
      <pc:sldChg chg="modSp">
        <pc:chgData name="SRINIVAS RAO AKULA" userId="" providerId="" clId="Web-{82AC9653-93F0-4933-A60A-60522DBC2449}" dt="2024-02-12T10:20:01.423" v="13"/>
        <pc:sldMkLst>
          <pc:docMk/>
          <pc:sldMk cId="2269746444" sldId="2147477647"/>
        </pc:sldMkLst>
        <pc:graphicFrameChg chg="mod modGraphic">
          <ac:chgData name="SRINIVAS RAO AKULA" userId="" providerId="" clId="Web-{82AC9653-93F0-4933-A60A-60522DBC2449}" dt="2024-02-12T10:20:01.423" v="13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SRINIVAS RAO AKULA" userId="" providerId="" clId="Web-{82AC9653-93F0-4933-A60A-60522DBC2449}" dt="2024-02-12T10:30:47.227" v="141"/>
        <pc:sldMkLst>
          <pc:docMk/>
          <pc:sldMk cId="3524939644" sldId="2147477648"/>
        </pc:sldMkLst>
        <pc:graphicFrameChg chg="mod modGraphic">
          <ac:chgData name="SRINIVAS RAO AKULA" userId="" providerId="" clId="Web-{82AC9653-93F0-4933-A60A-60522DBC2449}" dt="2024-02-12T10:30:47.227" v="141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SRINIVAS RAO AKULA" userId="" providerId="" clId="Web-{82AC9653-93F0-4933-A60A-60522DBC2449}" dt="2024-02-12T10:29:14.663" v="21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Venkata Ramana Devisetty" clId="Web-{B5B68D40-BF37-4DBA-A15E-84D15FC170C9}"/>
    <pc:docChg chg="modSld">
      <pc:chgData name="Venkata Ramana Devisetty" userId="" providerId="" clId="Web-{B5B68D40-BF37-4DBA-A15E-84D15FC170C9}" dt="2024-04-15T10:56:24.714" v="5"/>
      <pc:docMkLst>
        <pc:docMk/>
      </pc:docMkLst>
      <pc:sldChg chg="modSp">
        <pc:chgData name="Venkata Ramana Devisetty" userId="" providerId="" clId="Web-{B5B68D40-BF37-4DBA-A15E-84D15FC170C9}" dt="2024-04-15T10:56:24.714" v="5"/>
        <pc:sldMkLst>
          <pc:docMk/>
          <pc:sldMk cId="484853796" sldId="2147471546"/>
        </pc:sldMkLst>
        <pc:graphicFrameChg chg="mod modGraphic">
          <ac:chgData name="Venkata Ramana Devisetty" userId="" providerId="" clId="Web-{B5B68D40-BF37-4DBA-A15E-84D15FC170C9}" dt="2024-04-15T10:56:24.714" v="5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Reddaiah Tanneru" clId="Web-{0E4C6F25-F861-4FD7-9435-5F59B7BF32EF}"/>
    <pc:docChg chg="modSld">
      <pc:chgData name="Reddaiah Tanneru" userId="" providerId="" clId="Web-{0E4C6F25-F861-4FD7-9435-5F59B7BF32EF}" dt="2024-06-10T04:29:50.658" v="177"/>
      <pc:docMkLst>
        <pc:docMk/>
      </pc:docMkLst>
      <pc:sldChg chg="modSp">
        <pc:chgData name="Reddaiah Tanneru" userId="" providerId="" clId="Web-{0E4C6F25-F861-4FD7-9435-5F59B7BF32EF}" dt="2024-06-10T04:29:50.658" v="177"/>
        <pc:sldMkLst>
          <pc:docMk/>
          <pc:sldMk cId="484853796" sldId="2147471546"/>
        </pc:sldMkLst>
        <pc:graphicFrameChg chg="mod modGraphic">
          <ac:chgData name="Reddaiah Tanneru" userId="" providerId="" clId="Web-{0E4C6F25-F861-4FD7-9435-5F59B7BF32EF}" dt="2024-06-10T04:29:50.658" v="177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Niveditha Madiri" clId="Web-{BFD05024-210A-47A7-A58B-148183C5E81D}"/>
    <pc:docChg chg="modSld">
      <pc:chgData name="Niveditha Madiri" userId="" providerId="" clId="Web-{BFD05024-210A-47A7-A58B-148183C5E81D}" dt="2024-03-04T06:07:35.089" v="350"/>
      <pc:docMkLst>
        <pc:docMk/>
      </pc:docMkLst>
      <pc:sldChg chg="modSp">
        <pc:chgData name="Niveditha Madiri" userId="" providerId="" clId="Web-{BFD05024-210A-47A7-A58B-148183C5E81D}" dt="2024-03-04T06:05:38.965" v="242"/>
        <pc:sldMkLst>
          <pc:docMk/>
          <pc:sldMk cId="2269746444" sldId="2147477647"/>
        </pc:sldMkLst>
        <pc:graphicFrameChg chg="mod modGraphic">
          <ac:chgData name="Niveditha Madiri" userId="" providerId="" clId="Web-{BFD05024-210A-47A7-A58B-148183C5E81D}" dt="2024-03-04T06:05:38.965" v="242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FD05024-210A-47A7-A58B-148183C5E81D}" dt="2024-03-04T06:04:25.638" v="172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BFD05024-210A-47A7-A58B-148183C5E81D}" dt="2024-03-04T06:04:59.278" v="188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BFD05024-210A-47A7-A58B-148183C5E81D}" dt="2024-03-04T06:07:35.089" v="350"/>
        <pc:sldMkLst>
          <pc:docMk/>
          <pc:sldMk cId="3524939644" sldId="2147477648"/>
        </pc:sldMkLst>
        <pc:graphicFrameChg chg="mod modGraphic">
          <ac:chgData name="Niveditha Madiri" userId="" providerId="" clId="Web-{BFD05024-210A-47A7-A58B-148183C5E81D}" dt="2024-03-04T06:07:26.574" v="348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FD05024-210A-47A7-A58B-148183C5E81D}" dt="2024-03-04T06:07:35.089" v="350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BFD05024-210A-47A7-A58B-148183C5E81D}" dt="2024-03-04T06:06:42.559" v="285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Ramyasree Pattem" clId="Web-{A95150ED-E27B-44D2-B447-D2F1FD5D1BDF}"/>
    <pc:docChg chg="modSld">
      <pc:chgData name="Ramyasree Pattem" userId="" providerId="" clId="Web-{A95150ED-E27B-44D2-B447-D2F1FD5D1BDF}" dt="2024-07-08T09:39:41.843" v="13" actId="1076"/>
      <pc:docMkLst>
        <pc:docMk/>
      </pc:docMkLst>
      <pc:sldChg chg="modSp">
        <pc:chgData name="Ramyasree Pattem" userId="" providerId="" clId="Web-{A95150ED-E27B-44D2-B447-D2F1FD5D1BDF}" dt="2024-07-08T09:39:41.843" v="13" actId="1076"/>
        <pc:sldMkLst>
          <pc:docMk/>
          <pc:sldMk cId="2337447902" sldId="2147471545"/>
        </pc:sldMkLst>
        <pc:spChg chg="mod">
          <ac:chgData name="Ramyasree Pattem" userId="" providerId="" clId="Web-{A95150ED-E27B-44D2-B447-D2F1FD5D1BDF}" dt="2024-07-08T09:39:41.843" v="13" actId="1076"/>
          <ac:spMkLst>
            <pc:docMk/>
            <pc:sldMk cId="2337447902" sldId="2147471545"/>
            <ac:spMk id="979" creationId="{00000000-0000-0000-0000-000000000000}"/>
          </ac:spMkLst>
        </pc:spChg>
      </pc:sldChg>
    </pc:docChg>
  </pc:docChgLst>
  <pc:docChgLst>
    <pc:chgData name="Abhishek Kumar" clId="Web-{7437907A-B7EE-415C-9E1F-DDF2747C97AD}"/>
    <pc:docChg chg="modSld">
      <pc:chgData name="Abhishek Kumar" userId="" providerId="" clId="Web-{7437907A-B7EE-415C-9E1F-DDF2747C97AD}" dt="2024-05-24T14:45:55.981" v="297"/>
      <pc:docMkLst>
        <pc:docMk/>
      </pc:docMkLst>
      <pc:sldChg chg="modSp">
        <pc:chgData name="Abhishek Kumar" userId="" providerId="" clId="Web-{7437907A-B7EE-415C-9E1F-DDF2747C97AD}" dt="2024-05-24T14:45:55.981" v="297"/>
        <pc:sldMkLst>
          <pc:docMk/>
          <pc:sldMk cId="373300723" sldId="2147471547"/>
        </pc:sldMkLst>
        <pc:graphicFrameChg chg="mod modGraphic">
          <ac:chgData name="Abhishek Kumar" userId="" providerId="" clId="Web-{7437907A-B7EE-415C-9E1F-DDF2747C97AD}" dt="2024-05-24T14:45:55.981" v="297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Robert Oinam" clId="Web-{0DD159C1-0880-44CD-90CE-FEE4E03F73A9}"/>
    <pc:docChg chg="modSld">
      <pc:chgData name="Robert Oinam" userId="" providerId="" clId="Web-{0DD159C1-0880-44CD-90CE-FEE4E03F73A9}" dt="2024-03-18T07:28:38.373" v="107"/>
      <pc:docMkLst>
        <pc:docMk/>
      </pc:docMkLst>
      <pc:sldChg chg="modSp">
        <pc:chgData name="Robert Oinam" userId="" providerId="" clId="Web-{0DD159C1-0880-44CD-90CE-FEE4E03F73A9}" dt="2024-03-18T07:28:38.373" v="107"/>
        <pc:sldMkLst>
          <pc:docMk/>
          <pc:sldMk cId="2422146712" sldId="2147471544"/>
        </pc:sldMkLst>
        <pc:graphicFrameChg chg="mod modGraphic">
          <ac:chgData name="Robert Oinam" userId="" providerId="" clId="Web-{0DD159C1-0880-44CD-90CE-FEE4E03F73A9}" dt="2024-03-18T07:28:38.373" v="107"/>
          <ac:graphicFrameMkLst>
            <pc:docMk/>
            <pc:sldMk cId="2422146712" sldId="2147471544"/>
            <ac:graphicFrameMk id="14" creationId="{6182AFD7-E7D2-C3C0-27EF-53B5685E010C}"/>
          </ac:graphicFrameMkLst>
        </pc:graphicFrameChg>
      </pc:sldChg>
    </pc:docChg>
  </pc:docChgLst>
  <pc:docChgLst>
    <pc:chgData name="Digo George" clId="Web-{6914411F-880E-4ABF-8236-4AAB7AB4949F}"/>
    <pc:docChg chg="modSld">
      <pc:chgData name="Digo George" userId="" providerId="" clId="Web-{6914411F-880E-4ABF-8236-4AAB7AB4949F}" dt="2024-01-19T11:10:36.144" v="897"/>
      <pc:docMkLst>
        <pc:docMk/>
      </pc:docMkLst>
      <pc:sldChg chg="addSp delSp modSp">
        <pc:chgData name="Digo George" userId="" providerId="" clId="Web-{6914411F-880E-4ABF-8236-4AAB7AB4949F}" dt="2024-01-19T11:10:36.144" v="897"/>
        <pc:sldMkLst>
          <pc:docMk/>
          <pc:sldMk cId="900783063" sldId="2147471534"/>
        </pc:sldMkLst>
        <pc:graphicFrameChg chg="mod modGraphic">
          <ac:chgData name="Digo George" userId="" providerId="" clId="Web-{6914411F-880E-4ABF-8236-4AAB7AB4949F}" dt="2024-01-19T11:05:24.218" v="686"/>
          <ac:graphicFrameMkLst>
            <pc:docMk/>
            <pc:sldMk cId="900783063" sldId="2147471534"/>
            <ac:graphicFrameMk id="2" creationId="{93BA7E0D-EDE2-BD71-F6FD-1D094D323F6F}"/>
          </ac:graphicFrameMkLst>
        </pc:graphicFrameChg>
        <pc:graphicFrameChg chg="mod modGraphic">
          <ac:chgData name="Digo George" userId="" providerId="" clId="Web-{6914411F-880E-4ABF-8236-4AAB7AB4949F}" dt="2024-01-19T11:09:26.674" v="889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add del mod modGraphic">
          <ac:chgData name="Digo George" userId="" providerId="" clId="Web-{6914411F-880E-4ABF-8236-4AAB7AB4949F}" dt="2024-01-19T10:43:17.591" v="469"/>
          <ac:graphicFrameMkLst>
            <pc:docMk/>
            <pc:sldMk cId="900783063" sldId="2147471534"/>
            <ac:graphicFrameMk id="9" creationId="{E6EBE9EB-BD4F-638C-CB0B-C469FA291D02}"/>
          </ac:graphicFrameMkLst>
        </pc:graphicFrameChg>
        <pc:graphicFrameChg chg="add mod modGraphic">
          <ac:chgData name="Digo George" userId="" providerId="" clId="Web-{6914411F-880E-4ABF-8236-4AAB7AB4949F}" dt="2024-01-19T11:06:01.249" v="691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  <pc:graphicFrameChg chg="mod modGraphic">
          <ac:chgData name="Digo George" userId="" providerId="" clId="Web-{6914411F-880E-4ABF-8236-4AAB7AB4949F}" dt="2024-01-19T11:05:42.655" v="688"/>
          <ac:graphicFrameMkLst>
            <pc:docMk/>
            <pc:sldMk cId="900783063" sldId="2147471534"/>
            <ac:graphicFrameMk id="29" creationId="{629496F3-0E49-6C9B-03BB-984F66AA3089}"/>
          </ac:graphicFrameMkLst>
        </pc:graphicFrameChg>
        <pc:graphicFrameChg chg="del mod modGraphic">
          <ac:chgData name="Digo George" userId="" providerId="" clId="Web-{6914411F-880E-4ABF-8236-4AAB7AB4949F}" dt="2024-01-19T10:40:32.354" v="417"/>
          <ac:graphicFrameMkLst>
            <pc:docMk/>
            <pc:sldMk cId="900783063" sldId="2147471534"/>
            <ac:graphicFrameMk id="30" creationId="{43930D81-5176-81CA-2B5C-14A47128C16D}"/>
          </ac:graphicFrameMkLst>
        </pc:graphicFrameChg>
        <pc:graphicFrameChg chg="mod modGraphic">
          <ac:chgData name="Digo George" userId="" providerId="" clId="Web-{6914411F-880E-4ABF-8236-4AAB7AB4949F}" dt="2024-01-19T11:10:36.144" v="897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  <pc:sldChg chg="modSp">
        <pc:chgData name="Digo George" userId="" providerId="" clId="Web-{6914411F-880E-4ABF-8236-4AAB7AB4949F}" dt="2024-01-19T10:37:36.602" v="381"/>
        <pc:sldMkLst>
          <pc:docMk/>
          <pc:sldMk cId="3051149279" sldId="2147471548"/>
        </pc:sldMkLst>
        <pc:graphicFrameChg chg="modGraphic">
          <ac:chgData name="Digo George" userId="" providerId="" clId="Web-{6914411F-880E-4ABF-8236-4AAB7AB4949F}" dt="2024-01-19T10:37:21.243" v="374"/>
          <ac:graphicFrameMkLst>
            <pc:docMk/>
            <pc:sldMk cId="3051149279" sldId="2147471548"/>
            <ac:graphicFrameMk id="2" creationId="{CEC32F26-6EB6-3FB6-AFC2-A29D7FAEA4D5}"/>
          </ac:graphicFrameMkLst>
        </pc:graphicFrameChg>
        <pc:graphicFrameChg chg="modGraphic">
          <ac:chgData name="Digo George" userId="" providerId="" clId="Web-{6914411F-880E-4ABF-8236-4AAB7AB4949F}" dt="2024-01-19T10:37:31.477" v="377"/>
          <ac:graphicFrameMkLst>
            <pc:docMk/>
            <pc:sldMk cId="3051149279" sldId="2147471548"/>
            <ac:graphicFrameMk id="5" creationId="{D4755AB4-4E32-89AB-1BD8-67C978ADCE17}"/>
          </ac:graphicFrameMkLst>
        </pc:graphicFrameChg>
        <pc:graphicFrameChg chg="modGraphic">
          <ac:chgData name="Digo George" userId="" providerId="" clId="Web-{6914411F-880E-4ABF-8236-4AAB7AB4949F}" dt="2024-01-19T10:37:30.321" v="376"/>
          <ac:graphicFrameMkLst>
            <pc:docMk/>
            <pc:sldMk cId="3051149279" sldId="2147471548"/>
            <ac:graphicFrameMk id="6" creationId="{BE3CD01B-6E13-098D-E33E-25732DF3531D}"/>
          </ac:graphicFrameMkLst>
        </pc:graphicFrameChg>
        <pc:graphicFrameChg chg="mod modGraphic">
          <ac:chgData name="Digo George" userId="" providerId="" clId="Web-{6914411F-880E-4ABF-8236-4AAB7AB4949F}" dt="2024-01-19T10:37:36.602" v="381"/>
          <ac:graphicFrameMkLst>
            <pc:docMk/>
            <pc:sldMk cId="3051149279" sldId="2147471548"/>
            <ac:graphicFrameMk id="13" creationId="{AE71077A-EA40-9BA0-CB86-21CEE5CBC186}"/>
          </ac:graphicFrameMkLst>
        </pc:graphicFrameChg>
      </pc:sldChg>
    </pc:docChg>
  </pc:docChgLst>
  <pc:docChgLst>
    <pc:chgData name="Rajesh Kathulapalli" clId="Web-{98DE4854-F371-4BC1-BE9B-22031177943F}"/>
    <pc:docChg chg="modSld">
      <pc:chgData name="Rajesh Kathulapalli" userId="" providerId="" clId="Web-{98DE4854-F371-4BC1-BE9B-22031177943F}" dt="2024-02-05T09:43:11.122" v="153"/>
      <pc:docMkLst>
        <pc:docMk/>
      </pc:docMkLst>
      <pc:sldChg chg="modSp">
        <pc:chgData name="Rajesh Kathulapalli" userId="" providerId="" clId="Web-{98DE4854-F371-4BC1-BE9B-22031177943F}" dt="2024-02-05T09:43:11.122" v="153"/>
        <pc:sldMkLst>
          <pc:docMk/>
          <pc:sldMk cId="3372091551" sldId="2147471543"/>
        </pc:sldMkLst>
        <pc:graphicFrameChg chg="mod modGraphic">
          <ac:chgData name="Rajesh Kathulapalli" userId="" providerId="" clId="Web-{98DE4854-F371-4BC1-BE9B-22031177943F}" dt="2024-02-05T09:43:11.122" v="153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</pc:sldChg>
    </pc:docChg>
  </pc:docChgLst>
  <pc:docChgLst>
    <pc:chgData name="Vankayala Jipsa Rao" clId="Web-{BDA9612B-2A6D-4F11-A43B-6BA450C74A09}"/>
    <pc:docChg chg="modSld">
      <pc:chgData name="Vankayala Jipsa Rao" userId="" providerId="" clId="Web-{BDA9612B-2A6D-4F11-A43B-6BA450C74A09}" dt="2024-02-05T11:13:00.128" v="55"/>
      <pc:docMkLst>
        <pc:docMk/>
      </pc:docMkLst>
      <pc:sldChg chg="modSp">
        <pc:chgData name="Vankayala Jipsa Rao" userId="" providerId="" clId="Web-{BDA9612B-2A6D-4F11-A43B-6BA450C74A09}" dt="2024-02-05T11:13:00.128" v="55"/>
        <pc:sldMkLst>
          <pc:docMk/>
          <pc:sldMk cId="1768006258" sldId="2147471549"/>
        </pc:sldMkLst>
        <pc:graphicFrameChg chg="mod modGraphic">
          <ac:chgData name="Vankayala Jipsa Rao" userId="" providerId="" clId="Web-{BDA9612B-2A6D-4F11-A43B-6BA450C74A09}" dt="2024-02-05T11:13:00.128" v="55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Abhishek Kumar" clId="Web-{1D5C2D3F-C6E5-4808-A5BA-2C66EF8BD7FA}"/>
    <pc:docChg chg="modSld">
      <pc:chgData name="Abhishek Kumar" userId="" providerId="" clId="Web-{1D5C2D3F-C6E5-4808-A5BA-2C66EF8BD7FA}" dt="2024-04-08T10:32:12.829" v="1024"/>
      <pc:docMkLst>
        <pc:docMk/>
      </pc:docMkLst>
      <pc:sldChg chg="modSp">
        <pc:chgData name="Abhishek Kumar" userId="" providerId="" clId="Web-{1D5C2D3F-C6E5-4808-A5BA-2C66EF8BD7FA}" dt="2024-04-08T10:32:12.829" v="1024"/>
        <pc:sldMkLst>
          <pc:docMk/>
          <pc:sldMk cId="373300723" sldId="2147471547"/>
        </pc:sldMkLst>
        <pc:graphicFrameChg chg="mod modGraphic">
          <ac:chgData name="Abhishek Kumar" userId="" providerId="" clId="Web-{1D5C2D3F-C6E5-4808-A5BA-2C66EF8BD7FA}" dt="2024-04-08T10:02:54.421" v="114" actId="1076"/>
          <ac:graphicFrameMkLst>
            <pc:docMk/>
            <pc:sldMk cId="373300723" sldId="2147471547"/>
            <ac:graphicFrameMk id="2" creationId="{ABBCD705-41FB-C662-26D0-12D552C24EED}"/>
          </ac:graphicFrameMkLst>
        </pc:graphicFrameChg>
        <pc:graphicFrameChg chg="mod modGraphic">
          <ac:chgData name="Abhishek Kumar" userId="" providerId="" clId="Web-{1D5C2D3F-C6E5-4808-A5BA-2C66EF8BD7FA}" dt="2024-04-08T09:49:24.998" v="113"/>
          <ac:graphicFrameMkLst>
            <pc:docMk/>
            <pc:sldMk cId="373300723" sldId="2147471547"/>
            <ac:graphicFrameMk id="3" creationId="{9C0B3124-8A65-AF3E-3855-D4FD94E743B7}"/>
          </ac:graphicFrameMkLst>
        </pc:graphicFrameChg>
        <pc:graphicFrameChg chg="mod modGraphic">
          <ac:chgData name="Abhishek Kumar" userId="" providerId="" clId="Web-{1D5C2D3F-C6E5-4808-A5BA-2C66EF8BD7FA}" dt="2024-04-08T10:32:12.829" v="1024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1D5C2D3F-C6E5-4808-A5BA-2C66EF8BD7FA}" dt="2024-04-08T10:25:01.207" v="980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  <pc:docChgLst>
    <pc:chgData name="Venkatarao Gonugunta" clId="Web-{64A3CFEB-CCBF-440D-BDE8-2CA31A4EE0E0}"/>
    <pc:docChg chg="modSld">
      <pc:chgData name="Venkatarao Gonugunta" userId="" providerId="" clId="Web-{64A3CFEB-CCBF-440D-BDE8-2CA31A4EE0E0}" dt="2024-05-06T02:12:58.684" v="471"/>
      <pc:docMkLst>
        <pc:docMk/>
      </pc:docMkLst>
      <pc:sldChg chg="modSp">
        <pc:chgData name="Venkatarao Gonugunta" userId="" providerId="" clId="Web-{64A3CFEB-CCBF-440D-BDE8-2CA31A4EE0E0}" dt="2024-05-06T02:12:58.684" v="471"/>
        <pc:sldMkLst>
          <pc:docMk/>
          <pc:sldMk cId="3261528758" sldId="2147471536"/>
        </pc:sldMkLst>
        <pc:graphicFrameChg chg="mod modGraphic">
          <ac:chgData name="Venkatarao Gonugunta" userId="" providerId="" clId="Web-{64A3CFEB-CCBF-440D-BDE8-2CA31A4EE0E0}" dt="2024-05-06T02:05:09.634" v="413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  <pc:graphicFrameChg chg="mod modGraphic">
          <ac:chgData name="Venkatarao Gonugunta" userId="" providerId="" clId="Web-{64A3CFEB-CCBF-440D-BDE8-2CA31A4EE0E0}" dt="2024-05-06T02:12:58.684" v="471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Srilakshmi Nookala" clId="Web-{3B4514A9-5693-45F7-A6A2-DBED6DD93531}"/>
    <pc:docChg chg="modSld">
      <pc:chgData name="Srilakshmi Nookala" userId="" providerId="" clId="Web-{3B4514A9-5693-45F7-A6A2-DBED6DD93531}" dt="2023-10-03T08:28:26.420" v="141"/>
      <pc:docMkLst>
        <pc:docMk/>
      </pc:docMkLst>
      <pc:sldChg chg="modSp">
        <pc:chgData name="Srilakshmi Nookala" userId="" providerId="" clId="Web-{3B4514A9-5693-45F7-A6A2-DBED6DD93531}" dt="2023-10-03T08:28:26.420" v="141"/>
        <pc:sldMkLst>
          <pc:docMk/>
          <pc:sldMk cId="2422146712" sldId="2147471544"/>
        </pc:sldMkLst>
        <pc:graphicFrameChg chg="mod modGraphic">
          <ac:chgData name="Srilakshmi Nookala" userId="" providerId="" clId="Web-{3B4514A9-5693-45F7-A6A2-DBED6DD93531}" dt="2023-10-03T08:28:26.420" v="141"/>
          <ac:graphicFrameMkLst>
            <pc:docMk/>
            <pc:sldMk cId="2422146712" sldId="2147471544"/>
            <ac:graphicFrameMk id="8" creationId="{DD801BE3-2AF1-4784-FB2B-38B68C8C91E3}"/>
          </ac:graphicFrameMkLst>
        </pc:graphicFrameChg>
      </pc:sldChg>
    </pc:docChg>
  </pc:docChgLst>
  <pc:docChgLst>
    <pc:chgData name="Reddaiah Tanneru" clId="Web-{F5B9BB6F-BA59-4593-AAE0-190A8258418B}"/>
    <pc:docChg chg="modSld">
      <pc:chgData name="Reddaiah Tanneru" userId="" providerId="" clId="Web-{F5B9BB6F-BA59-4593-AAE0-190A8258418B}" dt="2024-04-08T04:51:26.558" v="260"/>
      <pc:docMkLst>
        <pc:docMk/>
      </pc:docMkLst>
      <pc:sldChg chg="modSp">
        <pc:chgData name="Reddaiah Tanneru" userId="" providerId="" clId="Web-{F5B9BB6F-BA59-4593-AAE0-190A8258418B}" dt="2024-04-08T04:51:26.558" v="260"/>
        <pc:sldMkLst>
          <pc:docMk/>
          <pc:sldMk cId="484853796" sldId="2147471546"/>
        </pc:sldMkLst>
        <pc:graphicFrameChg chg="mod modGraphic">
          <ac:chgData name="Reddaiah Tanneru" userId="" providerId="" clId="Web-{F5B9BB6F-BA59-4593-AAE0-190A8258418B}" dt="2024-04-08T04:51:26.558" v="260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F5B9BB6F-BA59-4593-AAE0-190A8258418B}" dt="2024-04-08T04:51:19.073" v="250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Ramyasree Pattem" clId="Web-{6ACE4D8A-CD94-4DA4-B0C4-9850EF9332A1}"/>
    <pc:docChg chg="modSld">
      <pc:chgData name="Ramyasree Pattem" userId="" providerId="" clId="Web-{6ACE4D8A-CD94-4DA4-B0C4-9850EF9332A1}" dt="2023-10-09T12:59:41.869" v="603"/>
      <pc:docMkLst>
        <pc:docMk/>
      </pc:docMkLst>
      <pc:sldChg chg="modSp">
        <pc:chgData name="Ramyasree Pattem" userId="" providerId="" clId="Web-{6ACE4D8A-CD94-4DA4-B0C4-9850EF9332A1}" dt="2023-10-09T12:59:41.869" v="603"/>
        <pc:sldMkLst>
          <pc:docMk/>
          <pc:sldMk cId="4232973158" sldId="2147471542"/>
        </pc:sldMkLst>
        <pc:graphicFrameChg chg="mod modGraphic">
          <ac:chgData name="Ramyasree Pattem" userId="" providerId="" clId="Web-{6ACE4D8A-CD94-4DA4-B0C4-9850EF9332A1}" dt="2023-10-09T12:59:41.869" v="603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</pc:sldChg>
    </pc:docChg>
  </pc:docChgLst>
  <pc:docChgLst>
    <pc:chgData name="Monalisha Beura" clId="Web-{6BEBD0F7-F663-443E-A7D8-461B6519C959}"/>
    <pc:docChg chg="modSld">
      <pc:chgData name="Monalisha Beura" userId="" providerId="" clId="Web-{6BEBD0F7-F663-443E-A7D8-461B6519C959}" dt="2024-04-22T05:34:22.516" v="171"/>
      <pc:docMkLst>
        <pc:docMk/>
      </pc:docMkLst>
      <pc:sldChg chg="modSp">
        <pc:chgData name="Monalisha Beura" userId="" providerId="" clId="Web-{6BEBD0F7-F663-443E-A7D8-461B6519C959}" dt="2024-04-22T05:34:22.516" v="171"/>
        <pc:sldMkLst>
          <pc:docMk/>
          <pc:sldMk cId="3069475017" sldId="2147477653"/>
        </pc:sldMkLst>
        <pc:graphicFrameChg chg="mod modGraphic">
          <ac:chgData name="Monalisha Beura" userId="" providerId="" clId="Web-{6BEBD0F7-F663-443E-A7D8-461B6519C959}" dt="2024-04-22T05:34:22.516" v="171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Senthil Selvaraj" clId="Web-{C278AFED-66C9-400E-A520-4A3F105711BC}"/>
    <pc:docChg chg="modSld">
      <pc:chgData name="Senthil Selvaraj" userId="" providerId="" clId="Web-{C278AFED-66C9-400E-A520-4A3F105711BC}" dt="2024-07-01T09:57:14.159" v="366"/>
      <pc:docMkLst>
        <pc:docMk/>
      </pc:docMkLst>
      <pc:sldChg chg="modSp">
        <pc:chgData name="Senthil Selvaraj" userId="" providerId="" clId="Web-{C278AFED-66C9-400E-A520-4A3F105711BC}" dt="2024-07-01T09:57:14.159" v="366"/>
        <pc:sldMkLst>
          <pc:docMk/>
          <pc:sldMk cId="2269746444" sldId="2147477647"/>
        </pc:sldMkLst>
        <pc:graphicFrameChg chg="mod modGraphic">
          <ac:chgData name="Senthil Selvaraj" userId="" providerId="" clId="Web-{C278AFED-66C9-400E-A520-4A3F105711BC}" dt="2024-07-01T09:57:14.159" v="366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Senthil Selvaraj" userId="" providerId="" clId="Web-{C278AFED-66C9-400E-A520-4A3F105711BC}" dt="2024-07-01T09:46:33.131" v="285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Senthil Selvaraj" userId="" providerId="" clId="Web-{C278AFED-66C9-400E-A520-4A3F105711BC}" dt="2024-07-01T09:53:17.442" v="308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</pc:docChg>
  </pc:docChgLst>
  <pc:docChgLst>
    <pc:chgData name="Monalisha Beura" clId="Web-{D3C5343A-0FC8-4D62-8A16-91F142CE40C9}"/>
    <pc:docChg chg="modSld">
      <pc:chgData name="Monalisha Beura" userId="" providerId="" clId="Web-{D3C5343A-0FC8-4D62-8A16-91F142CE40C9}" dt="2024-06-10T05:31:15.382" v="17"/>
      <pc:docMkLst>
        <pc:docMk/>
      </pc:docMkLst>
      <pc:sldChg chg="modSp">
        <pc:chgData name="Monalisha Beura" userId="" providerId="" clId="Web-{D3C5343A-0FC8-4D62-8A16-91F142CE40C9}" dt="2024-06-10T05:31:15.382" v="17"/>
        <pc:sldMkLst>
          <pc:docMk/>
          <pc:sldMk cId="3069475017" sldId="2147477653"/>
        </pc:sldMkLst>
        <pc:graphicFrameChg chg="mod modGraphic">
          <ac:chgData name="Monalisha Beura" userId="" providerId="" clId="Web-{D3C5343A-0FC8-4D62-8A16-91F142CE40C9}" dt="2024-06-10T05:31:15.382" v="17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VENKANNA DARAVATHU" clId="Web-{809CF996-11E8-42F2-9EB5-2C6415E4D569}"/>
    <pc:docChg chg="modSld">
      <pc:chgData name="VENKANNA DARAVATHU" userId="" providerId="" clId="Web-{809CF996-11E8-42F2-9EB5-2C6415E4D569}" dt="2023-11-13T07:17:35.922" v="389"/>
      <pc:docMkLst>
        <pc:docMk/>
      </pc:docMkLst>
      <pc:sldChg chg="modSp">
        <pc:chgData name="VENKANNA DARAVATHU" userId="" providerId="" clId="Web-{809CF996-11E8-42F2-9EB5-2C6415E4D569}" dt="2023-11-13T07:17:35.922" v="389"/>
        <pc:sldMkLst>
          <pc:docMk/>
          <pc:sldMk cId="1644857702" sldId="2147471540"/>
        </pc:sldMkLst>
        <pc:graphicFrameChg chg="mod modGraphic">
          <ac:chgData name="VENKANNA DARAVATHU" userId="" providerId="" clId="Web-{809CF996-11E8-42F2-9EB5-2C6415E4D569}" dt="2023-11-13T07:17:35.922" v="389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VENKANNA DARAVATHU" userId="" providerId="" clId="Web-{809CF996-11E8-42F2-9EB5-2C6415E4D569}" dt="2023-11-13T07:11:49.605" v="19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Shivani Rana" clId="Web-{1518F375-2EF0-4F51-80C9-FC5BAAA93834}"/>
    <pc:docChg chg="modSld">
      <pc:chgData name="Shivani Rana" userId="" providerId="" clId="Web-{1518F375-2EF0-4F51-80C9-FC5BAAA93834}" dt="2024-02-12T03:53:22.610" v="160"/>
      <pc:docMkLst>
        <pc:docMk/>
      </pc:docMkLst>
      <pc:sldChg chg="modSp">
        <pc:chgData name="Shivani Rana" userId="" providerId="" clId="Web-{1518F375-2EF0-4F51-80C9-FC5BAAA93834}" dt="2024-02-12T03:53:22.610" v="160"/>
        <pc:sldMkLst>
          <pc:docMk/>
          <pc:sldMk cId="3261528758" sldId="2147471536"/>
        </pc:sldMkLst>
        <pc:graphicFrameChg chg="mod modGraphic">
          <ac:chgData name="Shivani Rana" userId="" providerId="" clId="Web-{1518F375-2EF0-4F51-80C9-FC5BAAA93834}" dt="2024-02-12T03:53:22.610" v="160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Shweta Gupta" clId="Web-{95827246-2A06-4F3D-A64C-92BAABC5EE31}"/>
    <pc:docChg chg="modSld">
      <pc:chgData name="Shweta Gupta" userId="" providerId="" clId="Web-{95827246-2A06-4F3D-A64C-92BAABC5EE31}" dt="2023-10-27T10:23:15.936" v="75"/>
      <pc:docMkLst>
        <pc:docMk/>
      </pc:docMkLst>
      <pc:sldChg chg="modSp">
        <pc:chgData name="Shweta Gupta" userId="" providerId="" clId="Web-{95827246-2A06-4F3D-A64C-92BAABC5EE31}" dt="2023-10-27T10:23:15.936" v="75"/>
        <pc:sldMkLst>
          <pc:docMk/>
          <pc:sldMk cId="1644857702" sldId="2147471540"/>
        </pc:sldMkLst>
        <pc:graphicFrameChg chg="mod modGraphic">
          <ac:chgData name="Shweta Gupta" userId="" providerId="" clId="Web-{95827246-2A06-4F3D-A64C-92BAABC5EE31}" dt="2023-10-27T10:22:15.357" v="33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Shweta Gupta" userId="" providerId="" clId="Web-{95827246-2A06-4F3D-A64C-92BAABC5EE31}" dt="2023-10-27T10:23:15.936" v="75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Venkatarao Gonugunta" clId="Web-{C617CA01-09AA-47B7-8343-D06F687ABFE0}"/>
    <pc:docChg chg="modSld">
      <pc:chgData name="Venkatarao Gonugunta" userId="" providerId="" clId="Web-{C617CA01-09AA-47B7-8343-D06F687ABFE0}" dt="2024-04-22T02:47:40.383" v="31"/>
      <pc:docMkLst>
        <pc:docMk/>
      </pc:docMkLst>
      <pc:sldChg chg="modSp">
        <pc:chgData name="Venkatarao Gonugunta" userId="" providerId="" clId="Web-{C617CA01-09AA-47B7-8343-D06F687ABFE0}" dt="2024-04-22T02:47:40.383" v="31"/>
        <pc:sldMkLst>
          <pc:docMk/>
          <pc:sldMk cId="3261528758" sldId="2147471536"/>
        </pc:sldMkLst>
        <pc:graphicFrameChg chg="mod modGraphic">
          <ac:chgData name="Venkatarao Gonugunta" userId="" providerId="" clId="Web-{C617CA01-09AA-47B7-8343-D06F687ABFE0}" dt="2024-04-22T02:47:40.383" v="31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Lakshmi Prathyusha Bellam" clId="Web-{1324406F-7232-4D0E-B654-29D53C643DD5}"/>
    <pc:docChg chg="addSld delSld">
      <pc:chgData name="Lakshmi Prathyusha Bellam" userId="" providerId="" clId="Web-{1324406F-7232-4D0E-B654-29D53C643DD5}" dt="2024-01-07T06:16:09.787" v="1"/>
      <pc:docMkLst>
        <pc:docMk/>
      </pc:docMkLst>
      <pc:sldChg chg="del">
        <pc:chgData name="Lakshmi Prathyusha Bellam" userId="" providerId="" clId="Web-{1324406F-7232-4D0E-B654-29D53C643DD5}" dt="2024-01-07T06:16:09.787" v="1"/>
        <pc:sldMkLst>
          <pc:docMk/>
          <pc:sldMk cId="1315149490" sldId="2147477655"/>
        </pc:sldMkLst>
      </pc:sldChg>
      <pc:sldChg chg="add">
        <pc:chgData name="Lakshmi Prathyusha Bellam" userId="" providerId="" clId="Web-{1324406F-7232-4D0E-B654-29D53C643DD5}" dt="2024-01-07T06:15:45.162" v="0"/>
        <pc:sldMkLst>
          <pc:docMk/>
          <pc:sldMk cId="840514966" sldId="2147477656"/>
        </pc:sldMkLst>
      </pc:sldChg>
    </pc:docChg>
  </pc:docChgLst>
  <pc:docChgLst>
    <pc:chgData name="Karan M" clId="Web-{1743A8B3-DBA2-4E3D-BC7A-B72FF5711519}"/>
    <pc:docChg chg="modSld">
      <pc:chgData name="Karan M" userId="" providerId="" clId="Web-{1743A8B3-DBA2-4E3D-BC7A-B72FF5711519}" dt="2024-02-05T06:40:08.198" v="389" actId="1076"/>
      <pc:docMkLst>
        <pc:docMk/>
      </pc:docMkLst>
      <pc:sldChg chg="modSp">
        <pc:chgData name="Karan M" userId="" providerId="" clId="Web-{1743A8B3-DBA2-4E3D-BC7A-B72FF5711519}" dt="2024-02-05T06:40:08.198" v="389" actId="1076"/>
        <pc:sldMkLst>
          <pc:docMk/>
          <pc:sldMk cId="2912535993" sldId="2147471550"/>
        </pc:sldMkLst>
        <pc:graphicFrameChg chg="mod">
          <ac:chgData name="Karan M" userId="" providerId="" clId="Web-{1743A8B3-DBA2-4E3D-BC7A-B72FF5711519}" dt="2024-02-05T06:34:08.318" v="32" actId="1076"/>
          <ac:graphicFrameMkLst>
            <pc:docMk/>
            <pc:sldMk cId="2912535993" sldId="2147471550"/>
            <ac:graphicFrameMk id="2" creationId="{B9A8B5D0-9537-EBC6-DF88-D3439EE189B9}"/>
          </ac:graphicFrameMkLst>
        </pc:graphicFrameChg>
        <pc:graphicFrameChg chg="mod">
          <ac:chgData name="Karan M" userId="" providerId="" clId="Web-{1743A8B3-DBA2-4E3D-BC7A-B72FF5711519}" dt="2024-02-05T06:34:03.927" v="31" actId="1076"/>
          <ac:graphicFrameMkLst>
            <pc:docMk/>
            <pc:sldMk cId="2912535993" sldId="2147471550"/>
            <ac:graphicFrameMk id="3" creationId="{F78F7202-FAE9-A7F6-C78C-4E6A838FC023}"/>
          </ac:graphicFrameMkLst>
        </pc:graphicFrameChg>
        <pc:graphicFrameChg chg="mod modGraphic">
          <ac:chgData name="Karan M" userId="" providerId="" clId="Web-{1743A8B3-DBA2-4E3D-BC7A-B72FF5711519}" dt="2024-02-05T06:39:14.744" v="387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Karan M" userId="" providerId="" clId="Web-{1743A8B3-DBA2-4E3D-BC7A-B72FF5711519}" dt="2024-02-05T06:34:36.693" v="48" actId="1076"/>
          <ac:graphicFrameMkLst>
            <pc:docMk/>
            <pc:sldMk cId="2912535993" sldId="2147471550"/>
            <ac:graphicFrameMk id="9" creationId="{994F9221-FBC7-9297-84D6-1607A21C5B04}"/>
          </ac:graphicFrameMkLst>
        </pc:graphicFrameChg>
        <pc:graphicFrameChg chg="mod modGraphic">
          <ac:chgData name="Karan M" userId="" providerId="" clId="Web-{1743A8B3-DBA2-4E3D-BC7A-B72FF5711519}" dt="2024-02-05T06:34:41.943" v="60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  <pc:graphicFrameChg chg="mod modGraphic">
          <ac:chgData name="Karan M" userId="" providerId="" clId="Web-{1743A8B3-DBA2-4E3D-BC7A-B72FF5711519}" dt="2024-02-05T06:40:08.198" v="389" actId="1076"/>
          <ac:graphicFrameMkLst>
            <pc:docMk/>
            <pc:sldMk cId="2912535993" sldId="2147471550"/>
            <ac:graphicFrameMk id="18" creationId="{0F898381-ED80-EF53-913E-26B5DBA7E285}"/>
          </ac:graphicFrameMkLst>
        </pc:graphicFrameChg>
      </pc:sldChg>
    </pc:docChg>
  </pc:docChgLst>
  <pc:docChgLst>
    <pc:chgData name="Abhishek Kumar" clId="Web-{D07FF90F-162C-4E73-B2D8-AEFC82EC50FE}"/>
    <pc:docChg chg="modSld">
      <pc:chgData name="Abhishek Kumar" userId="" providerId="" clId="Web-{D07FF90F-162C-4E73-B2D8-AEFC82EC50FE}" dt="2024-04-01T08:48:08.639" v="185"/>
      <pc:docMkLst>
        <pc:docMk/>
      </pc:docMkLst>
      <pc:sldChg chg="modSp">
        <pc:chgData name="Abhishek Kumar" userId="" providerId="" clId="Web-{D07FF90F-162C-4E73-B2D8-AEFC82EC50FE}" dt="2024-04-01T08:48:08.639" v="185"/>
        <pc:sldMkLst>
          <pc:docMk/>
          <pc:sldMk cId="373300723" sldId="2147471547"/>
        </pc:sldMkLst>
        <pc:graphicFrameChg chg="mod modGraphic">
          <ac:chgData name="Abhishek Kumar" userId="" providerId="" clId="Web-{D07FF90F-162C-4E73-B2D8-AEFC82EC50FE}" dt="2024-04-01T08:48:08.639" v="185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Niveditha Madiri" clId="Web-{9F479CA8-6627-4859-8AC2-229F60869A81}"/>
    <pc:docChg chg="modSld">
      <pc:chgData name="Niveditha Madiri" userId="" providerId="" clId="Web-{9F479CA8-6627-4859-8AC2-229F60869A81}" dt="2024-01-22T06:05:54.453" v="217"/>
      <pc:docMkLst>
        <pc:docMk/>
      </pc:docMkLst>
      <pc:sldChg chg="modSp">
        <pc:chgData name="Niveditha Madiri" userId="" providerId="" clId="Web-{9F479CA8-6627-4859-8AC2-229F60869A81}" dt="2024-01-22T06:01:34.794" v="103"/>
        <pc:sldMkLst>
          <pc:docMk/>
          <pc:sldMk cId="2269746444" sldId="2147477647"/>
        </pc:sldMkLst>
        <pc:graphicFrameChg chg="mod modGraphic">
          <ac:chgData name="Niveditha Madiri" userId="" providerId="" clId="Web-{9F479CA8-6627-4859-8AC2-229F60869A81}" dt="2024-01-22T05:58:13.916" v="8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9F479CA8-6627-4859-8AC2-229F60869A81}" dt="2024-01-22T06:01:34.794" v="103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Graphic">
          <ac:chgData name="Niveditha Madiri" userId="" providerId="" clId="Web-{9F479CA8-6627-4859-8AC2-229F60869A81}" dt="2024-01-22T06:00:49.590" v="99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9F479CA8-6627-4859-8AC2-229F60869A81}" dt="2024-01-22T06:05:54.453" v="217"/>
        <pc:sldMkLst>
          <pc:docMk/>
          <pc:sldMk cId="3524939644" sldId="2147477648"/>
        </pc:sldMkLst>
        <pc:graphicFrameChg chg="mod modGraphic">
          <ac:chgData name="Niveditha Madiri" userId="" providerId="" clId="Web-{9F479CA8-6627-4859-8AC2-229F60869A81}" dt="2024-01-22T06:05:54.453" v="217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VISHNU VARDHAN Syamala" clId="Web-{D47C6E74-4D17-4219-ABAB-A86F064BB6E1}"/>
    <pc:docChg chg="modSld">
      <pc:chgData name="VISHNU VARDHAN Syamala" userId="" providerId="" clId="Web-{D47C6E74-4D17-4219-ABAB-A86F064BB6E1}" dt="2023-11-27T08:00:55.888" v="332"/>
      <pc:docMkLst>
        <pc:docMk/>
      </pc:docMkLst>
      <pc:sldChg chg="modSp">
        <pc:chgData name="VISHNU VARDHAN Syamala" userId="" providerId="" clId="Web-{D47C6E74-4D17-4219-ABAB-A86F064BB6E1}" dt="2023-11-27T08:00:55.888" v="332"/>
        <pc:sldMkLst>
          <pc:docMk/>
          <pc:sldMk cId="2912535993" sldId="2147471550"/>
        </pc:sldMkLst>
        <pc:graphicFrameChg chg="mod modGraphic">
          <ac:chgData name="VISHNU VARDHAN Syamala" userId="" providerId="" clId="Web-{D47C6E74-4D17-4219-ABAB-A86F064BB6E1}" dt="2023-11-27T08:00:55.888" v="332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Monalisha Beura" clId="Web-{4C3E71A8-B4CC-4FA4-BC11-F29FD1D70608}"/>
    <pc:docChg chg="modSld">
      <pc:chgData name="Monalisha Beura" userId="" providerId="" clId="Web-{4C3E71A8-B4CC-4FA4-BC11-F29FD1D70608}" dt="2024-05-06T05:06:39.591" v="413"/>
      <pc:docMkLst>
        <pc:docMk/>
      </pc:docMkLst>
      <pc:sldChg chg="modSp">
        <pc:chgData name="Monalisha Beura" userId="" providerId="" clId="Web-{4C3E71A8-B4CC-4FA4-BC11-F29FD1D70608}" dt="2024-05-06T05:06:39.591" v="413"/>
        <pc:sldMkLst>
          <pc:docMk/>
          <pc:sldMk cId="3069475017" sldId="2147477653"/>
        </pc:sldMkLst>
        <pc:spChg chg="mod">
          <ac:chgData name="Monalisha Beura" userId="" providerId="" clId="Web-{4C3E71A8-B4CC-4FA4-BC11-F29FD1D70608}" dt="2024-05-06T04:53:15.055" v="210" actId="20577"/>
          <ac:spMkLst>
            <pc:docMk/>
            <pc:sldMk cId="3069475017" sldId="2147477653"/>
            <ac:spMk id="6" creationId="{0CE4A258-937E-130F-AC4F-1DD61847A1E4}"/>
          </ac:spMkLst>
        </pc:spChg>
        <pc:graphicFrameChg chg="mod modGraphic">
          <ac:chgData name="Monalisha Beura" userId="" providerId="" clId="Web-{4C3E71A8-B4CC-4FA4-BC11-F29FD1D70608}" dt="2024-05-06T05:02:13.761" v="294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  <pc:graphicFrameChg chg="mod modGraphic">
          <ac:chgData name="Monalisha Beura" userId="" providerId="" clId="Web-{4C3E71A8-B4CC-4FA4-BC11-F29FD1D70608}" dt="2024-05-06T05:06:39.591" v="413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Guruprasad Ramesh" clId="Web-{85DC6B23-2147-4D76-A825-65B5BC1539D4}"/>
    <pc:docChg chg="modSld">
      <pc:chgData name="Guruprasad Ramesh" userId="" providerId="" clId="Web-{85DC6B23-2147-4D76-A825-65B5BC1539D4}" dt="2024-05-13T08:52:32.875" v="124"/>
      <pc:docMkLst>
        <pc:docMk/>
      </pc:docMkLst>
      <pc:sldChg chg="modSp">
        <pc:chgData name="Guruprasad Ramesh" userId="" providerId="" clId="Web-{85DC6B23-2147-4D76-A825-65B5BC1539D4}" dt="2024-05-13T08:52:32.875" v="124"/>
        <pc:sldMkLst>
          <pc:docMk/>
          <pc:sldMk cId="2775464587" sldId="2147471537"/>
        </pc:sldMkLst>
        <pc:graphicFrameChg chg="mod modGraphic">
          <ac:chgData name="Guruprasad Ramesh" userId="" providerId="" clId="Web-{85DC6B23-2147-4D76-A825-65B5BC1539D4}" dt="2024-05-13T08:52:32.875" v="124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Ramyasree Pattem" clId="Web-{A27FA39A-BD64-4430-8E79-1EAEF635DA26}"/>
    <pc:docChg chg="modSld">
      <pc:chgData name="Ramyasree Pattem" userId="" providerId="" clId="Web-{A27FA39A-BD64-4430-8E79-1EAEF635DA26}" dt="2024-02-23T14:33:59.220" v="117"/>
      <pc:docMkLst>
        <pc:docMk/>
      </pc:docMkLst>
      <pc:sldChg chg="modSp">
        <pc:chgData name="Ramyasree Pattem" userId="" providerId="" clId="Web-{A27FA39A-BD64-4430-8E79-1EAEF635DA26}" dt="2024-02-23T14:33:59.220" v="117"/>
        <pc:sldMkLst>
          <pc:docMk/>
          <pc:sldMk cId="4213397551" sldId="2147477665"/>
        </pc:sldMkLst>
        <pc:graphicFrameChg chg="mod modGraphic">
          <ac:chgData name="Ramyasree Pattem" userId="" providerId="" clId="Web-{A27FA39A-BD64-4430-8E79-1EAEF635DA26}" dt="2024-02-23T14:33:59.220" v="117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Guruprasad Ramesh" clId="Web-{4E56F055-326D-469E-AEDD-26592E4BABA8}"/>
    <pc:docChg chg="modSld">
      <pc:chgData name="Guruprasad Ramesh" userId="" providerId="" clId="Web-{4E56F055-326D-469E-AEDD-26592E4BABA8}" dt="2024-05-20T07:43:31.553" v="2" actId="1076"/>
      <pc:docMkLst>
        <pc:docMk/>
      </pc:docMkLst>
      <pc:sldChg chg="modSp">
        <pc:chgData name="Guruprasad Ramesh" userId="" providerId="" clId="Web-{4E56F055-326D-469E-AEDD-26592E4BABA8}" dt="2024-05-20T07:43:31.553" v="2" actId="1076"/>
        <pc:sldMkLst>
          <pc:docMk/>
          <pc:sldMk cId="2775464587" sldId="2147471537"/>
        </pc:sldMkLst>
        <pc:graphicFrameChg chg="mod">
          <ac:chgData name="Guruprasad Ramesh" userId="" providerId="" clId="Web-{4E56F055-326D-469E-AEDD-26592E4BABA8}" dt="2024-05-20T07:43:31.553" v="2" actId="1076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  <pc:graphicFrameChg chg="mod">
          <ac:chgData name="Guruprasad Ramesh" userId="" providerId="" clId="Web-{4E56F055-326D-469E-AEDD-26592E4BABA8}" dt="2024-05-20T07:43:10.100" v="0" actId="1076"/>
          <ac:graphicFrameMkLst>
            <pc:docMk/>
            <pc:sldMk cId="2775464587" sldId="2147471537"/>
            <ac:graphicFrameMk id="12" creationId="{43AF9754-C076-8993-0283-2766F4F8A8F8}"/>
          </ac:graphicFrameMkLst>
        </pc:graphicFrameChg>
      </pc:sldChg>
    </pc:docChg>
  </pc:docChgLst>
  <pc:docChgLst>
    <pc:chgData name="Shivani Rana" clId="Web-{A4470FDB-7660-46C9-AD06-7C86193CE356}"/>
    <pc:docChg chg="modSld">
      <pc:chgData name="Shivani Rana" userId="" providerId="" clId="Web-{A4470FDB-7660-46C9-AD06-7C86193CE356}" dt="2024-02-19T12:56:45.159" v="21"/>
      <pc:docMkLst>
        <pc:docMk/>
      </pc:docMkLst>
      <pc:sldChg chg="modSp">
        <pc:chgData name="Shivani Rana" userId="" providerId="" clId="Web-{A4470FDB-7660-46C9-AD06-7C86193CE356}" dt="2024-02-19T12:56:45.159" v="21"/>
        <pc:sldMkLst>
          <pc:docMk/>
          <pc:sldMk cId="3261528758" sldId="2147471536"/>
        </pc:sldMkLst>
        <pc:graphicFrameChg chg="mod modGraphic">
          <ac:chgData name="Shivani Rana" userId="" providerId="" clId="Web-{A4470FDB-7660-46C9-AD06-7C86193CE356}" dt="2024-02-19T12:56:45.159" v="21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Venkatarao Gonugunta" clId="Web-{82EBE449-21C5-45BA-8347-42DB16EC8167}"/>
    <pc:docChg chg="modSld">
      <pc:chgData name="Venkatarao Gonugunta" userId="" providerId="" clId="Web-{82EBE449-21C5-45BA-8347-42DB16EC8167}" dt="2023-10-30T11:05:53.390" v="49"/>
      <pc:docMkLst>
        <pc:docMk/>
      </pc:docMkLst>
      <pc:sldChg chg="modSp">
        <pc:chgData name="Venkatarao Gonugunta" userId="" providerId="" clId="Web-{82EBE449-21C5-45BA-8347-42DB16EC8167}" dt="2023-10-30T11:05:53.390" v="49"/>
        <pc:sldMkLst>
          <pc:docMk/>
          <pc:sldMk cId="3261528758" sldId="2147471536"/>
        </pc:sldMkLst>
        <pc:graphicFrameChg chg="mod modGraphic">
          <ac:chgData name="Venkatarao Gonugunta" userId="" providerId="" clId="Web-{82EBE449-21C5-45BA-8347-42DB16EC8167}" dt="2023-10-30T11:05:53.390" v="49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VISHNU VARDHAN Syamala" clId="Web-{FFEB0E22-E465-439F-AC37-93C520E44A0B}"/>
    <pc:docChg chg="modSld">
      <pc:chgData name="VISHNU VARDHAN Syamala" userId="" providerId="" clId="Web-{FFEB0E22-E465-439F-AC37-93C520E44A0B}" dt="2023-11-20T08:40:11.169" v="180"/>
      <pc:docMkLst>
        <pc:docMk/>
      </pc:docMkLst>
      <pc:sldChg chg="modSp">
        <pc:chgData name="VISHNU VARDHAN Syamala" userId="" providerId="" clId="Web-{FFEB0E22-E465-439F-AC37-93C520E44A0B}" dt="2023-11-20T08:40:11.169" v="180"/>
        <pc:sldMkLst>
          <pc:docMk/>
          <pc:sldMk cId="2912535993" sldId="2147471550"/>
        </pc:sldMkLst>
        <pc:graphicFrameChg chg="mod modGraphic">
          <ac:chgData name="VISHNU VARDHAN Syamala" userId="" providerId="" clId="Web-{FFEB0E22-E465-439F-AC37-93C520E44A0B}" dt="2023-11-20T08:40:11.169" v="180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VISHNU VARDHAN Syamala" clId="Web-{2B79DF79-92D7-41C4-AA5E-7C817D56F3BF}"/>
    <pc:docChg chg="modSld">
      <pc:chgData name="VISHNU VARDHAN Syamala" userId="" providerId="" clId="Web-{2B79DF79-92D7-41C4-AA5E-7C817D56F3BF}" dt="2023-12-11T08:38:58.077" v="257"/>
      <pc:docMkLst>
        <pc:docMk/>
      </pc:docMkLst>
      <pc:sldChg chg="modSp">
        <pc:chgData name="VISHNU VARDHAN Syamala" userId="" providerId="" clId="Web-{2B79DF79-92D7-41C4-AA5E-7C817D56F3BF}" dt="2023-12-11T08:38:58.077" v="257"/>
        <pc:sldMkLst>
          <pc:docMk/>
          <pc:sldMk cId="2912535993" sldId="2147471550"/>
        </pc:sldMkLst>
        <pc:graphicFrameChg chg="mod modGraphic">
          <ac:chgData name="VISHNU VARDHAN Syamala" userId="" providerId="" clId="Web-{2B79DF79-92D7-41C4-AA5E-7C817D56F3BF}" dt="2023-12-11T08:38:58.077" v="257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Shweta Gupta" clId="Web-{CCE7621C-F9D8-4EB5-A992-AE46DF04E0AE}"/>
    <pc:docChg chg="modSld">
      <pc:chgData name="Shweta Gupta" userId="" providerId="" clId="Web-{CCE7621C-F9D8-4EB5-A992-AE46DF04E0AE}" dt="2024-06-17T10:55:13.737" v="57"/>
      <pc:docMkLst>
        <pc:docMk/>
      </pc:docMkLst>
      <pc:sldChg chg="modSp">
        <pc:chgData name="Shweta Gupta" userId="" providerId="" clId="Web-{CCE7621C-F9D8-4EB5-A992-AE46DF04E0AE}" dt="2024-06-17T10:55:13.737" v="57"/>
        <pc:sldMkLst>
          <pc:docMk/>
          <pc:sldMk cId="1405524973" sldId="2147477686"/>
        </pc:sldMkLst>
        <pc:graphicFrameChg chg="mod modGraphic">
          <ac:chgData name="Shweta Gupta" userId="" providerId="" clId="Web-{CCE7621C-F9D8-4EB5-A992-AE46DF04E0AE}" dt="2024-06-17T10:55:13.737" v="57"/>
          <ac:graphicFrameMkLst>
            <pc:docMk/>
            <pc:sldMk cId="1405524973" sldId="2147477686"/>
            <ac:graphicFrameMk id="8" creationId="{DD801BE3-2AF1-4784-FB2B-38B68C8C91E3}"/>
          </ac:graphicFrameMkLst>
        </pc:graphicFrameChg>
        <pc:graphicFrameChg chg="mod modGraphic">
          <ac:chgData name="Shweta Gupta" userId="" providerId="" clId="Web-{CCE7621C-F9D8-4EB5-A992-AE46DF04E0AE}" dt="2024-06-17T10:54:45.721" v="11"/>
          <ac:graphicFrameMkLst>
            <pc:docMk/>
            <pc:sldMk cId="1405524973" sldId="2147477686"/>
            <ac:graphicFrameMk id="14" creationId="{28ABD958-D0A9-539F-97AA-2DABD8C25451}"/>
          </ac:graphicFrameMkLst>
        </pc:graphicFrameChg>
      </pc:sldChg>
    </pc:docChg>
  </pc:docChgLst>
  <pc:docChgLst>
    <pc:chgData name="Robert Oinam" clId="Web-{05B98A88-DA1C-42C7-B96A-FA7402E9C684}"/>
    <pc:docChg chg="modSld">
      <pc:chgData name="Robert Oinam" userId="" providerId="" clId="Web-{05B98A88-DA1C-42C7-B96A-FA7402E9C684}" dt="2024-07-08T09:36:53.823" v="397"/>
      <pc:docMkLst>
        <pc:docMk/>
      </pc:docMkLst>
      <pc:sldChg chg="modSp">
        <pc:chgData name="Robert Oinam" userId="" providerId="" clId="Web-{05B98A88-DA1C-42C7-B96A-FA7402E9C684}" dt="2024-07-08T09:36:53.823" v="397"/>
        <pc:sldMkLst>
          <pc:docMk/>
          <pc:sldMk cId="2422146712" sldId="2147471544"/>
        </pc:sldMkLst>
        <pc:graphicFrameChg chg="mod modGraphic">
          <ac:chgData name="Robert Oinam" userId="" providerId="" clId="Web-{05B98A88-DA1C-42C7-B96A-FA7402E9C684}" dt="2024-07-08T09:36:53.823" v="397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Brijesh Gupta" clId="Web-{70D03BC6-6155-4B6D-B672-52917D8AEE25}"/>
    <pc:docChg chg="modSld">
      <pc:chgData name="Brijesh Gupta" userId="" providerId="" clId="Web-{70D03BC6-6155-4B6D-B672-52917D8AEE25}" dt="2024-04-01T09:24:26.464" v="46"/>
      <pc:docMkLst>
        <pc:docMk/>
      </pc:docMkLst>
      <pc:sldChg chg="modSp">
        <pc:chgData name="Brijesh Gupta" userId="" providerId="" clId="Web-{70D03BC6-6155-4B6D-B672-52917D8AEE25}" dt="2024-04-01T09:24:26.464" v="46"/>
        <pc:sldMkLst>
          <pc:docMk/>
          <pc:sldMk cId="3069475017" sldId="2147477653"/>
        </pc:sldMkLst>
        <pc:graphicFrameChg chg="mod modGraphic">
          <ac:chgData name="Brijesh Gupta" userId="" providerId="" clId="Web-{70D03BC6-6155-4B6D-B672-52917D8AEE25}" dt="2024-04-01T09:24:26.464" v="46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Niveditha Madiri" clId="Web-{DE8C5DA5-128A-4591-894D-1184325293CA}"/>
    <pc:docChg chg="modSld">
      <pc:chgData name="Niveditha Madiri" userId="" providerId="" clId="Web-{DE8C5DA5-128A-4591-894D-1184325293CA}" dt="2023-10-09T06:17:40.414" v="573"/>
      <pc:docMkLst>
        <pc:docMk/>
      </pc:docMkLst>
      <pc:sldChg chg="modSp">
        <pc:chgData name="Niveditha Madiri" userId="" providerId="" clId="Web-{DE8C5DA5-128A-4591-894D-1184325293CA}" dt="2023-10-09T06:17:40.414" v="573"/>
        <pc:sldMkLst>
          <pc:docMk/>
          <pc:sldMk cId="2675000439" sldId="2147471553"/>
        </pc:sldMkLst>
        <pc:graphicFrameChg chg="mod modGraphic">
          <ac:chgData name="Niveditha Madiri" userId="" providerId="" clId="Web-{DE8C5DA5-128A-4591-894D-1184325293CA}" dt="2023-10-09T06:15:32.017" v="331"/>
          <ac:graphicFrameMkLst>
            <pc:docMk/>
            <pc:sldMk cId="2675000439" sldId="2147471553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DE8C5DA5-128A-4591-894D-1184325293CA}" dt="2023-10-09T06:17:40.414" v="573"/>
          <ac:graphicFrameMkLst>
            <pc:docMk/>
            <pc:sldMk cId="2675000439" sldId="2147471553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DE8C5DA5-128A-4591-894D-1184325293CA}" dt="2023-10-09T06:17:07.539" v="543"/>
        <pc:sldMkLst>
          <pc:docMk/>
          <pc:sldMk cId="3570447675" sldId="2147477640"/>
        </pc:sldMkLst>
        <pc:graphicFrameChg chg="mod modGraphic">
          <ac:chgData name="Niveditha Madiri" userId="" providerId="" clId="Web-{DE8C5DA5-128A-4591-894D-1184325293CA}" dt="2023-10-09T06:16:41.648" v="513"/>
          <ac:graphicFrameMkLst>
            <pc:docMk/>
            <pc:sldMk cId="3570447675" sldId="2147477640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DE8C5DA5-128A-4591-894D-1184325293CA}" dt="2023-10-09T06:17:07.539" v="543"/>
          <ac:graphicFrameMkLst>
            <pc:docMk/>
            <pc:sldMk cId="3570447675" sldId="2147477640"/>
            <ac:graphicFrameMk id="13" creationId="{A3E6570F-FC63-069B-0E4A-21B5BD603FD0}"/>
          </ac:graphicFrameMkLst>
        </pc:graphicFrameChg>
      </pc:sldChg>
    </pc:docChg>
  </pc:docChgLst>
  <pc:docChgLst>
    <pc:chgData name="Venkatarao Gonugunta" clId="Web-{C00B9880-4844-4B37-AF7E-AE4EF538E709}"/>
    <pc:docChg chg="modSld">
      <pc:chgData name="Venkatarao Gonugunta" userId="" providerId="" clId="Web-{C00B9880-4844-4B37-AF7E-AE4EF538E709}" dt="2023-11-04T02:15:33.312" v="0"/>
      <pc:docMkLst>
        <pc:docMk/>
      </pc:docMkLst>
      <pc:sldChg chg="modSp">
        <pc:chgData name="Venkatarao Gonugunta" userId="" providerId="" clId="Web-{C00B9880-4844-4B37-AF7E-AE4EF538E709}" dt="2023-11-04T02:15:33.312" v="0"/>
        <pc:sldMkLst>
          <pc:docMk/>
          <pc:sldMk cId="3261528758" sldId="2147471536"/>
        </pc:sldMkLst>
        <pc:graphicFrameChg chg="modGraphic">
          <ac:chgData name="Venkatarao Gonugunta" userId="" providerId="" clId="Web-{C00B9880-4844-4B37-AF7E-AE4EF538E709}" dt="2023-11-04T02:15:33.312" v="0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Guruprasad Ramesh" clId="Web-{ED67C943-C3D0-4BD8-AFD7-1F66C921A8E5}"/>
    <pc:docChg chg="modSld">
      <pc:chgData name="Guruprasad Ramesh" userId="" providerId="" clId="Web-{ED67C943-C3D0-4BD8-AFD7-1F66C921A8E5}" dt="2024-07-01T06:56:45.380" v="345"/>
      <pc:docMkLst>
        <pc:docMk/>
      </pc:docMkLst>
      <pc:sldChg chg="modSp">
        <pc:chgData name="Guruprasad Ramesh" userId="" providerId="" clId="Web-{ED67C943-C3D0-4BD8-AFD7-1F66C921A8E5}" dt="2024-07-01T06:56:45.380" v="345"/>
        <pc:sldMkLst>
          <pc:docMk/>
          <pc:sldMk cId="2775464587" sldId="2147471537"/>
        </pc:sldMkLst>
        <pc:graphicFrameChg chg="mod modGraphic">
          <ac:chgData name="Guruprasad Ramesh" userId="" providerId="" clId="Web-{ED67C943-C3D0-4BD8-AFD7-1F66C921A8E5}" dt="2024-07-01T06:56:45.380" v="345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Lakshmi Prathyusha Bellam" clId="Web-{3FC79559-3D1C-4C52-86D9-9DE7CD2D126D}"/>
    <pc:docChg chg="addSld delSld modSld">
      <pc:chgData name="Lakshmi Prathyusha Bellam" userId="" providerId="" clId="Web-{3FC79559-3D1C-4C52-86D9-9DE7CD2D126D}" dt="2024-03-03T17:39:20.213" v="3"/>
      <pc:docMkLst>
        <pc:docMk/>
      </pc:docMkLst>
      <pc:sldChg chg="del">
        <pc:chgData name="Lakshmi Prathyusha Bellam" userId="" providerId="" clId="Web-{3FC79559-3D1C-4C52-86D9-9DE7CD2D126D}" dt="2024-03-03T17:39:07.839" v="1"/>
        <pc:sldMkLst>
          <pc:docMk/>
          <pc:sldMk cId="3307052482" sldId="2147477666"/>
        </pc:sldMkLst>
      </pc:sldChg>
      <pc:sldChg chg="modSp add">
        <pc:chgData name="Lakshmi Prathyusha Bellam" userId="" providerId="" clId="Web-{3FC79559-3D1C-4C52-86D9-9DE7CD2D126D}" dt="2024-03-03T17:39:20.213" v="3"/>
        <pc:sldMkLst>
          <pc:docMk/>
          <pc:sldMk cId="931804171" sldId="2147477667"/>
        </pc:sldMkLst>
        <pc:graphicFrameChg chg="mod modGraphic">
          <ac:chgData name="Lakshmi Prathyusha Bellam" userId="" providerId="" clId="Web-{3FC79559-3D1C-4C52-86D9-9DE7CD2D126D}" dt="2024-03-03T17:39:20.213" v="3"/>
          <ac:graphicFrameMkLst>
            <pc:docMk/>
            <pc:sldMk cId="931804171" sldId="2147477667"/>
            <ac:graphicFrameMk id="3" creationId="{D6605946-BD9A-C8CB-6C75-9B7D27957C16}"/>
          </ac:graphicFrameMkLst>
        </pc:graphicFrameChg>
      </pc:sldChg>
    </pc:docChg>
  </pc:docChgLst>
  <pc:docChgLst>
    <pc:chgData name="Digo George" clId="Web-{440CE6C0-6188-4FC7-8FFE-3B4C059C619E}"/>
    <pc:docChg chg="modSld">
      <pc:chgData name="Digo George" userId="" providerId="" clId="Web-{440CE6C0-6188-4FC7-8FFE-3B4C059C619E}" dt="2024-04-29T08:07:22.226" v="277"/>
      <pc:docMkLst>
        <pc:docMk/>
      </pc:docMkLst>
      <pc:sldChg chg="modSp">
        <pc:chgData name="Digo George" userId="" providerId="" clId="Web-{440CE6C0-6188-4FC7-8FFE-3B4C059C619E}" dt="2024-04-29T08:07:22.226" v="277"/>
        <pc:sldMkLst>
          <pc:docMk/>
          <pc:sldMk cId="900783063" sldId="2147471534"/>
        </pc:sldMkLst>
        <pc:graphicFrameChg chg="modGraphic">
          <ac:chgData name="Digo George" userId="" providerId="" clId="Web-{440CE6C0-6188-4FC7-8FFE-3B4C059C619E}" dt="2024-04-29T08:06:25.146" v="264"/>
          <ac:graphicFrameMkLst>
            <pc:docMk/>
            <pc:sldMk cId="900783063" sldId="2147471534"/>
            <ac:graphicFrameMk id="2" creationId="{93BA7E0D-EDE2-BD71-F6FD-1D094D323F6F}"/>
          </ac:graphicFrameMkLst>
        </pc:graphicFrameChg>
        <pc:graphicFrameChg chg="mod modGraphic">
          <ac:chgData name="Digo George" userId="" providerId="" clId="Web-{440CE6C0-6188-4FC7-8FFE-3B4C059C619E}" dt="2024-04-29T08:06:09.192" v="263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440CE6C0-6188-4FC7-8FFE-3B4C059C619E}" dt="2024-04-29T08:07:22.226" v="277"/>
          <ac:graphicFrameMkLst>
            <pc:docMk/>
            <pc:sldMk cId="900783063" sldId="2147471534"/>
            <ac:graphicFrameMk id="29" creationId="{629496F3-0E49-6C9B-03BB-984F66AA3089}"/>
          </ac:graphicFrameMkLst>
        </pc:graphicFrameChg>
      </pc:sldChg>
    </pc:docChg>
  </pc:docChgLst>
  <pc:docChgLst>
    <pc:chgData name="SASWATI SAMAI" clId="Web-{C77F07AD-9853-44C1-825C-3366419A8D3B}"/>
    <pc:docChg chg="modSld">
      <pc:chgData name="SASWATI SAMAI" userId="" providerId="" clId="Web-{C77F07AD-9853-44C1-825C-3366419A8D3B}" dt="2024-07-08T08:48:06.708" v="371"/>
      <pc:docMkLst>
        <pc:docMk/>
      </pc:docMkLst>
      <pc:sldChg chg="modSp">
        <pc:chgData name="SASWATI SAMAI" userId="" providerId="" clId="Web-{C77F07AD-9853-44C1-825C-3366419A8D3B}" dt="2024-07-08T08:48:06.708" v="371"/>
        <pc:sldMkLst>
          <pc:docMk/>
          <pc:sldMk cId="2734152196" sldId="2147477689"/>
        </pc:sldMkLst>
        <pc:graphicFrameChg chg="mod modGraphic">
          <ac:chgData name="SASWATI SAMAI" userId="" providerId="" clId="Web-{C77F07AD-9853-44C1-825C-3366419A8D3B}" dt="2024-07-08T08:48:06.708" v="371"/>
          <ac:graphicFrameMkLst>
            <pc:docMk/>
            <pc:sldMk cId="2734152196" sldId="2147477689"/>
            <ac:graphicFrameMk id="3" creationId="{D6605946-BD9A-C8CB-6C75-9B7D27957C16}"/>
          </ac:graphicFrameMkLst>
        </pc:graphicFrameChg>
      </pc:sldChg>
    </pc:docChg>
  </pc:docChgLst>
  <pc:docChgLst>
    <pc:chgData name="Harish Balakrishnan" clId="Web-{C37BD01F-B663-4567-B12B-B1FC0BB60C1B}"/>
    <pc:docChg chg="modSld">
      <pc:chgData name="Harish Balakrishnan" userId="" providerId="" clId="Web-{C37BD01F-B663-4567-B12B-B1FC0BB60C1B}" dt="2024-01-08T05:30:02.017" v="9"/>
      <pc:docMkLst>
        <pc:docMk/>
      </pc:docMkLst>
      <pc:sldChg chg="modSp">
        <pc:chgData name="Harish Balakrishnan" userId="" providerId="" clId="Web-{C37BD01F-B663-4567-B12B-B1FC0BB60C1B}" dt="2024-01-08T05:30:02.017" v="9"/>
        <pc:sldMkLst>
          <pc:docMk/>
          <pc:sldMk cId="900783063" sldId="2147471534"/>
        </pc:sldMkLst>
        <pc:graphicFrameChg chg="modGraphic">
          <ac:chgData name="Harish Balakrishnan" userId="" providerId="" clId="Web-{C37BD01F-B663-4567-B12B-B1FC0BB60C1B}" dt="2024-01-08T05:29:02.906" v="1"/>
          <ac:graphicFrameMkLst>
            <pc:docMk/>
            <pc:sldMk cId="900783063" sldId="2147471534"/>
            <ac:graphicFrameMk id="2" creationId="{93BA7E0D-EDE2-BD71-F6FD-1D094D323F6F}"/>
          </ac:graphicFrameMkLst>
        </pc:graphicFrameChg>
        <pc:graphicFrameChg chg="mod modGraphic">
          <ac:chgData name="Harish Balakrishnan" userId="" providerId="" clId="Web-{C37BD01F-B663-4567-B12B-B1FC0BB60C1B}" dt="2024-01-08T05:30:02.017" v="9"/>
          <ac:graphicFrameMkLst>
            <pc:docMk/>
            <pc:sldMk cId="900783063" sldId="2147471534"/>
            <ac:graphicFrameMk id="29" creationId="{629496F3-0E49-6C9B-03BB-984F66AA3089}"/>
          </ac:graphicFrameMkLst>
        </pc:graphicFrameChg>
      </pc:sldChg>
    </pc:docChg>
  </pc:docChgLst>
  <pc:docChgLst>
    <pc:chgData name="Niveditha Madiri" clId="Web-{B1437AC3-4D9B-4954-B6EF-BAE54140915C}"/>
    <pc:docChg chg="modSld">
      <pc:chgData name="Niveditha Madiri" userId="" providerId="" clId="Web-{B1437AC3-4D9B-4954-B6EF-BAE54140915C}" dt="2024-03-18T06:37:50.209" v="144"/>
      <pc:docMkLst>
        <pc:docMk/>
      </pc:docMkLst>
      <pc:sldChg chg="modSp">
        <pc:chgData name="Niveditha Madiri" userId="" providerId="" clId="Web-{B1437AC3-4D9B-4954-B6EF-BAE54140915C}" dt="2024-03-18T06:36:16.257" v="79"/>
        <pc:sldMkLst>
          <pc:docMk/>
          <pc:sldMk cId="2269746444" sldId="2147477647"/>
        </pc:sldMkLst>
        <pc:graphicFrameChg chg="mod modGraphic">
          <ac:chgData name="Niveditha Madiri" userId="" providerId="" clId="Web-{B1437AC3-4D9B-4954-B6EF-BAE54140915C}" dt="2024-03-18T06:36:16.257" v="79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1437AC3-4D9B-4954-B6EF-BAE54140915C}" dt="2024-03-18T06:34:40.570" v="33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</pc:sldChg>
      <pc:sldChg chg="modSp">
        <pc:chgData name="Niveditha Madiri" userId="" providerId="" clId="Web-{B1437AC3-4D9B-4954-B6EF-BAE54140915C}" dt="2024-03-18T06:37:50.209" v="144"/>
        <pc:sldMkLst>
          <pc:docMk/>
          <pc:sldMk cId="3524939644" sldId="2147477648"/>
        </pc:sldMkLst>
        <pc:graphicFrameChg chg="mod modGraphic">
          <ac:chgData name="Niveditha Madiri" userId="" providerId="" clId="Web-{B1437AC3-4D9B-4954-B6EF-BAE54140915C}" dt="2024-03-18T06:37:50.209" v="144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1437AC3-4D9B-4954-B6EF-BAE54140915C}" dt="2024-03-18T06:37:13.147" v="99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VENKANNA DARAVATHU" clId="Web-{03C97990-6231-4873-8883-3BA89E6902CB}"/>
    <pc:docChg chg="modSld">
      <pc:chgData name="VENKANNA DARAVATHU" userId="" providerId="" clId="Web-{03C97990-6231-4873-8883-3BA89E6902CB}" dt="2024-07-08T06:36:24.587" v="315"/>
      <pc:docMkLst>
        <pc:docMk/>
      </pc:docMkLst>
      <pc:sldChg chg="modSp">
        <pc:chgData name="VENKANNA DARAVATHU" userId="" providerId="" clId="Web-{03C97990-6231-4873-8883-3BA89E6902CB}" dt="2024-07-08T06:36:24.587" v="315"/>
        <pc:sldMkLst>
          <pc:docMk/>
          <pc:sldMk cId="1405524973" sldId="2147477686"/>
        </pc:sldMkLst>
        <pc:graphicFrameChg chg="mod modGraphic">
          <ac:chgData name="VENKANNA DARAVATHU" userId="" providerId="" clId="Web-{03C97990-6231-4873-8883-3BA89E6902CB}" dt="2024-07-08T06:36:24.587" v="315"/>
          <ac:graphicFrameMkLst>
            <pc:docMk/>
            <pc:sldMk cId="1405524973" sldId="2147477686"/>
            <ac:graphicFrameMk id="8" creationId="{DD801BE3-2AF1-4784-FB2B-38B68C8C91E3}"/>
          </ac:graphicFrameMkLst>
        </pc:graphicFrameChg>
      </pc:sldChg>
    </pc:docChg>
  </pc:docChgLst>
  <pc:docChgLst>
    <pc:chgData name="Robert Oinam" clId="Web-{C8763A54-58AB-4786-BC57-373A0BADC54E}"/>
    <pc:docChg chg="modSld">
      <pc:chgData name="Robert Oinam" userId="" providerId="" clId="Web-{C8763A54-58AB-4786-BC57-373A0BADC54E}" dt="2023-10-16T06:48:15.240" v="1"/>
      <pc:docMkLst>
        <pc:docMk/>
      </pc:docMkLst>
      <pc:sldChg chg="modSp">
        <pc:chgData name="Robert Oinam" userId="" providerId="" clId="Web-{C8763A54-58AB-4786-BC57-373A0BADC54E}" dt="2023-10-16T06:48:15.240" v="1"/>
        <pc:sldMkLst>
          <pc:docMk/>
          <pc:sldMk cId="2422146712" sldId="2147471544"/>
        </pc:sldMkLst>
        <pc:graphicFrameChg chg="mod modGraphic">
          <ac:chgData name="Robert Oinam" userId="" providerId="" clId="Web-{C8763A54-58AB-4786-BC57-373A0BADC54E}" dt="2023-10-16T06:48:15.240" v="1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Bandi Ganesh" clId="Web-{676C8E5F-B32A-400F-AB5F-A7940635DFB8}"/>
    <pc:docChg chg="modSld">
      <pc:chgData name="Bandi Ganesh" userId="" providerId="" clId="Web-{676C8E5F-B32A-400F-AB5F-A7940635DFB8}" dt="2024-05-20T09:09:38.838" v="431"/>
      <pc:docMkLst>
        <pc:docMk/>
      </pc:docMkLst>
      <pc:sldChg chg="modSp">
        <pc:chgData name="Bandi Ganesh" userId="" providerId="" clId="Web-{676C8E5F-B32A-400F-AB5F-A7940635DFB8}" dt="2024-05-20T09:09:38.838" v="431"/>
        <pc:sldMkLst>
          <pc:docMk/>
          <pc:sldMk cId="3051149279" sldId="2147471548"/>
        </pc:sldMkLst>
        <pc:graphicFrameChg chg="mod modGraphic">
          <ac:chgData name="Bandi Ganesh" userId="" providerId="" clId="Web-{676C8E5F-B32A-400F-AB5F-A7940635DFB8}" dt="2024-05-20T09:09:38.838" v="431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Bandi Ganesh" clId="Web-{C115F0C1-D543-4F6D-A382-214AAAE47647}"/>
    <pc:docChg chg="modSld">
      <pc:chgData name="Bandi Ganesh" userId="" providerId="" clId="Web-{C115F0C1-D543-4F6D-A382-214AAAE47647}" dt="2024-06-17T09:37:25.920" v="499"/>
      <pc:docMkLst>
        <pc:docMk/>
      </pc:docMkLst>
      <pc:sldChg chg="modSp">
        <pc:chgData name="Bandi Ganesh" userId="" providerId="" clId="Web-{C115F0C1-D543-4F6D-A382-214AAAE47647}" dt="2024-06-17T09:37:25.920" v="499"/>
        <pc:sldMkLst>
          <pc:docMk/>
          <pc:sldMk cId="3051149279" sldId="2147471548"/>
        </pc:sldMkLst>
        <pc:graphicFrameChg chg="mod modGraphic">
          <ac:chgData name="Bandi Ganesh" userId="" providerId="" clId="Web-{C115F0C1-D543-4F6D-A382-214AAAE47647}" dt="2024-06-17T09:37:25.920" v="499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  <pc:graphicFrameChg chg="mod modGraphic">
          <ac:chgData name="Bandi Ganesh" userId="" providerId="" clId="Web-{C115F0C1-D543-4F6D-A382-214AAAE47647}" dt="2024-06-17T09:23:39.435" v="451"/>
          <ac:graphicFrameMkLst>
            <pc:docMk/>
            <pc:sldMk cId="3051149279" sldId="2147471548"/>
            <ac:graphicFrameMk id="5" creationId="{D4755AB4-4E32-89AB-1BD8-67C978ADCE17}"/>
          </ac:graphicFrameMkLst>
        </pc:graphicFrameChg>
        <pc:graphicFrameChg chg="mod modGraphic">
          <ac:chgData name="Bandi Ganesh" userId="" providerId="" clId="Web-{C115F0C1-D543-4F6D-A382-214AAAE47647}" dt="2024-06-17T09:20:11.592" v="387"/>
          <ac:graphicFrameMkLst>
            <pc:docMk/>
            <pc:sldMk cId="3051149279" sldId="2147471548"/>
            <ac:graphicFrameMk id="13" creationId="{AE71077A-EA40-9BA0-CB86-21CEE5CBC186}"/>
          </ac:graphicFrameMkLst>
        </pc:graphicFrameChg>
      </pc:sldChg>
    </pc:docChg>
  </pc:docChgLst>
  <pc:docChgLst>
    <pc:chgData name="Ramyasree Pattem" clId="Web-{22B6DBF0-A6A0-439C-B926-E5D899E444EC}"/>
    <pc:docChg chg="modSld">
      <pc:chgData name="Ramyasree Pattem" userId="" providerId="" clId="Web-{22B6DBF0-A6A0-439C-B926-E5D899E444EC}" dt="2024-03-11T11:27:21.757" v="127"/>
      <pc:docMkLst>
        <pc:docMk/>
      </pc:docMkLst>
      <pc:sldChg chg="modSp">
        <pc:chgData name="Ramyasree Pattem" userId="" providerId="" clId="Web-{22B6DBF0-A6A0-439C-B926-E5D899E444EC}" dt="2024-03-11T11:27:21.757" v="127"/>
        <pc:sldMkLst>
          <pc:docMk/>
          <pc:sldMk cId="4213397551" sldId="2147477665"/>
        </pc:sldMkLst>
        <pc:graphicFrameChg chg="mod modGraphic">
          <ac:chgData name="Ramyasree Pattem" userId="" providerId="" clId="Web-{22B6DBF0-A6A0-439C-B926-E5D899E444EC}" dt="2024-03-11T11:27:21.757" v="127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Vankayala Jipsa Rao" clId="Web-{CA765B97-EAC2-4D2E-AE77-110DC1755175}"/>
    <pc:docChg chg="modSld">
      <pc:chgData name="Vankayala Jipsa Rao" userId="" providerId="" clId="Web-{CA765B97-EAC2-4D2E-AE77-110DC1755175}" dt="2024-03-11T08:03:17.790" v="275"/>
      <pc:docMkLst>
        <pc:docMk/>
      </pc:docMkLst>
      <pc:sldChg chg="modSp">
        <pc:chgData name="Vankayala Jipsa Rao" userId="" providerId="" clId="Web-{CA765B97-EAC2-4D2E-AE77-110DC1755175}" dt="2024-03-11T08:03:17.790" v="275"/>
        <pc:sldMkLst>
          <pc:docMk/>
          <pc:sldMk cId="1768006258" sldId="2147471549"/>
        </pc:sldMkLst>
        <pc:graphicFrameChg chg="mod modGraphic">
          <ac:chgData name="Vankayala Jipsa Rao" userId="" providerId="" clId="Web-{CA765B97-EAC2-4D2E-AE77-110DC1755175}" dt="2024-03-11T08:03:17.790" v="275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Digo George" clId="Web-{CCB17E15-06D6-4803-882C-F17E895AFDAF}"/>
    <pc:docChg chg="modSld">
      <pc:chgData name="Digo George" userId="" providerId="" clId="Web-{CCB17E15-06D6-4803-882C-F17E895AFDAF}" dt="2023-10-30T08:25:26.296" v="277"/>
      <pc:docMkLst>
        <pc:docMk/>
      </pc:docMkLst>
      <pc:sldChg chg="modSp">
        <pc:chgData name="Digo George" userId="" providerId="" clId="Web-{CCB17E15-06D6-4803-882C-F17E895AFDAF}" dt="2023-10-30T08:25:26.296" v="277"/>
        <pc:sldMkLst>
          <pc:docMk/>
          <pc:sldMk cId="900783063" sldId="2147471534"/>
        </pc:sldMkLst>
        <pc:graphicFrameChg chg="mod modGraphic">
          <ac:chgData name="Digo George" userId="" providerId="" clId="Web-{CCB17E15-06D6-4803-882C-F17E895AFDAF}" dt="2023-10-30T08:25:26.296" v="277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Bandi Ganesh" clId="Web-{9E7D2FC3-EA7C-4B46-9B46-0DD4706A3C96}"/>
    <pc:docChg chg="modSld">
      <pc:chgData name="Bandi Ganesh" userId="" providerId="" clId="Web-{9E7D2FC3-EA7C-4B46-9B46-0DD4706A3C96}" dt="2024-05-06T08:38:31.605" v="439"/>
      <pc:docMkLst>
        <pc:docMk/>
      </pc:docMkLst>
      <pc:sldChg chg="modSp">
        <pc:chgData name="Bandi Ganesh" userId="" providerId="" clId="Web-{9E7D2FC3-EA7C-4B46-9B46-0DD4706A3C96}" dt="2024-05-06T08:38:31.605" v="439"/>
        <pc:sldMkLst>
          <pc:docMk/>
          <pc:sldMk cId="3051149279" sldId="2147471548"/>
        </pc:sldMkLst>
        <pc:graphicFrameChg chg="mod modGraphic">
          <ac:chgData name="Bandi Ganesh" userId="" providerId="" clId="Web-{9E7D2FC3-EA7C-4B46-9B46-0DD4706A3C96}" dt="2024-05-06T08:35:03.262" v="379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  <pc:graphicFrameChg chg="mod modGraphic">
          <ac:chgData name="Bandi Ganesh" userId="" providerId="" clId="Web-{9E7D2FC3-EA7C-4B46-9B46-0DD4706A3C96}" dt="2024-05-06T08:38:31.605" v="439"/>
          <ac:graphicFrameMkLst>
            <pc:docMk/>
            <pc:sldMk cId="3051149279" sldId="2147471548"/>
            <ac:graphicFrameMk id="5" creationId="{D4755AB4-4E32-89AB-1BD8-67C978ADCE17}"/>
          </ac:graphicFrameMkLst>
        </pc:graphicFrameChg>
      </pc:sldChg>
    </pc:docChg>
  </pc:docChgLst>
  <pc:docChgLst>
    <pc:chgData name="VENKANNA DARAVATHU" clId="Web-{6398E519-934E-4BAE-BF52-EA33C9A3F8A9}"/>
    <pc:docChg chg="addSld delSld modSld">
      <pc:chgData name="VENKANNA DARAVATHU" userId="" providerId="" clId="Web-{6398E519-934E-4BAE-BF52-EA33C9A3F8A9}" dt="2024-06-03T09:04:44.396" v="25"/>
      <pc:docMkLst>
        <pc:docMk/>
      </pc:docMkLst>
      <pc:sldChg chg="del">
        <pc:chgData name="VENKANNA DARAVATHU" userId="" providerId="" clId="Web-{6398E519-934E-4BAE-BF52-EA33C9A3F8A9}" dt="2024-06-03T09:03:04.802" v="1"/>
        <pc:sldMkLst>
          <pc:docMk/>
          <pc:sldMk cId="1626230821" sldId="2147477679"/>
        </pc:sldMkLst>
      </pc:sldChg>
      <pc:sldChg chg="modSp add">
        <pc:chgData name="VENKANNA DARAVATHU" userId="" providerId="" clId="Web-{6398E519-934E-4BAE-BF52-EA33C9A3F8A9}" dt="2024-06-03T09:04:44.396" v="25"/>
        <pc:sldMkLst>
          <pc:docMk/>
          <pc:sldMk cId="246365445" sldId="2147477683"/>
        </pc:sldMkLst>
        <pc:graphicFrameChg chg="mod modGraphic">
          <ac:chgData name="VENKANNA DARAVATHU" userId="" providerId="" clId="Web-{6398E519-934E-4BAE-BF52-EA33C9A3F8A9}" dt="2024-06-03T09:04:44.396" v="25"/>
          <ac:graphicFrameMkLst>
            <pc:docMk/>
            <pc:sldMk cId="246365445" sldId="2147477683"/>
            <ac:graphicFrameMk id="8" creationId="{DD801BE3-2AF1-4784-FB2B-38B68C8C91E3}"/>
          </ac:graphicFrameMkLst>
        </pc:graphicFrameChg>
      </pc:sldChg>
    </pc:docChg>
  </pc:docChgLst>
  <pc:docChgLst>
    <pc:chgData name="Shivani Rana" clId="Web-{EB47E13E-AE09-41FC-B7F7-1423EA1E95A3}"/>
    <pc:docChg chg="modSld">
      <pc:chgData name="Shivani Rana" userId="" providerId="" clId="Web-{EB47E13E-AE09-41FC-B7F7-1423EA1E95A3}" dt="2023-11-27T06:42:14.122" v="30"/>
      <pc:docMkLst>
        <pc:docMk/>
      </pc:docMkLst>
      <pc:sldChg chg="modSp">
        <pc:chgData name="Shivani Rana" userId="" providerId="" clId="Web-{EB47E13E-AE09-41FC-B7F7-1423EA1E95A3}" dt="2023-11-27T06:42:14.122" v="30"/>
        <pc:sldMkLst>
          <pc:docMk/>
          <pc:sldMk cId="3261528758" sldId="2147471536"/>
        </pc:sldMkLst>
        <pc:graphicFrameChg chg="mod modGraphic">
          <ac:chgData name="Shivani Rana" userId="" providerId="" clId="Web-{EB47E13E-AE09-41FC-B7F7-1423EA1E95A3}" dt="2023-11-27T06:42:14.122" v="30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Vankayala Jipsa Rao" clId="Web-{1A054371-84DB-42AF-82DA-C177D7E0760F}"/>
    <pc:docChg chg="modSld">
      <pc:chgData name="Vankayala Jipsa Rao" userId="" providerId="" clId="Web-{1A054371-84DB-42AF-82DA-C177D7E0760F}" dt="2023-10-03T08:41:23.170" v="237"/>
      <pc:docMkLst>
        <pc:docMk/>
      </pc:docMkLst>
      <pc:sldChg chg="modSp">
        <pc:chgData name="Vankayala Jipsa Rao" userId="" providerId="" clId="Web-{1A054371-84DB-42AF-82DA-C177D7E0760F}" dt="2023-10-03T08:41:23.170" v="237"/>
        <pc:sldMkLst>
          <pc:docMk/>
          <pc:sldMk cId="1768006258" sldId="2147471549"/>
        </pc:sldMkLst>
        <pc:graphicFrameChg chg="mod modGraphic">
          <ac:chgData name="Vankayala Jipsa Rao" userId="" providerId="" clId="Web-{1A054371-84DB-42AF-82DA-C177D7E0760F}" dt="2023-10-03T08:41:23.170" v="237"/>
          <ac:graphicFrameMkLst>
            <pc:docMk/>
            <pc:sldMk cId="1768006258" sldId="2147471549"/>
            <ac:graphicFrameMk id="8" creationId="{DD801BE3-2AF1-4784-FB2B-38B68C8C91E3}"/>
          </ac:graphicFrameMkLst>
        </pc:graphicFrameChg>
        <pc:graphicFrameChg chg="mod modGraphic">
          <ac:chgData name="Vankayala Jipsa Rao" userId="" providerId="" clId="Web-{1A054371-84DB-42AF-82DA-C177D7E0760F}" dt="2023-10-03T08:39:52.074" v="231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Digo George" clId="Web-{E253E7A2-3E34-4200-B6A0-B672D5623453}"/>
    <pc:docChg chg="modSld">
      <pc:chgData name="Digo George" userId="" providerId="" clId="Web-{E253E7A2-3E34-4200-B6A0-B672D5623453}" dt="2023-12-04T09:45:06.894" v="619"/>
      <pc:docMkLst>
        <pc:docMk/>
      </pc:docMkLst>
      <pc:sldChg chg="modSp">
        <pc:chgData name="Digo George" userId="" providerId="" clId="Web-{E253E7A2-3E34-4200-B6A0-B672D5623453}" dt="2023-12-04T09:45:06.894" v="619"/>
        <pc:sldMkLst>
          <pc:docMk/>
          <pc:sldMk cId="900783063" sldId="2147471534"/>
        </pc:sldMkLst>
        <pc:graphicFrameChg chg="mod modGraphic">
          <ac:chgData name="Digo George" userId="" providerId="" clId="Web-{E253E7A2-3E34-4200-B6A0-B672D5623453}" dt="2023-12-04T09:45:06.894" v="619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E253E7A2-3E34-4200-B6A0-B672D5623453}" dt="2023-12-04T09:37:57.117" v="103"/>
          <ac:graphicFrameMkLst>
            <pc:docMk/>
            <pc:sldMk cId="900783063" sldId="2147471534"/>
            <ac:graphicFrameMk id="30" creationId="{43930D81-5176-81CA-2B5C-14A47128C16D}"/>
          </ac:graphicFrameMkLst>
        </pc:graphicFrameChg>
        <pc:graphicFrameChg chg="mod modGraphic">
          <ac:chgData name="Digo George" userId="" providerId="" clId="Web-{E253E7A2-3E34-4200-B6A0-B672D5623453}" dt="2023-12-04T09:43:29" v="469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Shivani Rana" clId="Web-{BF5AF0E0-6FA5-4C56-A94E-A2912A963B1B}"/>
    <pc:docChg chg="modSld">
      <pc:chgData name="Shivani Rana" userId="" providerId="" clId="Web-{BF5AF0E0-6FA5-4C56-A94E-A2912A963B1B}" dt="2024-05-02T06:15:36.909" v="1"/>
      <pc:docMkLst>
        <pc:docMk/>
      </pc:docMkLst>
      <pc:sldChg chg="modSp">
        <pc:chgData name="Shivani Rana" userId="" providerId="" clId="Web-{BF5AF0E0-6FA5-4C56-A94E-A2912A963B1B}" dt="2024-05-02T06:15:36.909" v="1"/>
        <pc:sldMkLst>
          <pc:docMk/>
          <pc:sldMk cId="3261528758" sldId="2147471536"/>
        </pc:sldMkLst>
        <pc:graphicFrameChg chg="mod modGraphic">
          <ac:chgData name="Shivani Rana" userId="" providerId="" clId="Web-{BF5AF0E0-6FA5-4C56-A94E-A2912A963B1B}" dt="2024-05-02T06:15:36.909" v="1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Ramyasree Pattem" clId="Web-{36C4BBF7-19DB-4060-8B94-BFA539C5321C}"/>
    <pc:docChg chg="modSld">
      <pc:chgData name="Ramyasree Pattem" userId="" providerId="" clId="Web-{36C4BBF7-19DB-4060-8B94-BFA539C5321C}" dt="2024-04-08T09:33:25.318" v="65"/>
      <pc:docMkLst>
        <pc:docMk/>
      </pc:docMkLst>
      <pc:sldChg chg="modSp">
        <pc:chgData name="Ramyasree Pattem" userId="" providerId="" clId="Web-{36C4BBF7-19DB-4060-8B94-BFA539C5321C}" dt="2024-04-08T09:33:25.318" v="65"/>
        <pc:sldMkLst>
          <pc:docMk/>
          <pc:sldMk cId="4213397551" sldId="2147477665"/>
        </pc:sldMkLst>
        <pc:graphicFrameChg chg="mod modGraphic">
          <ac:chgData name="Ramyasree Pattem" userId="" providerId="" clId="Web-{36C4BBF7-19DB-4060-8B94-BFA539C5321C}" dt="2024-04-08T09:33:25.318" v="65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Brijesh Gupta" clId="Web-{8ED079FB-552A-4369-83F7-AE416967B0AF}"/>
    <pc:docChg chg="modSld">
      <pc:chgData name="Brijesh Gupta" userId="" providerId="" clId="Web-{8ED079FB-552A-4369-83F7-AE416967B0AF}" dt="2023-12-04T03:13:55.624" v="75"/>
      <pc:docMkLst>
        <pc:docMk/>
      </pc:docMkLst>
      <pc:sldChg chg="modSp">
        <pc:chgData name="Brijesh Gupta" userId="" providerId="" clId="Web-{8ED079FB-552A-4369-83F7-AE416967B0AF}" dt="2023-12-04T03:13:55.624" v="75"/>
        <pc:sldMkLst>
          <pc:docMk/>
          <pc:sldMk cId="3069475017" sldId="2147477653"/>
        </pc:sldMkLst>
        <pc:graphicFrameChg chg="mod modGraphic">
          <ac:chgData name="Brijesh Gupta" userId="" providerId="" clId="Web-{8ED079FB-552A-4369-83F7-AE416967B0AF}" dt="2023-12-04T03:13:55.624" v="75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VENKANNA DARAVATHU" clId="Web-{3B01EE38-5E9E-42F9-A843-E33D9A092DAD}"/>
    <pc:docChg chg="modSld">
      <pc:chgData name="VENKANNA DARAVATHU" userId="" providerId="" clId="Web-{3B01EE38-5E9E-42F9-A843-E33D9A092DAD}" dt="2023-10-03T07:38:02.289" v="25"/>
      <pc:docMkLst>
        <pc:docMk/>
      </pc:docMkLst>
      <pc:sldChg chg="modSp">
        <pc:chgData name="VENKANNA DARAVATHU" userId="" providerId="" clId="Web-{3B01EE38-5E9E-42F9-A843-E33D9A092DAD}" dt="2023-10-03T07:38:02.289" v="25"/>
        <pc:sldMkLst>
          <pc:docMk/>
          <pc:sldMk cId="1644857702" sldId="2147471540"/>
        </pc:sldMkLst>
        <pc:graphicFrameChg chg="mod modGraphic">
          <ac:chgData name="VENKANNA DARAVATHU" userId="" providerId="" clId="Web-{3B01EE38-5E9E-42F9-A843-E33D9A092DAD}" dt="2023-10-03T07:38:02.289" v="25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VENKANNA DARAVATHU" userId="" providerId="" clId="Web-{3B01EE38-5E9E-42F9-A843-E33D9A092DAD}" dt="2023-10-03T07:37:21.492" v="21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Reddaiah Tanneru" clId="Web-{E6AC4E45-8EDC-4AB4-A2AF-F2D6C7286C4C}"/>
    <pc:docChg chg="modSld">
      <pc:chgData name="Reddaiah Tanneru" userId="" providerId="" clId="Web-{E6AC4E45-8EDC-4AB4-A2AF-F2D6C7286C4C}" dt="2024-01-05T08:39:39.410" v="13"/>
      <pc:docMkLst>
        <pc:docMk/>
      </pc:docMkLst>
      <pc:sldChg chg="modSp">
        <pc:chgData name="Reddaiah Tanneru" userId="" providerId="" clId="Web-{E6AC4E45-8EDC-4AB4-A2AF-F2D6C7286C4C}" dt="2024-01-05T08:39:39.410" v="13"/>
        <pc:sldMkLst>
          <pc:docMk/>
          <pc:sldMk cId="484853796" sldId="2147471546"/>
        </pc:sldMkLst>
        <pc:graphicFrameChg chg="mod modGraphic">
          <ac:chgData name="Reddaiah Tanneru" userId="" providerId="" clId="Web-{E6AC4E45-8EDC-4AB4-A2AF-F2D6C7286C4C}" dt="2024-01-05T08:39:39.410" v="1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Lakshmi Prathyusha Bellam" clId="Web-{A7CA72CF-BAC7-4BD3-A8D2-8B1454BBCCE9}"/>
    <pc:docChg chg="modSld">
      <pc:chgData name="Lakshmi Prathyusha Bellam" userId="" providerId="" clId="Web-{A7CA72CF-BAC7-4BD3-A8D2-8B1454BBCCE9}" dt="2023-11-27T06:45:33.624" v="12"/>
      <pc:docMkLst>
        <pc:docMk/>
      </pc:docMkLst>
      <pc:sldChg chg="modSp">
        <pc:chgData name="Lakshmi Prathyusha Bellam" userId="" providerId="" clId="Web-{A7CA72CF-BAC7-4BD3-A8D2-8B1454BBCCE9}" dt="2023-11-27T06:45:33.624" v="12"/>
        <pc:sldMkLst>
          <pc:docMk/>
          <pc:sldMk cId="4030180228" sldId="2147477652"/>
        </pc:sldMkLst>
        <pc:graphicFrameChg chg="mod modGraphic">
          <ac:chgData name="Lakshmi Prathyusha Bellam" userId="" providerId="" clId="Web-{A7CA72CF-BAC7-4BD3-A8D2-8B1454BBCCE9}" dt="2023-11-27T06:45:33.624" v="12"/>
          <ac:graphicFrameMkLst>
            <pc:docMk/>
            <pc:sldMk cId="4030180228" sldId="2147477652"/>
            <ac:graphicFrameMk id="3" creationId="{D6605946-BD9A-C8CB-6C75-9B7D27957C16}"/>
          </ac:graphicFrameMkLst>
        </pc:graphicFrameChg>
      </pc:sldChg>
    </pc:docChg>
  </pc:docChgLst>
  <pc:docChgLst>
    <pc:chgData name="Vankayala Jipsa Rao" clId="Web-{8CC5825B-EA25-4A81-A820-C7E5BFDEF8E8}"/>
    <pc:docChg chg="modSld">
      <pc:chgData name="Vankayala Jipsa Rao" userId="" providerId="" clId="Web-{8CC5825B-EA25-4A81-A820-C7E5BFDEF8E8}" dt="2024-02-26T09:16:52.901" v="562"/>
      <pc:docMkLst>
        <pc:docMk/>
      </pc:docMkLst>
      <pc:sldChg chg="modSp">
        <pc:chgData name="Vankayala Jipsa Rao" userId="" providerId="" clId="Web-{8CC5825B-EA25-4A81-A820-C7E5BFDEF8E8}" dt="2024-02-26T09:16:52.901" v="562"/>
        <pc:sldMkLst>
          <pc:docMk/>
          <pc:sldMk cId="1768006258" sldId="2147471549"/>
        </pc:sldMkLst>
        <pc:graphicFrameChg chg="mod modGraphic">
          <ac:chgData name="Vankayala Jipsa Rao" userId="" providerId="" clId="Web-{8CC5825B-EA25-4A81-A820-C7E5BFDEF8E8}" dt="2024-02-26T09:15:33.712" v="521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8CC5825B-EA25-4A81-A820-C7E5BFDEF8E8}" dt="2024-02-26T09:16:52.901" v="562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  <pc:graphicFrameChg chg="mod modGraphic">
          <ac:chgData name="Vankayala Jipsa Rao" userId="" providerId="" clId="Web-{8CC5825B-EA25-4A81-A820-C7E5BFDEF8E8}" dt="2024-02-26T09:11:47.506" v="371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  <pc:sldChg chg="modSp">
        <pc:chgData name="Vankayala Jipsa Rao" userId="" providerId="" clId="Web-{8CC5825B-EA25-4A81-A820-C7E5BFDEF8E8}" dt="2024-02-26T09:07:51.174" v="32"/>
        <pc:sldMkLst>
          <pc:docMk/>
          <pc:sldMk cId="3307052482" sldId="2147477666"/>
        </pc:sldMkLst>
        <pc:graphicFrameChg chg="mod modGraphic">
          <ac:chgData name="Vankayala Jipsa Rao" userId="" providerId="" clId="Web-{8CC5825B-EA25-4A81-A820-C7E5BFDEF8E8}" dt="2024-02-26T09:07:51.174" v="32"/>
          <ac:graphicFrameMkLst>
            <pc:docMk/>
            <pc:sldMk cId="3307052482" sldId="2147477666"/>
            <ac:graphicFrameMk id="3" creationId="{D6605946-BD9A-C8CB-6C75-9B7D27957C16}"/>
          </ac:graphicFrameMkLst>
        </pc:graphicFrameChg>
      </pc:sldChg>
    </pc:docChg>
  </pc:docChgLst>
  <pc:docChgLst>
    <pc:chgData name="Digo George" clId="Web-{B6E88C32-FD9C-4988-92FE-0C8A3F14A707}"/>
    <pc:docChg chg="modSld">
      <pc:chgData name="Digo George" userId="" providerId="" clId="Web-{B6E88C32-FD9C-4988-92FE-0C8A3F14A707}" dt="2024-03-25T07:11:59.183" v="912"/>
      <pc:docMkLst>
        <pc:docMk/>
      </pc:docMkLst>
      <pc:sldChg chg="modSp">
        <pc:chgData name="Digo George" userId="" providerId="" clId="Web-{B6E88C32-FD9C-4988-92FE-0C8A3F14A707}" dt="2024-03-25T07:11:59.183" v="912"/>
        <pc:sldMkLst>
          <pc:docMk/>
          <pc:sldMk cId="900783063" sldId="2147471534"/>
        </pc:sldMkLst>
        <pc:graphicFrameChg chg="mod modGraphic">
          <ac:chgData name="Digo George" userId="" providerId="" clId="Web-{B6E88C32-FD9C-4988-92FE-0C8A3F14A707}" dt="2024-03-25T07:11:59.183" v="912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B6E88C32-FD9C-4988-92FE-0C8A3F14A707}" dt="2024-03-25T07:08:51.903" v="487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Robert Oinam" clId="Web-{425D75E1-D72D-4CA4-867B-387D91C85DF1}"/>
    <pc:docChg chg="modSld">
      <pc:chgData name="Robert Oinam" userId="" providerId="" clId="Web-{425D75E1-D72D-4CA4-867B-387D91C85DF1}" dt="2023-12-04T07:58:21.992" v="453"/>
      <pc:docMkLst>
        <pc:docMk/>
      </pc:docMkLst>
      <pc:sldChg chg="modSp">
        <pc:chgData name="Robert Oinam" userId="" providerId="" clId="Web-{425D75E1-D72D-4CA4-867B-387D91C85DF1}" dt="2023-12-04T07:58:21.992" v="453"/>
        <pc:sldMkLst>
          <pc:docMk/>
          <pc:sldMk cId="2422146712" sldId="2147471544"/>
        </pc:sldMkLst>
        <pc:graphicFrameChg chg="mod modGraphic">
          <ac:chgData name="Robert Oinam" userId="" providerId="" clId="Web-{425D75E1-D72D-4CA4-867B-387D91C85DF1}" dt="2023-12-04T07:58:21.992" v="453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425D75E1-D72D-4CA4-867B-387D91C85DF1}" dt="2023-12-04T07:52:22.799" v="79"/>
          <ac:graphicFrameMkLst>
            <pc:docMk/>
            <pc:sldMk cId="2422146712" sldId="2147471544"/>
            <ac:graphicFrameMk id="5" creationId="{636B816A-E378-8E21-817F-ECF20C1E03A9}"/>
          </ac:graphicFrameMkLst>
        </pc:graphicFrameChg>
        <pc:graphicFrameChg chg="mod modGraphic">
          <ac:chgData name="Robert Oinam" userId="" providerId="" clId="Web-{425D75E1-D72D-4CA4-867B-387D91C85DF1}" dt="2023-12-04T07:50:17.204" v="69"/>
          <ac:graphicFrameMkLst>
            <pc:docMk/>
            <pc:sldMk cId="2422146712" sldId="2147471544"/>
            <ac:graphicFrameMk id="13" creationId="{CA3C70BA-A388-21B9-3E48-61D02FD282AD}"/>
          </ac:graphicFrameMkLst>
        </pc:graphicFrameChg>
      </pc:sldChg>
    </pc:docChg>
  </pc:docChgLst>
  <pc:docChgLst>
    <pc:chgData name="Robert Oinam" clId="Web-{5EEA418A-F8F6-4D1D-8740-94BEFDEFB5DE}"/>
    <pc:docChg chg="modSld">
      <pc:chgData name="Robert Oinam" userId="" providerId="" clId="Web-{5EEA418A-F8F6-4D1D-8740-94BEFDEFB5DE}" dt="2024-03-11T08:05:42.743" v="25"/>
      <pc:docMkLst>
        <pc:docMk/>
      </pc:docMkLst>
      <pc:sldChg chg="modSp">
        <pc:chgData name="Robert Oinam" userId="" providerId="" clId="Web-{5EEA418A-F8F6-4D1D-8740-94BEFDEFB5DE}" dt="2024-03-11T08:05:42.743" v="25"/>
        <pc:sldMkLst>
          <pc:docMk/>
          <pc:sldMk cId="2422146712" sldId="2147471544"/>
        </pc:sldMkLst>
        <pc:graphicFrameChg chg="mod modGraphic">
          <ac:chgData name="Robert Oinam" userId="" providerId="" clId="Web-{5EEA418A-F8F6-4D1D-8740-94BEFDEFB5DE}" dt="2024-03-11T08:05:42.743" v="25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5EEA418A-F8F6-4D1D-8740-94BEFDEFB5DE}" dt="2024-03-11T08:05:26.321" v="11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</pc:sldChg>
    </pc:docChg>
  </pc:docChgLst>
  <pc:docChgLst>
    <pc:chgData name="Ramyasree Pattem" clId="Web-{C499DAD5-491A-423D-8787-5418E3B080B6}"/>
    <pc:docChg chg="modSld">
      <pc:chgData name="Ramyasree Pattem" userId="" providerId="" clId="Web-{C499DAD5-491A-423D-8787-5418E3B080B6}" dt="2024-04-15T05:28:14.151" v="181"/>
      <pc:docMkLst>
        <pc:docMk/>
      </pc:docMkLst>
      <pc:sldChg chg="modSp">
        <pc:chgData name="Ramyasree Pattem" userId="" providerId="" clId="Web-{C499DAD5-491A-423D-8787-5418E3B080B6}" dt="2024-04-15T05:28:14.151" v="181"/>
        <pc:sldMkLst>
          <pc:docMk/>
          <pc:sldMk cId="4213397551" sldId="2147477665"/>
        </pc:sldMkLst>
        <pc:graphicFrameChg chg="mod modGraphic">
          <ac:chgData name="Ramyasree Pattem" userId="" providerId="" clId="Web-{C499DAD5-491A-423D-8787-5418E3B080B6}" dt="2024-04-15T05:28:14.151" v="181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Robert Oinam" clId="Web-{1B1C3ECA-E371-4D8B-8232-3CC2E93DA533}"/>
    <pc:docChg chg="modSld">
      <pc:chgData name="Robert Oinam" userId="" providerId="" clId="Web-{1B1C3ECA-E371-4D8B-8232-3CC2E93DA533}" dt="2024-05-06T07:41:49.020" v="49"/>
      <pc:docMkLst>
        <pc:docMk/>
      </pc:docMkLst>
      <pc:sldChg chg="modSp">
        <pc:chgData name="Robert Oinam" userId="" providerId="" clId="Web-{1B1C3ECA-E371-4D8B-8232-3CC2E93DA533}" dt="2024-05-06T07:41:49.020" v="49"/>
        <pc:sldMkLst>
          <pc:docMk/>
          <pc:sldMk cId="2422146712" sldId="2147471544"/>
        </pc:sldMkLst>
        <pc:graphicFrameChg chg="mod modGraphic">
          <ac:chgData name="Robert Oinam" userId="" providerId="" clId="Web-{1B1C3ECA-E371-4D8B-8232-3CC2E93DA533}" dt="2024-05-06T07:41:49.020" v="49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</pc:sldChg>
    </pc:docChg>
  </pc:docChgLst>
  <pc:docChgLst>
    <pc:chgData name="VENKANNA DARAVATHU" clId="Web-{F1C47C56-242C-46A3-9065-D0252E5CEA9E}"/>
    <pc:docChg chg="modSld">
      <pc:chgData name="VENKANNA DARAVATHU" userId="" providerId="" clId="Web-{F1C47C56-242C-46A3-9065-D0252E5CEA9E}" dt="2024-02-19T11:06:19.261" v="122"/>
      <pc:docMkLst>
        <pc:docMk/>
      </pc:docMkLst>
      <pc:sldChg chg="modSp">
        <pc:chgData name="VENKANNA DARAVATHU" userId="" providerId="" clId="Web-{F1C47C56-242C-46A3-9065-D0252E5CEA9E}" dt="2024-02-19T11:06:19.261" v="122"/>
        <pc:sldMkLst>
          <pc:docMk/>
          <pc:sldMk cId="1836314392" sldId="2147477661"/>
        </pc:sldMkLst>
        <pc:graphicFrameChg chg="mod modGraphic">
          <ac:chgData name="VENKANNA DARAVATHU" userId="" providerId="" clId="Web-{F1C47C56-242C-46A3-9065-D0252E5CEA9E}" dt="2024-02-19T11:06:19.261" v="122"/>
          <ac:graphicFrameMkLst>
            <pc:docMk/>
            <pc:sldMk cId="1836314392" sldId="2147477661"/>
            <ac:graphicFrameMk id="8" creationId="{DD801BE3-2AF1-4784-FB2B-38B68C8C91E3}"/>
          </ac:graphicFrameMkLst>
        </pc:graphicFrameChg>
      </pc:sldChg>
    </pc:docChg>
  </pc:docChgLst>
  <pc:docChgLst>
    <pc:chgData name="Abhishek Kumar" clId="Web-{E5BF2681-D151-4A51-BFD6-DBBFC5F7C10D}"/>
    <pc:docChg chg="modSld">
      <pc:chgData name="Abhishek Kumar" userId="" providerId="" clId="Web-{E5BF2681-D151-4A51-BFD6-DBBFC5F7C10D}" dt="2024-03-18T10:46:34.304" v="678"/>
      <pc:docMkLst>
        <pc:docMk/>
      </pc:docMkLst>
      <pc:sldChg chg="modSp">
        <pc:chgData name="Abhishek Kumar" userId="" providerId="" clId="Web-{E5BF2681-D151-4A51-BFD6-DBBFC5F7C10D}" dt="2024-03-18T10:46:34.304" v="678"/>
        <pc:sldMkLst>
          <pc:docMk/>
          <pc:sldMk cId="373300723" sldId="2147471547"/>
        </pc:sldMkLst>
        <pc:graphicFrameChg chg="mod modGraphic">
          <ac:chgData name="Abhishek Kumar" userId="" providerId="" clId="Web-{E5BF2681-D151-4A51-BFD6-DBBFC5F7C10D}" dt="2024-03-18T10:46:34.304" v="678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Rajesh Kathulapalli" clId="Web-{30C2B4D0-9BBB-4A2C-8E21-1FFA7D7BFF0A}"/>
    <pc:docChg chg="modSld">
      <pc:chgData name="Rajesh Kathulapalli" userId="" providerId="" clId="Web-{30C2B4D0-9BBB-4A2C-8E21-1FFA7D7BFF0A}" dt="2024-05-20T08:00:22.677" v="19"/>
      <pc:docMkLst>
        <pc:docMk/>
      </pc:docMkLst>
      <pc:sldChg chg="modSp">
        <pc:chgData name="Rajesh Kathulapalli" userId="" providerId="" clId="Web-{30C2B4D0-9BBB-4A2C-8E21-1FFA7D7BFF0A}" dt="2024-05-20T08:00:22.677" v="19"/>
        <pc:sldMkLst>
          <pc:docMk/>
          <pc:sldMk cId="2775464587" sldId="2147471537"/>
        </pc:sldMkLst>
        <pc:graphicFrameChg chg="mod modGraphic">
          <ac:chgData name="Rajesh Kathulapalli" userId="" providerId="" clId="Web-{30C2B4D0-9BBB-4A2C-8E21-1FFA7D7BFF0A}" dt="2024-05-20T08:00:22.677" v="19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  <pc:sldChg chg="addSp delSp modSp">
        <pc:chgData name="Rajesh Kathulapalli" userId="" providerId="" clId="Web-{30C2B4D0-9BBB-4A2C-8E21-1FFA7D7BFF0A}" dt="2024-05-20T07:49:45.326" v="15"/>
        <pc:sldMkLst>
          <pc:docMk/>
          <pc:sldMk cId="1256049212" sldId="2147477664"/>
        </pc:sldMkLst>
        <pc:graphicFrameChg chg="add del">
          <ac:chgData name="Rajesh Kathulapalli" userId="" providerId="" clId="Web-{30C2B4D0-9BBB-4A2C-8E21-1FFA7D7BFF0A}" dt="2024-05-20T07:49:45.326" v="15"/>
          <ac:graphicFrameMkLst>
            <pc:docMk/>
            <pc:sldMk cId="1256049212" sldId="2147477664"/>
            <ac:graphicFrameMk id="5" creationId="{140EC14E-1791-8B7E-071A-BD0828D44234}"/>
          </ac:graphicFrameMkLst>
        </pc:graphicFrameChg>
        <pc:graphicFrameChg chg="add del mod">
          <ac:chgData name="Rajesh Kathulapalli" userId="" providerId="" clId="Web-{30C2B4D0-9BBB-4A2C-8E21-1FFA7D7BFF0A}" dt="2024-05-20T07:49:44.091" v="14"/>
          <ac:graphicFrameMkLst>
            <pc:docMk/>
            <pc:sldMk cId="1256049212" sldId="2147477664"/>
            <ac:graphicFrameMk id="10" creationId="{A0CEA9DB-195B-8184-019E-FC8B04834050}"/>
          </ac:graphicFrameMkLst>
        </pc:graphicFrameChg>
        <pc:graphicFrameChg chg="add del mod">
          <ac:chgData name="Rajesh Kathulapalli" userId="" providerId="" clId="Web-{30C2B4D0-9BBB-4A2C-8E21-1FFA7D7BFF0A}" dt="2024-05-20T07:49:40.748" v="12"/>
          <ac:graphicFrameMkLst>
            <pc:docMk/>
            <pc:sldMk cId="1256049212" sldId="2147477664"/>
            <ac:graphicFrameMk id="11" creationId="{3D715545-FF2D-27CA-4C28-7D8112F88C4D}"/>
          </ac:graphicFrameMkLst>
        </pc:graphicFrameChg>
        <pc:graphicFrameChg chg="add del">
          <ac:chgData name="Rajesh Kathulapalli" userId="" providerId="" clId="Web-{30C2B4D0-9BBB-4A2C-8E21-1FFA7D7BFF0A}" dt="2024-05-20T07:49:35.716" v="9"/>
          <ac:graphicFrameMkLst>
            <pc:docMk/>
            <pc:sldMk cId="1256049212" sldId="2147477664"/>
            <ac:graphicFrameMk id="14" creationId="{3D715545-FF2D-27CA-4C28-7D8112F88C4D}"/>
          </ac:graphicFrameMkLst>
        </pc:graphicFrameChg>
      </pc:sldChg>
    </pc:docChg>
  </pc:docChgLst>
  <pc:docChgLst>
    <pc:chgData name="Reddaiah Tanneru" clId="Web-{8F8D08AC-AB87-47F2-BD30-7EBC91BA9B71}"/>
    <pc:docChg chg="modSld">
      <pc:chgData name="Reddaiah Tanneru" userId="" providerId="" clId="Web-{8F8D08AC-AB87-47F2-BD30-7EBC91BA9B71}" dt="2024-06-24T04:45:54.053" v="124"/>
      <pc:docMkLst>
        <pc:docMk/>
      </pc:docMkLst>
      <pc:sldChg chg="modSp">
        <pc:chgData name="Reddaiah Tanneru" userId="" providerId="" clId="Web-{8F8D08AC-AB87-47F2-BD30-7EBC91BA9B71}" dt="2024-06-24T04:45:54.053" v="124"/>
        <pc:sldMkLst>
          <pc:docMk/>
          <pc:sldMk cId="484853796" sldId="2147471546"/>
        </pc:sldMkLst>
        <pc:graphicFrameChg chg="mod modGraphic">
          <ac:chgData name="Reddaiah Tanneru" userId="" providerId="" clId="Web-{8F8D08AC-AB87-47F2-BD30-7EBC91BA9B71}" dt="2024-06-24T04:41:43.650" v="64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8F8D08AC-AB87-47F2-BD30-7EBC91BA9B71}" dt="2024-06-24T04:45:54.053" v="124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8F8D08AC-AB87-47F2-BD30-7EBC91BA9B71}" dt="2024-06-24T04:42:00.884" v="82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Guruprasad Ramesh" clId="Web-{5A5D13C9-B796-43CF-AEBF-A42DB4F8C502}"/>
    <pc:docChg chg="modSld">
      <pc:chgData name="Guruprasad Ramesh" userId="" providerId="" clId="Web-{5A5D13C9-B796-43CF-AEBF-A42DB4F8C502}" dt="2024-06-03T06:23:22.052" v="3" actId="1076"/>
      <pc:docMkLst>
        <pc:docMk/>
      </pc:docMkLst>
      <pc:sldChg chg="modSp">
        <pc:chgData name="Guruprasad Ramesh" userId="" providerId="" clId="Web-{5A5D13C9-B796-43CF-AEBF-A42DB4F8C502}" dt="2024-06-03T06:23:22.052" v="3" actId="1076"/>
        <pc:sldMkLst>
          <pc:docMk/>
          <pc:sldMk cId="2775464587" sldId="2147471537"/>
        </pc:sldMkLst>
        <pc:graphicFrameChg chg="mod modGraphic">
          <ac:chgData name="Guruprasad Ramesh" userId="" providerId="" clId="Web-{5A5D13C9-B796-43CF-AEBF-A42DB4F8C502}" dt="2024-06-03T06:23:22.052" v="3" actId="1076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Vankayala Jipsa Rao" clId="Web-{B2719586-E5B6-40BE-A58E-8B4D6D55F5AA}"/>
    <pc:docChg chg="modSld">
      <pc:chgData name="Vankayala Jipsa Rao" userId="" providerId="" clId="Web-{B2719586-E5B6-40BE-A58E-8B4D6D55F5AA}" dt="2023-11-13T08:33:32.846" v="479"/>
      <pc:docMkLst>
        <pc:docMk/>
      </pc:docMkLst>
      <pc:sldChg chg="modSp">
        <pc:chgData name="Vankayala Jipsa Rao" userId="" providerId="" clId="Web-{B2719586-E5B6-40BE-A58E-8B4D6D55F5AA}" dt="2023-11-13T08:33:32.846" v="479"/>
        <pc:sldMkLst>
          <pc:docMk/>
          <pc:sldMk cId="1768006258" sldId="2147471549"/>
        </pc:sldMkLst>
        <pc:graphicFrameChg chg="mod modGraphic">
          <ac:chgData name="Vankayala Jipsa Rao" userId="" providerId="" clId="Web-{B2719586-E5B6-40BE-A58E-8B4D6D55F5AA}" dt="2023-11-13T08:33:32.846" v="479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GOPAL Gopal" clId="Web-{3488A96F-A3BB-44B5-9084-7FC456BE6D02}"/>
    <pc:docChg chg="modSld">
      <pc:chgData name="GOPAL Gopal" userId="" providerId="" clId="Web-{3488A96F-A3BB-44B5-9084-7FC456BE6D02}" dt="2023-10-03T10:24:34.683" v="61"/>
      <pc:docMkLst>
        <pc:docMk/>
      </pc:docMkLst>
      <pc:sldChg chg="modSp">
        <pc:chgData name="GOPAL Gopal" userId="" providerId="" clId="Web-{3488A96F-A3BB-44B5-9084-7FC456BE6D02}" dt="2023-10-03T10:22:31.900" v="11"/>
        <pc:sldMkLst>
          <pc:docMk/>
          <pc:sldMk cId="3261528758" sldId="2147471536"/>
        </pc:sldMkLst>
        <pc:graphicFrameChg chg="mod modGraphic">
          <ac:chgData name="GOPAL Gopal" userId="" providerId="" clId="Web-{3488A96F-A3BB-44B5-9084-7FC456BE6D02}" dt="2023-10-03T10:22:31.900" v="11"/>
          <ac:graphicFrameMkLst>
            <pc:docMk/>
            <pc:sldMk cId="3261528758" sldId="2147471536"/>
            <ac:graphicFrameMk id="8" creationId="{DD801BE3-2AF1-4784-FB2B-38B68C8C91E3}"/>
          </ac:graphicFrameMkLst>
        </pc:graphicFrameChg>
      </pc:sldChg>
      <pc:sldChg chg="modSp">
        <pc:chgData name="GOPAL Gopal" userId="" providerId="" clId="Web-{3488A96F-A3BB-44B5-9084-7FC456BE6D02}" dt="2023-10-03T10:24:18.995" v="59"/>
        <pc:sldMkLst>
          <pc:docMk/>
          <pc:sldMk cId="3590591741" sldId="2147471537"/>
        </pc:sldMkLst>
        <pc:graphicFrameChg chg="mod modGraphic">
          <ac:chgData name="GOPAL Gopal" userId="" providerId="" clId="Web-{3488A96F-A3BB-44B5-9084-7FC456BE6D02}" dt="2023-10-03T10:24:18.995" v="59"/>
          <ac:graphicFrameMkLst>
            <pc:docMk/>
            <pc:sldMk cId="3590591741" sldId="2147471537"/>
            <ac:graphicFrameMk id="8" creationId="{DD801BE3-2AF1-4784-FB2B-38B68C8C91E3}"/>
          </ac:graphicFrameMkLst>
        </pc:graphicFrameChg>
      </pc:sldChg>
      <pc:sldChg chg="modSp">
        <pc:chgData name="GOPAL Gopal" userId="" providerId="" clId="Web-{3488A96F-A3BB-44B5-9084-7FC456BE6D02}" dt="2023-10-03T10:21:33.117" v="7"/>
        <pc:sldMkLst>
          <pc:docMk/>
          <pc:sldMk cId="1644857702" sldId="2147471540"/>
        </pc:sldMkLst>
        <pc:graphicFrameChg chg="mod modGraphic">
          <ac:chgData name="GOPAL Gopal" userId="" providerId="" clId="Web-{3488A96F-A3BB-44B5-9084-7FC456BE6D02}" dt="2023-10-03T10:21:33.117" v="7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  <pc:sldChg chg="modSp">
        <pc:chgData name="GOPAL Gopal" userId="" providerId="" clId="Web-{3488A96F-A3BB-44B5-9084-7FC456BE6D02}" dt="2023-10-03T10:23:25.244" v="19"/>
        <pc:sldMkLst>
          <pc:docMk/>
          <pc:sldMk cId="3372091551" sldId="2147471543"/>
        </pc:sldMkLst>
        <pc:graphicFrameChg chg="mod modGraphic">
          <ac:chgData name="GOPAL Gopal" userId="" providerId="" clId="Web-{3488A96F-A3BB-44B5-9084-7FC456BE6D02}" dt="2023-10-03T10:23:25.244" v="19"/>
          <ac:graphicFrameMkLst>
            <pc:docMk/>
            <pc:sldMk cId="3372091551" sldId="2147471543"/>
            <ac:graphicFrameMk id="8" creationId="{DD801BE3-2AF1-4784-FB2B-38B68C8C91E3}"/>
          </ac:graphicFrameMkLst>
        </pc:graphicFrameChg>
      </pc:sldChg>
      <pc:sldChg chg="modSp">
        <pc:chgData name="GOPAL Gopal" userId="" providerId="" clId="Web-{3488A96F-A3BB-44B5-9084-7FC456BE6D02}" dt="2023-10-03T10:23:49.745" v="33"/>
        <pc:sldMkLst>
          <pc:docMk/>
          <pc:sldMk cId="2337447902" sldId="2147471545"/>
        </pc:sldMkLst>
        <pc:graphicFrameChg chg="mod modGraphic">
          <ac:chgData name="GOPAL Gopal" userId="" providerId="" clId="Web-{3488A96F-A3BB-44B5-9084-7FC456BE6D02}" dt="2023-10-03T10:23:49.745" v="33"/>
          <ac:graphicFrameMkLst>
            <pc:docMk/>
            <pc:sldMk cId="2337447902" sldId="2147471545"/>
            <ac:graphicFrameMk id="8" creationId="{DD801BE3-2AF1-4784-FB2B-38B68C8C91E3}"/>
          </ac:graphicFrameMkLst>
        </pc:graphicFrameChg>
      </pc:sldChg>
      <pc:sldChg chg="modSp">
        <pc:chgData name="GOPAL Gopal" userId="" providerId="" clId="Web-{3488A96F-A3BB-44B5-9084-7FC456BE6D02}" dt="2023-10-03T10:24:05.135" v="45"/>
        <pc:sldMkLst>
          <pc:docMk/>
          <pc:sldMk cId="1768006258" sldId="2147471549"/>
        </pc:sldMkLst>
        <pc:graphicFrameChg chg="mod modGraphic">
          <ac:chgData name="GOPAL Gopal" userId="" providerId="" clId="Web-{3488A96F-A3BB-44B5-9084-7FC456BE6D02}" dt="2023-10-03T10:24:05.135" v="45"/>
          <ac:graphicFrameMkLst>
            <pc:docMk/>
            <pc:sldMk cId="1768006258" sldId="2147471549"/>
            <ac:graphicFrameMk id="8" creationId="{DD801BE3-2AF1-4784-FB2B-38B68C8C91E3}"/>
          </ac:graphicFrameMkLst>
        </pc:graphicFrameChg>
      </pc:sldChg>
      <pc:sldChg chg="modSp">
        <pc:chgData name="GOPAL Gopal" userId="" providerId="" clId="Web-{3488A96F-A3BB-44B5-9084-7FC456BE6D02}" dt="2023-10-03T10:24:34.683" v="61"/>
        <pc:sldMkLst>
          <pc:docMk/>
          <pc:sldMk cId="720953797" sldId="2147477644"/>
        </pc:sldMkLst>
        <pc:graphicFrameChg chg="modGraphic">
          <ac:chgData name="GOPAL Gopal" userId="" providerId="" clId="Web-{3488A96F-A3BB-44B5-9084-7FC456BE6D02}" dt="2023-10-03T10:24:34.683" v="61"/>
          <ac:graphicFrameMkLst>
            <pc:docMk/>
            <pc:sldMk cId="720953797" sldId="2147477644"/>
            <ac:graphicFrameMk id="11" creationId="{42665E00-826A-B8D9-7AA3-9095FCCDE926}"/>
          </ac:graphicFrameMkLst>
        </pc:graphicFrameChg>
      </pc:sldChg>
    </pc:docChg>
  </pc:docChgLst>
  <pc:docChgLst>
    <pc:chgData name="VENKANNA DARAVATHU" clId="Web-{B3E13613-21C8-4C4E-B56D-473BAE07E504}"/>
    <pc:docChg chg="addSld">
      <pc:chgData name="VENKANNA DARAVATHU" userId="" providerId="" clId="Web-{B3E13613-21C8-4C4E-B56D-473BAE07E504}" dt="2024-04-15T05:39:13.874" v="0"/>
      <pc:docMkLst>
        <pc:docMk/>
      </pc:docMkLst>
      <pc:sldChg chg="add">
        <pc:chgData name="VENKANNA DARAVATHU" userId="" providerId="" clId="Web-{B3E13613-21C8-4C4E-B56D-473BAE07E504}" dt="2024-04-15T05:39:13.874" v="0"/>
        <pc:sldMkLst>
          <pc:docMk/>
          <pc:sldMk cId="2585924141" sldId="2147477676"/>
        </pc:sldMkLst>
      </pc:sldChg>
    </pc:docChg>
  </pc:docChgLst>
  <pc:docChgLst>
    <pc:chgData name="Lakshmi Prathyusha Bellam" clId="Web-{24533E02-77D2-4E8A-A8D8-1C923087E76B}"/>
    <pc:docChg chg="addSld delSld modSld sldOrd">
      <pc:chgData name="Lakshmi Prathyusha Bellam" userId="" providerId="" clId="Web-{24533E02-77D2-4E8A-A8D8-1C923087E76B}" dt="2024-06-16T17:37:25.719" v="10"/>
      <pc:docMkLst>
        <pc:docMk/>
      </pc:docMkLst>
      <pc:sldChg chg="add ord">
        <pc:chgData name="Lakshmi Prathyusha Bellam" userId="" providerId="" clId="Web-{24533E02-77D2-4E8A-A8D8-1C923087E76B}" dt="2024-06-16T17:37:25.719" v="10"/>
        <pc:sldMkLst>
          <pc:docMk/>
          <pc:sldMk cId="3026280750" sldId="2147477685"/>
        </pc:sldMkLst>
      </pc:sldChg>
      <pc:sldChg chg="addSp delSp modSp del">
        <pc:chgData name="Lakshmi Prathyusha Bellam" userId="" providerId="" clId="Web-{24533E02-77D2-4E8A-A8D8-1C923087E76B}" dt="2024-06-16T17:33:57.909" v="7"/>
        <pc:sldMkLst>
          <pc:docMk/>
          <pc:sldMk cId="3676690611" sldId="2147477685"/>
        </pc:sldMkLst>
        <pc:graphicFrameChg chg="mod modGraphic">
          <ac:chgData name="Lakshmi Prathyusha Bellam" userId="" providerId="" clId="Web-{24533E02-77D2-4E8A-A8D8-1C923087E76B}" dt="2024-06-16T17:33:29.972" v="3"/>
          <ac:graphicFrameMkLst>
            <pc:docMk/>
            <pc:sldMk cId="3676690611" sldId="2147477685"/>
            <ac:graphicFrameMk id="3" creationId="{D6605946-BD9A-C8CB-6C75-9B7D27957C16}"/>
          </ac:graphicFrameMkLst>
        </pc:graphicFrameChg>
        <pc:picChg chg="add del mod">
          <ac:chgData name="Lakshmi Prathyusha Bellam" userId="" providerId="" clId="Web-{24533E02-77D2-4E8A-A8D8-1C923087E76B}" dt="2024-06-16T17:33:36.237" v="5"/>
          <ac:picMkLst>
            <pc:docMk/>
            <pc:sldMk cId="3676690611" sldId="2147477685"/>
            <ac:picMk id="9" creationId="{0BC58846-2C95-83B0-06C7-925C7FC0C8D2}"/>
          </ac:picMkLst>
        </pc:picChg>
      </pc:sldChg>
      <pc:sldChg chg="add del">
        <pc:chgData name="Lakshmi Prathyusha Bellam" userId="" providerId="" clId="Web-{24533E02-77D2-4E8A-A8D8-1C923087E76B}" dt="2024-06-16T17:36:12.892" v="8"/>
        <pc:sldMkLst>
          <pc:docMk/>
          <pc:sldMk cId="171925218" sldId="2147477686"/>
        </pc:sldMkLst>
      </pc:sldChg>
    </pc:docChg>
  </pc:docChgLst>
  <pc:docChgLst>
    <pc:chgData name="Venkata Ramana Devisetty" clId="Web-{B40E0865-B036-42C5-9B3C-623AAE16B91A}"/>
    <pc:docChg chg="modSld sldOrd">
      <pc:chgData name="Venkata Ramana Devisetty" userId="" providerId="" clId="Web-{B40E0865-B036-42C5-9B3C-623AAE16B91A}" dt="2024-06-28T17:42:27.597" v="33"/>
      <pc:docMkLst>
        <pc:docMk/>
      </pc:docMkLst>
      <pc:sldChg chg="modSp">
        <pc:chgData name="Venkata Ramana Devisetty" userId="" providerId="" clId="Web-{B40E0865-B036-42C5-9B3C-623AAE16B91A}" dt="2024-06-28T17:42:17.253" v="32"/>
        <pc:sldMkLst>
          <pc:docMk/>
          <pc:sldMk cId="484853796" sldId="2147471546"/>
        </pc:sldMkLst>
        <pc:graphicFrameChg chg="mod modGraphic">
          <ac:chgData name="Venkata Ramana Devisetty" userId="" providerId="" clId="Web-{B40E0865-B036-42C5-9B3C-623AAE16B91A}" dt="2024-06-28T17:42:17.253" v="32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  <pc:sldChg chg="ord">
        <pc:chgData name="Venkata Ramana Devisetty" userId="" providerId="" clId="Web-{B40E0865-B036-42C5-9B3C-623AAE16B91A}" dt="2024-06-28T17:42:27.597" v="33"/>
        <pc:sldMkLst>
          <pc:docMk/>
          <pc:sldMk cId="4213397551" sldId="2147477665"/>
        </pc:sldMkLst>
      </pc:sldChg>
    </pc:docChg>
  </pc:docChgLst>
  <pc:docChgLst>
    <pc:chgData name="Abhishek Kumar" clId="Web-{97FD8CA6-AE01-4F94-B2EA-FBBFCB261720}"/>
    <pc:docChg chg="modSld">
      <pc:chgData name="Abhishek Kumar" userId="" providerId="" clId="Web-{97FD8CA6-AE01-4F94-B2EA-FBBFCB261720}" dt="2024-05-06T08:07:05.825" v="251"/>
      <pc:docMkLst>
        <pc:docMk/>
      </pc:docMkLst>
      <pc:sldChg chg="modSp">
        <pc:chgData name="Abhishek Kumar" userId="" providerId="" clId="Web-{97FD8CA6-AE01-4F94-B2EA-FBBFCB261720}" dt="2024-05-06T08:07:05.825" v="251"/>
        <pc:sldMkLst>
          <pc:docMk/>
          <pc:sldMk cId="373300723" sldId="2147471547"/>
        </pc:sldMkLst>
        <pc:graphicFrameChg chg="mod modGraphic">
          <ac:chgData name="Abhishek Kumar" userId="" providerId="" clId="Web-{97FD8CA6-AE01-4F94-B2EA-FBBFCB261720}" dt="2024-05-06T08:07:05.825" v="251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Robert Oinam" clId="Web-{732BBF0D-51C6-4513-AD63-3E5E6EF4789C}"/>
    <pc:docChg chg="modSld">
      <pc:chgData name="Robert Oinam" userId="" providerId="" clId="Web-{732BBF0D-51C6-4513-AD63-3E5E6EF4789C}" dt="2024-05-27T08:46:54.109" v="542"/>
      <pc:docMkLst>
        <pc:docMk/>
      </pc:docMkLst>
      <pc:sldChg chg="modSp">
        <pc:chgData name="Robert Oinam" userId="" providerId="" clId="Web-{732BBF0D-51C6-4513-AD63-3E5E6EF4789C}" dt="2024-05-27T08:46:54.109" v="542"/>
        <pc:sldMkLst>
          <pc:docMk/>
          <pc:sldMk cId="2422146712" sldId="2147471544"/>
        </pc:sldMkLst>
        <pc:graphicFrameChg chg="mod modGraphic">
          <ac:chgData name="Robert Oinam" userId="" providerId="" clId="Web-{732BBF0D-51C6-4513-AD63-3E5E6EF4789C}" dt="2024-05-27T08:46:54.109" v="542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Abhishek Kumar" clId="Web-{FCC0070D-B630-4D81-9910-20D1E5608A4A}"/>
    <pc:docChg chg="modSld">
      <pc:chgData name="Abhishek Kumar" userId="" providerId="" clId="Web-{FCC0070D-B630-4D81-9910-20D1E5608A4A}" dt="2024-03-25T05:45:46.701" v="707"/>
      <pc:docMkLst>
        <pc:docMk/>
      </pc:docMkLst>
      <pc:sldChg chg="modSp">
        <pc:chgData name="Abhishek Kumar" userId="" providerId="" clId="Web-{FCC0070D-B630-4D81-9910-20D1E5608A4A}" dt="2024-03-25T05:45:46.701" v="707"/>
        <pc:sldMkLst>
          <pc:docMk/>
          <pc:sldMk cId="373300723" sldId="2147471547"/>
        </pc:sldMkLst>
        <pc:graphicFrameChg chg="mod modGraphic">
          <ac:chgData name="Abhishek Kumar" userId="" providerId="" clId="Web-{FCC0070D-B630-4D81-9910-20D1E5608A4A}" dt="2024-03-25T05:30:42.384" v="297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FCC0070D-B630-4D81-9910-20D1E5608A4A}" dt="2024-03-25T05:45:46.701" v="707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Monalisha Beura" clId="Web-{7EBB0B41-F880-4FEA-8FCC-222A36B876A4}"/>
    <pc:docChg chg="modSld">
      <pc:chgData name="Monalisha Beura" userId="" providerId="" clId="Web-{7EBB0B41-F880-4FEA-8FCC-222A36B876A4}" dt="2024-06-04T07:52:16.252" v="3" actId="14100"/>
      <pc:docMkLst>
        <pc:docMk/>
      </pc:docMkLst>
      <pc:sldChg chg="addSp delSp modSp">
        <pc:chgData name="Monalisha Beura" userId="" providerId="" clId="Web-{7EBB0B41-F880-4FEA-8FCC-222A36B876A4}" dt="2024-06-04T07:52:16.252" v="3" actId="14100"/>
        <pc:sldMkLst>
          <pc:docMk/>
          <pc:sldMk cId="3069475017" sldId="2147477653"/>
        </pc:sldMkLst>
        <pc:picChg chg="add mod">
          <ac:chgData name="Monalisha Beura" userId="" providerId="" clId="Web-{7EBB0B41-F880-4FEA-8FCC-222A36B876A4}" dt="2024-06-04T07:52:16.252" v="3" actId="14100"/>
          <ac:picMkLst>
            <pc:docMk/>
            <pc:sldMk cId="3069475017" sldId="2147477653"/>
            <ac:picMk id="8" creationId="{0FCD3035-3425-3D59-6B3B-02A2F6DA1046}"/>
          </ac:picMkLst>
        </pc:picChg>
        <pc:picChg chg="del">
          <ac:chgData name="Monalisha Beura" userId="" providerId="" clId="Web-{7EBB0B41-F880-4FEA-8FCC-222A36B876A4}" dt="2024-06-04T07:51:59.706" v="0"/>
          <ac:picMkLst>
            <pc:docMk/>
            <pc:sldMk cId="3069475017" sldId="2147477653"/>
            <ac:picMk id="9" creationId="{97A79CB7-6181-A33F-6AE8-E2C2CF6F15DF}"/>
          </ac:picMkLst>
        </pc:picChg>
      </pc:sldChg>
    </pc:docChg>
  </pc:docChgLst>
  <pc:docChgLst>
    <pc:chgData name="Ramyasree Pattem" clId="Web-{3C4664BD-B69A-4CC1-A9D3-5195317F6CEF}"/>
    <pc:docChg chg="modSld">
      <pc:chgData name="Ramyasree Pattem" userId="" providerId="" clId="Web-{3C4664BD-B69A-4CC1-A9D3-5195317F6CEF}" dt="2024-01-29T06:09:28.204" v="465"/>
      <pc:docMkLst>
        <pc:docMk/>
      </pc:docMkLst>
      <pc:sldChg chg="modSp">
        <pc:chgData name="Ramyasree Pattem" userId="" providerId="" clId="Web-{3C4664BD-B69A-4CC1-A9D3-5195317F6CEF}" dt="2024-01-29T06:09:28.204" v="465"/>
        <pc:sldMkLst>
          <pc:docMk/>
          <pc:sldMk cId="4232973158" sldId="2147471542"/>
        </pc:sldMkLst>
        <pc:graphicFrameChg chg="mod modGraphic">
          <ac:chgData name="Ramyasree Pattem" userId="" providerId="" clId="Web-{3C4664BD-B69A-4CC1-A9D3-5195317F6CEF}" dt="2024-01-29T06:09:28.204" v="465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</pc:sldChg>
    </pc:docChg>
  </pc:docChgLst>
  <pc:docChgLst>
    <pc:chgData name="Vankayala Jipsa Rao" clId="Web-{58C6B05C-0231-4E7D-B1D0-BFB6D67EDC83}"/>
    <pc:docChg chg="modSld">
      <pc:chgData name="Vankayala Jipsa Rao" userId="" providerId="" clId="Web-{58C6B05C-0231-4E7D-B1D0-BFB6D67EDC83}" dt="2023-12-11T10:26:25.530" v="253"/>
      <pc:docMkLst>
        <pc:docMk/>
      </pc:docMkLst>
      <pc:sldChg chg="modSp">
        <pc:chgData name="Vankayala Jipsa Rao" userId="" providerId="" clId="Web-{58C6B05C-0231-4E7D-B1D0-BFB6D67EDC83}" dt="2023-12-11T10:26:25.530" v="253"/>
        <pc:sldMkLst>
          <pc:docMk/>
          <pc:sldMk cId="1768006258" sldId="2147471549"/>
        </pc:sldMkLst>
        <pc:graphicFrameChg chg="mod modGraphic">
          <ac:chgData name="Vankayala Jipsa Rao" userId="" providerId="" clId="Web-{58C6B05C-0231-4E7D-B1D0-BFB6D67EDC83}" dt="2023-12-11T10:26:25.530" v="253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VISHNU VARDHAN Syamala" clId="Web-{2EB579D8-904A-48C4-B142-A2B2B4C299AB}"/>
    <pc:docChg chg="modSld">
      <pc:chgData name="VISHNU VARDHAN Syamala" userId="" providerId="" clId="Web-{2EB579D8-904A-48C4-B142-A2B2B4C299AB}" dt="2024-03-18T08:55:54.559" v="231"/>
      <pc:docMkLst>
        <pc:docMk/>
      </pc:docMkLst>
      <pc:sldChg chg="modSp">
        <pc:chgData name="VISHNU VARDHAN Syamala" userId="" providerId="" clId="Web-{2EB579D8-904A-48C4-B142-A2B2B4C299AB}" dt="2024-03-18T08:55:54.559" v="231"/>
        <pc:sldMkLst>
          <pc:docMk/>
          <pc:sldMk cId="2912535993" sldId="2147471550"/>
        </pc:sldMkLst>
        <pc:graphicFrameChg chg="mod modGraphic">
          <ac:chgData name="VISHNU VARDHAN Syamala" userId="" providerId="" clId="Web-{2EB579D8-904A-48C4-B142-A2B2B4C299AB}" dt="2024-03-18T08:55:54.559" v="231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Bandi Ganesh" clId="Web-{781F03B6-5794-402F-854D-AAE4FD8D1777}"/>
    <pc:docChg chg="modSld">
      <pc:chgData name="Bandi Ganesh" userId="" providerId="" clId="Web-{781F03B6-5794-402F-854D-AAE4FD8D1777}" dt="2024-06-10T07:21:13.415" v="279"/>
      <pc:docMkLst>
        <pc:docMk/>
      </pc:docMkLst>
      <pc:sldChg chg="modSp">
        <pc:chgData name="Bandi Ganesh" userId="" providerId="" clId="Web-{781F03B6-5794-402F-854D-AAE4FD8D1777}" dt="2024-06-10T07:21:13.415" v="279"/>
        <pc:sldMkLst>
          <pc:docMk/>
          <pc:sldMk cId="3051149279" sldId="2147471548"/>
        </pc:sldMkLst>
        <pc:graphicFrameChg chg="mod modGraphic">
          <ac:chgData name="Bandi Ganesh" userId="" providerId="" clId="Web-{781F03B6-5794-402F-854D-AAE4FD8D1777}" dt="2024-06-10T07:21:13.415" v="279"/>
          <ac:graphicFrameMkLst>
            <pc:docMk/>
            <pc:sldMk cId="3051149279" sldId="2147471548"/>
            <ac:graphicFrameMk id="2" creationId="{CEC32F26-6EB6-3FB6-AFC2-A29D7FAEA4D5}"/>
          </ac:graphicFrameMkLst>
        </pc:graphicFrameChg>
        <pc:graphicFrameChg chg="mod modGraphic">
          <ac:chgData name="Bandi Ganesh" userId="" providerId="" clId="Web-{781F03B6-5794-402F-854D-AAE4FD8D1777}" dt="2024-06-10T07:15:17.307" v="253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Niveditha Madiri" clId="Web-{1F2FA2B5-8011-4795-AB5E-43180756F741}"/>
    <pc:docChg chg="modSld">
      <pc:chgData name="Niveditha Madiri" userId="" providerId="" clId="Web-{1F2FA2B5-8011-4795-AB5E-43180756F741}" dt="2024-01-08T07:49:47.330" v="45"/>
      <pc:docMkLst>
        <pc:docMk/>
      </pc:docMkLst>
      <pc:sldChg chg="modSp">
        <pc:chgData name="Niveditha Madiri" userId="" providerId="" clId="Web-{1F2FA2B5-8011-4795-AB5E-43180756F741}" dt="2024-01-08T07:49:47.330" v="45"/>
        <pc:sldMkLst>
          <pc:docMk/>
          <pc:sldMk cId="3524939644" sldId="2147477648"/>
        </pc:sldMkLst>
        <pc:graphicFrameChg chg="mod modGraphic">
          <ac:chgData name="Niveditha Madiri" userId="" providerId="" clId="Web-{1F2FA2B5-8011-4795-AB5E-43180756F741}" dt="2024-01-08T07:49:47.330" v="45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Prabir Mohanty" clId="Web-{7EC78647-522E-4AA8-82D1-708FAED07F60}"/>
    <pc:docChg chg="modSld">
      <pc:chgData name="Prabir Mohanty" userId="" providerId="" clId="Web-{7EC78647-522E-4AA8-82D1-708FAED07F60}" dt="2023-09-29T09:08:21.528" v="34"/>
      <pc:docMkLst>
        <pc:docMk/>
      </pc:docMkLst>
      <pc:sldChg chg="addSp modSp">
        <pc:chgData name="Prabir Mohanty" userId="" providerId="" clId="Web-{7EC78647-522E-4AA8-82D1-708FAED07F60}" dt="2023-09-29T09:08:21.528" v="34"/>
        <pc:sldMkLst>
          <pc:docMk/>
          <pc:sldMk cId="2337447902" sldId="2147471545"/>
        </pc:sldMkLst>
        <pc:graphicFrameChg chg="mod modGraphic">
          <ac:chgData name="Prabir Mohanty" userId="" providerId="" clId="Web-{7EC78647-522E-4AA8-82D1-708FAED07F60}" dt="2023-09-29T09:06:19.807" v="12"/>
          <ac:graphicFrameMkLst>
            <pc:docMk/>
            <pc:sldMk cId="2337447902" sldId="2147471545"/>
            <ac:graphicFrameMk id="5" creationId="{342BE944-F5FA-643B-E773-6DD5CA5721F7}"/>
          </ac:graphicFrameMkLst>
        </pc:graphicFrameChg>
        <pc:graphicFrameChg chg="add mod modGraphic">
          <ac:chgData name="Prabir Mohanty" userId="" providerId="" clId="Web-{7EC78647-522E-4AA8-82D1-708FAED07F60}" dt="2023-09-29T09:08:21.528" v="34"/>
          <ac:graphicFrameMkLst>
            <pc:docMk/>
            <pc:sldMk cId="2337447902" sldId="2147471545"/>
            <ac:graphicFrameMk id="10" creationId="{672077CF-BD87-5D30-0FE4-024AB36B245B}"/>
          </ac:graphicFrameMkLst>
        </pc:graphicFrameChg>
      </pc:sldChg>
    </pc:docChg>
  </pc:docChgLst>
  <pc:docChgLst>
    <pc:chgData name="Prabir Mohanty" clId="Web-{9EF6BAC3-D780-4CE1-80A3-50F4595D8802}"/>
    <pc:docChg chg="modSld">
      <pc:chgData name="Prabir Mohanty" userId="" providerId="" clId="Web-{9EF6BAC3-D780-4CE1-80A3-50F4595D8802}" dt="2024-06-03T06:29:34.794" v="52"/>
      <pc:docMkLst>
        <pc:docMk/>
      </pc:docMkLst>
      <pc:sldChg chg="modSp">
        <pc:chgData name="Prabir Mohanty" userId="" providerId="" clId="Web-{9EF6BAC3-D780-4CE1-80A3-50F4595D8802}" dt="2024-06-03T06:29:34.794" v="52"/>
        <pc:sldMkLst>
          <pc:docMk/>
          <pc:sldMk cId="2337447902" sldId="2147471545"/>
        </pc:sldMkLst>
        <pc:graphicFrameChg chg="mod modGraphic">
          <ac:chgData name="Prabir Mohanty" userId="" providerId="" clId="Web-{9EF6BAC3-D780-4CE1-80A3-50F4595D8802}" dt="2024-06-03T06:29:34.794" v="52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</pc:sldChg>
    </pc:docChg>
  </pc:docChgLst>
  <pc:docChgLst>
    <pc:chgData name="Surbhi Soni" clId="Web-{3BA00490-1D56-4EB6-82C0-C02775C3DC4F}"/>
    <pc:docChg chg="modSld">
      <pc:chgData name="Surbhi Soni" userId="" providerId="" clId="Web-{3BA00490-1D56-4EB6-82C0-C02775C3DC4F}" dt="2024-05-06T06:56:02.972" v="23"/>
      <pc:docMkLst>
        <pc:docMk/>
      </pc:docMkLst>
      <pc:sldChg chg="modSp">
        <pc:chgData name="Surbhi Soni" userId="" providerId="" clId="Web-{3BA00490-1D56-4EB6-82C0-C02775C3DC4F}" dt="2024-05-06T06:56:02.972" v="23"/>
        <pc:sldMkLst>
          <pc:docMk/>
          <pc:sldMk cId="1768006258" sldId="2147471549"/>
        </pc:sldMkLst>
        <pc:graphicFrameChg chg="mod modGraphic">
          <ac:chgData name="Surbhi Soni" userId="" providerId="" clId="Web-{3BA00490-1D56-4EB6-82C0-C02775C3DC4F}" dt="2024-05-06T06:56:02.972" v="23"/>
          <ac:graphicFrameMkLst>
            <pc:docMk/>
            <pc:sldMk cId="1768006258" sldId="2147471549"/>
            <ac:graphicFrameMk id="2" creationId="{60711066-0F4D-DBC4-C2F1-C9906EE246C3}"/>
          </ac:graphicFrameMkLst>
        </pc:graphicFrameChg>
        <pc:graphicFrameChg chg="mod modGraphic">
          <ac:chgData name="Surbhi Soni" userId="" providerId="" clId="Web-{3BA00490-1D56-4EB6-82C0-C02775C3DC4F}" dt="2024-05-06T06:54:22.859" v="13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Surbhi Soni" userId="" providerId="" clId="Web-{3BA00490-1D56-4EB6-82C0-C02775C3DC4F}" dt="2024-05-06T06:55:23.142" v="18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  <pc:graphicFrameChg chg="mod modGraphic">
          <ac:chgData name="Surbhi Soni" userId="" providerId="" clId="Web-{3BA00490-1D56-4EB6-82C0-C02775C3DC4F}" dt="2024-05-06T06:54:05.718" v="11"/>
          <ac:graphicFrameMkLst>
            <pc:docMk/>
            <pc:sldMk cId="1768006258" sldId="2147471549"/>
            <ac:graphicFrameMk id="7" creationId="{148940D1-ED10-54B1-8141-86F78E2B9798}"/>
          </ac:graphicFrameMkLst>
        </pc:graphicFrameChg>
        <pc:graphicFrameChg chg="mod modGraphic">
          <ac:chgData name="Surbhi Soni" userId="" providerId="" clId="Web-{3BA00490-1D56-4EB6-82C0-C02775C3DC4F}" dt="2024-05-06T06:55:47.034" v="22"/>
          <ac:graphicFrameMkLst>
            <pc:docMk/>
            <pc:sldMk cId="1768006258" sldId="2147471549"/>
            <ac:graphicFrameMk id="11" creationId="{3AB5EECF-9B93-DDAC-8067-12C956EC7362}"/>
          </ac:graphicFrameMkLst>
        </pc:graphicFrameChg>
        <pc:graphicFrameChg chg="mod modGraphic">
          <ac:chgData name="Surbhi Soni" userId="" providerId="" clId="Web-{3BA00490-1D56-4EB6-82C0-C02775C3DC4F}" dt="2024-05-06T06:54:40.797" v="15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Vankayala Jipsa Rao" clId="Web-{0399819C-E563-41D4-AD4B-5CD17C4B6C1F}"/>
    <pc:docChg chg="modSld">
      <pc:chgData name="Vankayala Jipsa Rao" userId="" providerId="" clId="Web-{0399819C-E563-41D4-AD4B-5CD17C4B6C1F}" dt="2023-11-06T08:17:26.751" v="3"/>
      <pc:docMkLst>
        <pc:docMk/>
      </pc:docMkLst>
      <pc:sldChg chg="modSp">
        <pc:chgData name="Vankayala Jipsa Rao" userId="" providerId="" clId="Web-{0399819C-E563-41D4-AD4B-5CD17C4B6C1F}" dt="2023-11-06T08:17:26.751" v="3"/>
        <pc:sldMkLst>
          <pc:docMk/>
          <pc:sldMk cId="1768006258" sldId="2147471549"/>
        </pc:sldMkLst>
        <pc:graphicFrameChg chg="mod modGraphic">
          <ac:chgData name="Vankayala Jipsa Rao" userId="" providerId="" clId="Web-{0399819C-E563-41D4-AD4B-5CD17C4B6C1F}" dt="2023-11-06T08:17:26.751" v="3"/>
          <ac:graphicFrameMkLst>
            <pc:docMk/>
            <pc:sldMk cId="1768006258" sldId="2147471549"/>
            <ac:graphicFrameMk id="11" creationId="{3AB5EECF-9B93-DDAC-8067-12C956EC7362}"/>
          </ac:graphicFrameMkLst>
        </pc:graphicFrameChg>
      </pc:sldChg>
    </pc:docChg>
  </pc:docChgLst>
  <pc:docChgLst>
    <pc:chgData name="Vankayala Jipsa Rao" clId="Web-{FE3CC375-308F-49F9-8DB8-0B83298A1909}"/>
    <pc:docChg chg="modSld">
      <pc:chgData name="Vankayala Jipsa Rao" userId="" providerId="" clId="Web-{FE3CC375-308F-49F9-8DB8-0B83298A1909}" dt="2024-01-29T07:35:13.980" v="7"/>
      <pc:docMkLst>
        <pc:docMk/>
      </pc:docMkLst>
      <pc:sldChg chg="modSp">
        <pc:chgData name="Vankayala Jipsa Rao" userId="" providerId="" clId="Web-{FE3CC375-308F-49F9-8DB8-0B83298A1909}" dt="2024-01-29T07:35:13.980" v="7"/>
        <pc:sldMkLst>
          <pc:docMk/>
          <pc:sldMk cId="1768006258" sldId="2147471549"/>
        </pc:sldMkLst>
        <pc:graphicFrameChg chg="mod modGraphic">
          <ac:chgData name="Vankayala Jipsa Rao" userId="" providerId="" clId="Web-{FE3CC375-308F-49F9-8DB8-0B83298A1909}" dt="2024-01-29T07:34:41.714" v="4"/>
          <ac:graphicFrameMkLst>
            <pc:docMk/>
            <pc:sldMk cId="1768006258" sldId="2147471549"/>
            <ac:graphicFrameMk id="2" creationId="{60711066-0F4D-DBC4-C2F1-C9906EE246C3}"/>
          </ac:graphicFrameMkLst>
        </pc:graphicFrameChg>
        <pc:graphicFrameChg chg="mod">
          <ac:chgData name="Vankayala Jipsa Rao" userId="" providerId="" clId="Web-{FE3CC375-308F-49F9-8DB8-0B83298A1909}" dt="2024-01-29T07:34:26.338" v="2" actId="1076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  <pc:graphicFrameChg chg="mod">
          <ac:chgData name="Vankayala Jipsa Rao" userId="" providerId="" clId="Web-{FE3CC375-308F-49F9-8DB8-0B83298A1909}" dt="2024-01-29T07:34:16.760" v="1" actId="1076"/>
          <ac:graphicFrameMkLst>
            <pc:docMk/>
            <pc:sldMk cId="1768006258" sldId="2147471549"/>
            <ac:graphicFrameMk id="11" creationId="{3AB5EECF-9B93-DDAC-8067-12C956EC7362}"/>
          </ac:graphicFrameMkLst>
        </pc:graphicFrameChg>
        <pc:graphicFrameChg chg="mod modGraphic">
          <ac:chgData name="Vankayala Jipsa Rao" userId="" providerId="" clId="Web-{FE3CC375-308F-49F9-8DB8-0B83298A1909}" dt="2024-01-29T07:35:13.980" v="7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Venkata Ramana Devisetty" clId="Web-{8AC6A80E-9F05-46BD-BCFD-32D12C493EEC}"/>
    <pc:docChg chg="modSld">
      <pc:chgData name="Venkata Ramana Devisetty" userId="" providerId="" clId="Web-{8AC6A80E-9F05-46BD-BCFD-32D12C493EEC}" dt="2024-06-10T03:48:36.597" v="93"/>
      <pc:docMkLst>
        <pc:docMk/>
      </pc:docMkLst>
      <pc:sldChg chg="modSp">
        <pc:chgData name="Venkata Ramana Devisetty" userId="" providerId="" clId="Web-{8AC6A80E-9F05-46BD-BCFD-32D12C493EEC}" dt="2024-06-10T03:48:36.597" v="93"/>
        <pc:sldMkLst>
          <pc:docMk/>
          <pc:sldMk cId="484853796" sldId="2147471546"/>
        </pc:sldMkLst>
        <pc:graphicFrameChg chg="mod modGraphic">
          <ac:chgData name="Venkata Ramana Devisetty" userId="" providerId="" clId="Web-{8AC6A80E-9F05-46BD-BCFD-32D12C493EEC}" dt="2024-06-10T03:48:36.597" v="9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Rajesh Kathulapalli" clId="Web-{8070DD53-D1EB-4946-9001-DC0D45B0EB64}"/>
    <pc:docChg chg="modSld">
      <pc:chgData name="Rajesh Kathulapalli" userId="" providerId="" clId="Web-{8070DD53-D1EB-4946-9001-DC0D45B0EB64}" dt="2023-12-04T06:20:53.891" v="38"/>
      <pc:docMkLst>
        <pc:docMk/>
      </pc:docMkLst>
      <pc:sldChg chg="modSp">
        <pc:chgData name="Rajesh Kathulapalli" userId="" providerId="" clId="Web-{8070DD53-D1EB-4946-9001-DC0D45B0EB64}" dt="2023-12-04T06:20:53.891" v="38"/>
        <pc:sldMkLst>
          <pc:docMk/>
          <pc:sldMk cId="3372091551" sldId="2147471543"/>
        </pc:sldMkLst>
        <pc:graphicFrameChg chg="mod modGraphic">
          <ac:chgData name="Rajesh Kathulapalli" userId="" providerId="" clId="Web-{8070DD53-D1EB-4946-9001-DC0D45B0EB64}" dt="2023-12-04T06:20:53.891" v="38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</pc:sldChg>
    </pc:docChg>
  </pc:docChgLst>
  <pc:docChgLst>
    <pc:chgData name="VISHNU VARDHAN Syamala" clId="Web-{08EEBFB2-F605-4847-BB2D-29C4C31E2E6B}"/>
    <pc:docChg chg="modSld">
      <pc:chgData name="VISHNU VARDHAN Syamala" userId="" providerId="" clId="Web-{08EEBFB2-F605-4847-BB2D-29C4C31E2E6B}" dt="2024-06-24T06:47:45.086" v="160"/>
      <pc:docMkLst>
        <pc:docMk/>
      </pc:docMkLst>
      <pc:sldChg chg="modSp">
        <pc:chgData name="VISHNU VARDHAN Syamala" userId="" providerId="" clId="Web-{08EEBFB2-F605-4847-BB2D-29C4C31E2E6B}" dt="2024-06-24T06:47:45.086" v="160"/>
        <pc:sldMkLst>
          <pc:docMk/>
          <pc:sldMk cId="2912535993" sldId="2147471550"/>
        </pc:sldMkLst>
        <pc:graphicFrameChg chg="modGraphic">
          <ac:chgData name="VISHNU VARDHAN Syamala" userId="" providerId="" clId="Web-{08EEBFB2-F605-4847-BB2D-29C4C31E2E6B}" dt="2024-06-24T06:47:26.788" v="156"/>
          <ac:graphicFrameMkLst>
            <pc:docMk/>
            <pc:sldMk cId="2912535993" sldId="2147471550"/>
            <ac:graphicFrameMk id="3" creationId="{F78F7202-FAE9-A7F6-C78C-4E6A838FC023}"/>
          </ac:graphicFrameMkLst>
        </pc:graphicFrameChg>
        <pc:graphicFrameChg chg="mod modGraphic">
          <ac:chgData name="VISHNU VARDHAN Syamala" userId="" providerId="" clId="Web-{08EEBFB2-F605-4847-BB2D-29C4C31E2E6B}" dt="2024-06-24T06:47:45.086" v="160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VISHNU VARDHAN Syamala" userId="" providerId="" clId="Web-{08EEBFB2-F605-4847-BB2D-29C4C31E2E6B}" dt="2024-06-24T06:47:06.037" v="155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</pc:sldChg>
    </pc:docChg>
  </pc:docChgLst>
  <pc:docChgLst>
    <pc:chgData name="Niveditha Madiri" clId="Web-{780F2156-7F4C-4C79-AE30-C6BD20558E6C}"/>
    <pc:docChg chg="modSld">
      <pc:chgData name="Niveditha Madiri" userId="" providerId="" clId="Web-{780F2156-7F4C-4C79-AE30-C6BD20558E6C}" dt="2024-05-20T08:48:42.580" v="196"/>
      <pc:docMkLst>
        <pc:docMk/>
      </pc:docMkLst>
      <pc:sldChg chg="modSp">
        <pc:chgData name="Niveditha Madiri" userId="" providerId="" clId="Web-{780F2156-7F4C-4C79-AE30-C6BD20558E6C}" dt="2024-05-20T08:46:08.127" v="63"/>
        <pc:sldMkLst>
          <pc:docMk/>
          <pc:sldMk cId="2269746444" sldId="2147477647"/>
        </pc:sldMkLst>
        <pc:graphicFrameChg chg="mod modGraphic">
          <ac:chgData name="Niveditha Madiri" userId="" providerId="" clId="Web-{780F2156-7F4C-4C79-AE30-C6BD20558E6C}" dt="2024-05-20T08:46:08.127" v="63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780F2156-7F4C-4C79-AE30-C6BD20558E6C}" dt="2024-05-20T08:44:07.936" v="13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780F2156-7F4C-4C79-AE30-C6BD20558E6C}" dt="2024-05-20T08:44:26.904" v="19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780F2156-7F4C-4C79-AE30-C6BD20558E6C}" dt="2024-05-20T08:48:42.580" v="196"/>
        <pc:sldMkLst>
          <pc:docMk/>
          <pc:sldMk cId="3524939644" sldId="2147477648"/>
        </pc:sldMkLst>
        <pc:graphicFrameChg chg="mod modGraphic">
          <ac:chgData name="Niveditha Madiri" userId="" providerId="" clId="Web-{780F2156-7F4C-4C79-AE30-C6BD20558E6C}" dt="2024-05-20T08:48:42.580" v="196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780F2156-7F4C-4C79-AE30-C6BD20558E6C}" dt="2024-05-20T08:47:32.158" v="145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780F2156-7F4C-4C79-AE30-C6BD20558E6C}" dt="2024-05-20T08:47:38.002" v="151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VISHNU VARDHAN Syamala" clId="Web-{5871255D-78CB-4D06-BA5A-74E5A9123C10}"/>
    <pc:docChg chg="modSld">
      <pc:chgData name="VISHNU VARDHAN Syamala" userId="" providerId="" clId="Web-{5871255D-78CB-4D06-BA5A-74E5A9123C10}" dt="2023-10-30T08:20:31.404" v="2"/>
      <pc:docMkLst>
        <pc:docMk/>
      </pc:docMkLst>
      <pc:sldChg chg="modSp">
        <pc:chgData name="VISHNU VARDHAN Syamala" userId="" providerId="" clId="Web-{5871255D-78CB-4D06-BA5A-74E5A9123C10}" dt="2023-10-30T08:20:31.404" v="2"/>
        <pc:sldMkLst>
          <pc:docMk/>
          <pc:sldMk cId="2912535993" sldId="2147471550"/>
        </pc:sldMkLst>
        <pc:graphicFrameChg chg="mod modGraphic">
          <ac:chgData name="VISHNU VARDHAN Syamala" userId="" providerId="" clId="Web-{5871255D-78CB-4D06-BA5A-74E5A9123C10}" dt="2023-10-30T08:20:31.404" v="2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Digo George" clId="Web-{BB464575-4E60-4A8A-82F6-5EE74F838D0C}"/>
    <pc:docChg chg="delSld">
      <pc:chgData name="Digo George" userId="" providerId="" clId="Web-{BB464575-4E60-4A8A-82F6-5EE74F838D0C}" dt="2024-06-03T12:00:52.866" v="0"/>
      <pc:docMkLst>
        <pc:docMk/>
      </pc:docMkLst>
      <pc:sldChg chg="del">
        <pc:chgData name="Digo George" userId="" providerId="" clId="Web-{BB464575-4E60-4A8A-82F6-5EE74F838D0C}" dt="2024-06-03T12:00:52.866" v="0"/>
        <pc:sldMkLst>
          <pc:docMk/>
          <pc:sldMk cId="3261528758" sldId="2147471536"/>
        </pc:sldMkLst>
      </pc:sldChg>
    </pc:docChg>
  </pc:docChgLst>
  <pc:docChgLst>
    <pc:chgData name="Shivani Rana" clId="Web-{08062FB1-AC39-40F9-AC5E-0233373F99DF}"/>
    <pc:docChg chg="modSld">
      <pc:chgData name="Shivani Rana" userId="" providerId="" clId="Web-{08062FB1-AC39-40F9-AC5E-0233373F99DF}" dt="2023-12-18T08:15:41.747" v="20"/>
      <pc:docMkLst>
        <pc:docMk/>
      </pc:docMkLst>
      <pc:sldChg chg="modSp">
        <pc:chgData name="Shivani Rana" userId="" providerId="" clId="Web-{08062FB1-AC39-40F9-AC5E-0233373F99DF}" dt="2023-12-18T08:15:41.747" v="20"/>
        <pc:sldMkLst>
          <pc:docMk/>
          <pc:sldMk cId="3261528758" sldId="2147471536"/>
        </pc:sldMkLst>
        <pc:graphicFrameChg chg="mod modGraphic">
          <ac:chgData name="Shivani Rana" userId="" providerId="" clId="Web-{08062FB1-AC39-40F9-AC5E-0233373F99DF}" dt="2023-12-18T08:15:41.747" v="20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Ramyasree Pattem" clId="Web-{EF4603E1-0B4D-4016-BCDE-66C91C7ED2DF}"/>
    <pc:docChg chg="modSld">
      <pc:chgData name="Ramyasree Pattem" userId="" providerId="" clId="Web-{EF4603E1-0B4D-4016-BCDE-66C91C7ED2DF}" dt="2023-12-04T06:56:33.099" v="832"/>
      <pc:docMkLst>
        <pc:docMk/>
      </pc:docMkLst>
      <pc:sldChg chg="modSp">
        <pc:chgData name="Ramyasree Pattem" userId="" providerId="" clId="Web-{EF4603E1-0B4D-4016-BCDE-66C91C7ED2DF}" dt="2023-12-04T06:56:33.099" v="832"/>
        <pc:sldMkLst>
          <pc:docMk/>
          <pc:sldMk cId="4232973158" sldId="2147471542"/>
        </pc:sldMkLst>
        <pc:graphicFrameChg chg="mod modGraphic">
          <ac:chgData name="Ramyasree Pattem" userId="" providerId="" clId="Web-{EF4603E1-0B4D-4016-BCDE-66C91C7ED2DF}" dt="2023-12-04T06:47:20.656" v="824" actId="1076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EF4603E1-0B4D-4016-BCDE-66C91C7ED2DF}" dt="2023-12-04T06:39:17.803" v="113"/>
          <ac:graphicFrameMkLst>
            <pc:docMk/>
            <pc:sldMk cId="4232973158" sldId="2147471542"/>
            <ac:graphicFrameMk id="13" creationId="{8C70B29C-07F8-0BC5-57BE-078DFB579DB9}"/>
          </ac:graphicFrameMkLst>
        </pc:graphicFrameChg>
        <pc:graphicFrameChg chg="mod modGraphic">
          <ac:chgData name="Ramyasree Pattem" userId="" providerId="" clId="Web-{EF4603E1-0B4D-4016-BCDE-66C91C7ED2DF}" dt="2023-12-04T06:56:33.099" v="832"/>
          <ac:graphicFrameMkLst>
            <pc:docMk/>
            <pc:sldMk cId="4232973158" sldId="2147471542"/>
            <ac:graphicFrameMk id="14" creationId="{DDE509CB-D452-4B82-09C0-C2FDB993DE44}"/>
          </ac:graphicFrameMkLst>
        </pc:graphicFrameChg>
      </pc:sldChg>
    </pc:docChg>
  </pc:docChgLst>
  <pc:docChgLst>
    <pc:chgData name="Oddepalli Mahender" clId="Web-{4792F0D6-E5C4-43AE-AF57-2D5A7BB8C280}"/>
    <pc:docChg chg="modSld">
      <pc:chgData name="Oddepalli Mahender" userId="" providerId="" clId="Web-{4792F0D6-E5C4-43AE-AF57-2D5A7BB8C280}" dt="2024-05-20T07:12:21.971" v="48" actId="20577"/>
      <pc:docMkLst>
        <pc:docMk/>
      </pc:docMkLst>
      <pc:sldChg chg="addSp delSp modSp">
        <pc:chgData name="Oddepalli Mahender" userId="" providerId="" clId="Web-{4792F0D6-E5C4-43AE-AF57-2D5A7BB8C280}" dt="2024-05-20T07:12:21.971" v="48" actId="20577"/>
        <pc:sldMkLst>
          <pc:docMk/>
          <pc:sldMk cId="4213397551" sldId="2147477665"/>
        </pc:sldMkLst>
        <pc:spChg chg="mod">
          <ac:chgData name="Oddepalli Mahender" userId="" providerId="" clId="Web-{4792F0D6-E5C4-43AE-AF57-2D5A7BB8C280}" dt="2024-05-20T07:12:21.971" v="48" actId="20577"/>
          <ac:spMkLst>
            <pc:docMk/>
            <pc:sldMk cId="4213397551" sldId="2147477665"/>
            <ac:spMk id="6" creationId="{5AC1DE81-8655-4940-00DE-3D7D592BED5F}"/>
          </ac:spMkLst>
        </pc:spChg>
        <pc:spChg chg="add del mod">
          <ac:chgData name="Oddepalli Mahender" userId="" providerId="" clId="Web-{4792F0D6-E5C4-43AE-AF57-2D5A7BB8C280}" dt="2024-05-20T07:10:18.736" v="15"/>
          <ac:spMkLst>
            <pc:docMk/>
            <pc:sldMk cId="4213397551" sldId="2147477665"/>
            <ac:spMk id="8" creationId="{EFA3FAA7-9B15-6DE7-CC22-EF626A4684A9}"/>
          </ac:spMkLst>
        </pc:spChg>
        <pc:graphicFrameChg chg="mod modGraphic">
          <ac:chgData name="Oddepalli Mahender" userId="" providerId="" clId="Web-{4792F0D6-E5C4-43AE-AF57-2D5A7BB8C280}" dt="2024-05-20T07:11:28.111" v="23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  <pc:graphicFrameChg chg="mod">
          <ac:chgData name="Oddepalli Mahender" userId="" providerId="" clId="Web-{4792F0D6-E5C4-43AE-AF57-2D5A7BB8C280}" dt="2024-05-20T07:09:15.580" v="11" actId="1076"/>
          <ac:graphicFrameMkLst>
            <pc:docMk/>
            <pc:sldMk cId="4213397551" sldId="2147477665"/>
            <ac:graphicFrameMk id="9" creationId="{1FDCC008-5976-0158-BC2E-48576590F77B}"/>
          </ac:graphicFrameMkLst>
        </pc:graphicFrameChg>
        <pc:graphicFrameChg chg="add del mod modGraphic">
          <ac:chgData name="Oddepalli Mahender" userId="" providerId="" clId="Web-{4792F0D6-E5C4-43AE-AF57-2D5A7BB8C280}" dt="2024-05-20T07:11:53.189" v="45"/>
          <ac:graphicFrameMkLst>
            <pc:docMk/>
            <pc:sldMk cId="4213397551" sldId="2147477665"/>
            <ac:graphicFrameMk id="14" creationId="{DDE509CB-D452-4B82-09C0-C2FDB993DE44}"/>
          </ac:graphicFrameMkLst>
        </pc:graphicFrameChg>
      </pc:sldChg>
    </pc:docChg>
  </pc:docChgLst>
  <pc:docChgLst>
    <pc:chgData name="Robert Oinam" clId="Web-{0ED2DDAD-49C2-4AC3-B07A-72DB91EE3326}"/>
    <pc:docChg chg="modSld">
      <pc:chgData name="Robert Oinam" userId="" providerId="" clId="Web-{0ED2DDAD-49C2-4AC3-B07A-72DB91EE3326}" dt="2024-05-06T07:31:48.620" v="551"/>
      <pc:docMkLst>
        <pc:docMk/>
      </pc:docMkLst>
      <pc:sldChg chg="modSp">
        <pc:chgData name="Robert Oinam" userId="" providerId="" clId="Web-{0ED2DDAD-49C2-4AC3-B07A-72DB91EE3326}" dt="2024-05-06T07:31:48.620" v="551"/>
        <pc:sldMkLst>
          <pc:docMk/>
          <pc:sldMk cId="2422146712" sldId="2147471544"/>
        </pc:sldMkLst>
        <pc:graphicFrameChg chg="mod modGraphic">
          <ac:chgData name="Robert Oinam" userId="" providerId="" clId="Web-{0ED2DDAD-49C2-4AC3-B07A-72DB91EE3326}" dt="2024-05-06T07:31:48.620" v="551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0ED2DDAD-49C2-4AC3-B07A-72DB91EE3326}" dt="2024-05-06T07:29:27.196" v="383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0ED2DDAD-49C2-4AC3-B07A-72DB91EE3326}" dt="2024-05-06T07:31:31.432" v="543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  <pc:graphicFrameChg chg="mod modGraphic">
          <ac:chgData name="Robert Oinam" userId="" providerId="" clId="Web-{0ED2DDAD-49C2-4AC3-B07A-72DB91EE3326}" dt="2024-05-06T07:26:46.617" v="125"/>
          <ac:graphicFrameMkLst>
            <pc:docMk/>
            <pc:sldMk cId="2422146712" sldId="2147471544"/>
            <ac:graphicFrameMk id="7" creationId="{148940D1-ED10-54B1-8141-86F78E2B9798}"/>
          </ac:graphicFrameMkLst>
        </pc:graphicFrameChg>
        <pc:graphicFrameChg chg="mod modGraphic">
          <ac:chgData name="Robert Oinam" userId="" providerId="" clId="Web-{0ED2DDAD-49C2-4AC3-B07A-72DB91EE3326}" dt="2024-05-06T07:30:46.055" v="507"/>
          <ac:graphicFrameMkLst>
            <pc:docMk/>
            <pc:sldMk cId="2422146712" sldId="2147471544"/>
            <ac:graphicFrameMk id="14" creationId="{6182AFD7-E7D2-C3C0-27EF-53B5685E010C}"/>
          </ac:graphicFrameMkLst>
        </pc:graphicFrameChg>
      </pc:sldChg>
    </pc:docChg>
  </pc:docChgLst>
  <pc:docChgLst>
    <pc:chgData name="Shivani Rana" clId="Web-{8E8A6FBE-FD2D-4E73-9079-36EAB2B2D6E6}"/>
    <pc:docChg chg="modSld">
      <pc:chgData name="Shivani Rana" userId="" providerId="" clId="Web-{8E8A6FBE-FD2D-4E73-9079-36EAB2B2D6E6}" dt="2024-04-29T04:45:33.652" v="11"/>
      <pc:docMkLst>
        <pc:docMk/>
      </pc:docMkLst>
      <pc:sldChg chg="modSp">
        <pc:chgData name="Shivani Rana" userId="" providerId="" clId="Web-{8E8A6FBE-FD2D-4E73-9079-36EAB2B2D6E6}" dt="2024-04-29T04:45:33.652" v="11"/>
        <pc:sldMkLst>
          <pc:docMk/>
          <pc:sldMk cId="3261528758" sldId="2147471536"/>
        </pc:sldMkLst>
        <pc:graphicFrameChg chg="mod modGraphic">
          <ac:chgData name="Shivani Rana" userId="" providerId="" clId="Web-{8E8A6FBE-FD2D-4E73-9079-36EAB2B2D6E6}" dt="2024-04-29T04:45:33.652" v="11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Ramyasree Pattem" clId="Web-{AF271592-405E-4ED5-9E2A-64E23964D93F}"/>
    <pc:docChg chg="modSld">
      <pc:chgData name="Ramyasree Pattem" userId="" providerId="" clId="Web-{AF271592-405E-4ED5-9E2A-64E23964D93F}" dt="2024-04-15T05:29:36.214" v="15"/>
      <pc:docMkLst>
        <pc:docMk/>
      </pc:docMkLst>
      <pc:sldChg chg="modSp">
        <pc:chgData name="Ramyasree Pattem" userId="" providerId="" clId="Web-{AF271592-405E-4ED5-9E2A-64E23964D93F}" dt="2024-04-15T05:29:25.449" v="3" actId="20577"/>
        <pc:sldMkLst>
          <pc:docMk/>
          <pc:sldMk cId="0" sldId="257"/>
        </pc:sldMkLst>
        <pc:spChg chg="mod">
          <ac:chgData name="Ramyasree Pattem" userId="" providerId="" clId="Web-{AF271592-405E-4ED5-9E2A-64E23964D93F}" dt="2024-04-15T05:29:25.449" v="3" actId="20577"/>
          <ac:spMkLst>
            <pc:docMk/>
            <pc:sldMk cId="0" sldId="257"/>
            <ac:spMk id="949" creationId="{00000000-0000-0000-0000-000000000000}"/>
          </ac:spMkLst>
        </pc:spChg>
      </pc:sldChg>
      <pc:sldChg chg="modSp">
        <pc:chgData name="Ramyasree Pattem" userId="" providerId="" clId="Web-{AF271592-405E-4ED5-9E2A-64E23964D93F}" dt="2024-04-15T05:29:36.214" v="15"/>
        <pc:sldMkLst>
          <pc:docMk/>
          <pc:sldMk cId="4213397551" sldId="2147477665"/>
        </pc:sldMkLst>
        <pc:graphicFrameChg chg="mod modGraphic">
          <ac:chgData name="Ramyasree Pattem" userId="" providerId="" clId="Web-{AF271592-405E-4ED5-9E2A-64E23964D93F}" dt="2024-04-15T05:29:36.214" v="15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Abhishek Kumar" clId="Web-{287D279C-DFA6-4CDC-914F-8B18CA8328E5}"/>
    <pc:docChg chg="modSld">
      <pc:chgData name="Abhishek Kumar" userId="" providerId="" clId="Web-{287D279C-DFA6-4CDC-914F-8B18CA8328E5}" dt="2023-10-13T14:13:35.587" v="753"/>
      <pc:docMkLst>
        <pc:docMk/>
      </pc:docMkLst>
      <pc:sldChg chg="modSp">
        <pc:chgData name="Abhishek Kumar" userId="" providerId="" clId="Web-{287D279C-DFA6-4CDC-914F-8B18CA8328E5}" dt="2023-10-13T14:13:35.587" v="753"/>
        <pc:sldMkLst>
          <pc:docMk/>
          <pc:sldMk cId="373300723" sldId="2147471547"/>
        </pc:sldMkLst>
        <pc:graphicFrameChg chg="mod modGraphic">
          <ac:chgData name="Abhishek Kumar" userId="" providerId="" clId="Web-{287D279C-DFA6-4CDC-914F-8B18CA8328E5}" dt="2023-10-13T13:13:44.346" v="272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287D279C-DFA6-4CDC-914F-8B18CA8328E5}" dt="2023-10-13T14:13:35.587" v="75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Abhishek Kumar" clId="Web-{ACA25409-2CB1-4211-A6FA-199EF718EC15}"/>
    <pc:docChg chg="modSld">
      <pc:chgData name="Abhishek Kumar" userId="" providerId="" clId="Web-{ACA25409-2CB1-4211-A6FA-199EF718EC15}" dt="2024-04-22T07:24:28.800" v="377"/>
      <pc:docMkLst>
        <pc:docMk/>
      </pc:docMkLst>
      <pc:sldChg chg="modSp">
        <pc:chgData name="Abhishek Kumar" userId="" providerId="" clId="Web-{ACA25409-2CB1-4211-A6FA-199EF718EC15}" dt="2024-04-22T07:24:28.800" v="377"/>
        <pc:sldMkLst>
          <pc:docMk/>
          <pc:sldMk cId="373300723" sldId="2147471547"/>
        </pc:sldMkLst>
        <pc:graphicFrameChg chg="mod modGraphic">
          <ac:chgData name="Abhishek Kumar" userId="" providerId="" clId="Web-{ACA25409-2CB1-4211-A6FA-199EF718EC15}" dt="2024-04-22T07:24:28.800" v="377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VENKANNA DARAVATHU" clId="Web-{322BC504-C1BD-4297-B328-9F34A9BC48EE}"/>
    <pc:docChg chg="modSld">
      <pc:chgData name="VENKANNA DARAVATHU" userId="" providerId="" clId="Web-{322BC504-C1BD-4297-B328-9F34A9BC48EE}" dt="2024-03-04T06:59:41.825" v="563"/>
      <pc:docMkLst>
        <pc:docMk/>
      </pc:docMkLst>
      <pc:sldChg chg="modSp">
        <pc:chgData name="VENKANNA DARAVATHU" userId="" providerId="" clId="Web-{322BC504-C1BD-4297-B328-9F34A9BC48EE}" dt="2024-03-04T06:59:41.825" v="563"/>
        <pc:sldMkLst>
          <pc:docMk/>
          <pc:sldMk cId="1836314392" sldId="2147477661"/>
        </pc:sldMkLst>
        <pc:graphicFrameChg chg="mod modGraphic">
          <ac:chgData name="VENKANNA DARAVATHU" userId="" providerId="" clId="Web-{322BC504-C1BD-4297-B328-9F34A9BC48EE}" dt="2024-03-04T06:59:41.825" v="563"/>
          <ac:graphicFrameMkLst>
            <pc:docMk/>
            <pc:sldMk cId="1836314392" sldId="2147477661"/>
            <ac:graphicFrameMk id="8" creationId="{DD801BE3-2AF1-4784-FB2B-38B68C8C91E3}"/>
          </ac:graphicFrameMkLst>
        </pc:graphicFrameChg>
        <pc:graphicFrameChg chg="mod modGraphic">
          <ac:chgData name="VENKANNA DARAVATHU" userId="" providerId="" clId="Web-{322BC504-C1BD-4297-B328-9F34A9BC48EE}" dt="2024-03-04T06:53:49.327" v="343"/>
          <ac:graphicFrameMkLst>
            <pc:docMk/>
            <pc:sldMk cId="1836314392" sldId="2147477661"/>
            <ac:graphicFrameMk id="13" creationId="{ACB8D103-5E79-CF5E-888F-C2031F00CB92}"/>
          </ac:graphicFrameMkLst>
        </pc:graphicFrameChg>
        <pc:graphicFrameChg chg="mod modGraphic">
          <ac:chgData name="VENKANNA DARAVATHU" userId="" providerId="" clId="Web-{322BC504-C1BD-4297-B328-9F34A9BC48EE}" dt="2024-03-04T06:54:39.267" v="373"/>
          <ac:graphicFrameMkLst>
            <pc:docMk/>
            <pc:sldMk cId="1836314392" sldId="2147477661"/>
            <ac:graphicFrameMk id="14" creationId="{28ABD958-D0A9-539F-97AA-2DABD8C25451}"/>
          </ac:graphicFrameMkLst>
        </pc:graphicFrameChg>
      </pc:sldChg>
    </pc:docChg>
  </pc:docChgLst>
  <pc:docChgLst>
    <pc:chgData name="Venkata Ramana Devisetty" clId="Web-{0CBBF1D2-5F08-4EE9-ADA7-CDCC7659C883}"/>
    <pc:docChg chg="modSld">
      <pc:chgData name="Venkata Ramana Devisetty" userId="" providerId="" clId="Web-{0CBBF1D2-5F08-4EE9-ADA7-CDCC7659C883}" dt="2024-05-06T07:32:30.405" v="1"/>
      <pc:docMkLst>
        <pc:docMk/>
      </pc:docMkLst>
      <pc:sldChg chg="modSp">
        <pc:chgData name="Venkata Ramana Devisetty" userId="" providerId="" clId="Web-{0CBBF1D2-5F08-4EE9-ADA7-CDCC7659C883}" dt="2024-05-06T07:32:30.405" v="1"/>
        <pc:sldMkLst>
          <pc:docMk/>
          <pc:sldMk cId="484853796" sldId="2147471546"/>
        </pc:sldMkLst>
        <pc:graphicFrameChg chg="mod modGraphic">
          <ac:chgData name="Venkata Ramana Devisetty" userId="" providerId="" clId="Web-{0CBBF1D2-5F08-4EE9-ADA7-CDCC7659C883}" dt="2024-05-06T07:32:30.405" v="1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Robert Oinam" clId="Web-{7B353163-4657-4E68-B661-B2D155D0B2D7}"/>
    <pc:docChg chg="modSld">
      <pc:chgData name="Robert Oinam" userId="" providerId="" clId="Web-{7B353163-4657-4E68-B661-B2D155D0B2D7}" dt="2024-04-01T07:40:32.299" v="550"/>
      <pc:docMkLst>
        <pc:docMk/>
      </pc:docMkLst>
      <pc:sldChg chg="modSp">
        <pc:chgData name="Robert Oinam" userId="" providerId="" clId="Web-{7B353163-4657-4E68-B661-B2D155D0B2D7}" dt="2024-04-01T07:40:32.299" v="550"/>
        <pc:sldMkLst>
          <pc:docMk/>
          <pc:sldMk cId="2422146712" sldId="2147471544"/>
        </pc:sldMkLst>
        <pc:graphicFrameChg chg="mod modGraphic">
          <ac:chgData name="Robert Oinam" userId="" providerId="" clId="Web-{7B353163-4657-4E68-B661-B2D155D0B2D7}" dt="2024-04-01T07:38:12.439" v="444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">
          <ac:chgData name="Robert Oinam" userId="" providerId="" clId="Web-{7B353163-4657-4E68-B661-B2D155D0B2D7}" dt="2024-04-01T07:35:00.324" v="41" actId="1076"/>
          <ac:graphicFrameMkLst>
            <pc:docMk/>
            <pc:sldMk cId="2422146712" sldId="2147471544"/>
            <ac:graphicFrameMk id="7" creationId="{148940D1-ED10-54B1-8141-86F78E2B9798}"/>
          </ac:graphicFrameMkLst>
        </pc:graphicFrameChg>
        <pc:graphicFrameChg chg="mod modGraphic">
          <ac:chgData name="Robert Oinam" userId="" providerId="" clId="Web-{7B353163-4657-4E68-B661-B2D155D0B2D7}" dt="2024-04-01T07:40:32.299" v="550"/>
          <ac:graphicFrameMkLst>
            <pc:docMk/>
            <pc:sldMk cId="2422146712" sldId="2147471544"/>
            <ac:graphicFrameMk id="14" creationId="{6182AFD7-E7D2-C3C0-27EF-53B5685E010C}"/>
          </ac:graphicFrameMkLst>
        </pc:graphicFrameChg>
      </pc:sldChg>
    </pc:docChg>
  </pc:docChgLst>
  <pc:docChgLst>
    <pc:chgData name="Digo George" clId="Web-{2EF2E042-2A84-431B-8180-F0CE47CB2E4E}"/>
    <pc:docChg chg="modSld">
      <pc:chgData name="Digo George" userId="" providerId="" clId="Web-{2EF2E042-2A84-431B-8180-F0CE47CB2E4E}" dt="2024-05-13T06:47:02.653" v="753"/>
      <pc:docMkLst>
        <pc:docMk/>
      </pc:docMkLst>
      <pc:sldChg chg="modSp">
        <pc:chgData name="Digo George" userId="" providerId="" clId="Web-{2EF2E042-2A84-431B-8180-F0CE47CB2E4E}" dt="2024-05-13T06:47:02.653" v="753"/>
        <pc:sldMkLst>
          <pc:docMk/>
          <pc:sldMk cId="900783063" sldId="2147471534"/>
        </pc:sldMkLst>
        <pc:graphicFrameChg chg="mod modGraphic">
          <ac:chgData name="Digo George" userId="" providerId="" clId="Web-{2EF2E042-2A84-431B-8180-F0CE47CB2E4E}" dt="2024-05-13T06:47:02.653" v="753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RAVI KUMAR BONKUPALLI" clId="Web-{2786C172-5162-4CB1-9230-948EE1870F22}"/>
    <pc:docChg chg="modSld">
      <pc:chgData name="RAVI KUMAR BONKUPALLI" userId="" providerId="" clId="Web-{2786C172-5162-4CB1-9230-948EE1870F22}" dt="2024-04-15T05:33:28.068" v="1"/>
      <pc:docMkLst>
        <pc:docMk/>
      </pc:docMkLst>
      <pc:sldChg chg="modSp">
        <pc:chgData name="RAVI KUMAR BONKUPALLI" userId="" providerId="" clId="Web-{2786C172-5162-4CB1-9230-948EE1870F22}" dt="2024-04-15T05:33:28.068" v="1"/>
        <pc:sldMkLst>
          <pc:docMk/>
          <pc:sldMk cId="3051149279" sldId="2147471548"/>
        </pc:sldMkLst>
        <pc:graphicFrameChg chg="mod modGraphic">
          <ac:chgData name="RAVI KUMAR BONKUPALLI" userId="" providerId="" clId="Web-{2786C172-5162-4CB1-9230-948EE1870F22}" dt="2024-04-15T05:33:28.068" v="1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Sreelekha Sadasivan" clId="Web-{CEC0C302-BD42-4F31-8373-19996BABB662}"/>
    <pc:docChg chg="modSld">
      <pc:chgData name="Sreelekha Sadasivan" userId="" providerId="" clId="Web-{CEC0C302-BD42-4F31-8373-19996BABB662}" dt="2024-06-10T06:50:47.845" v="385"/>
      <pc:docMkLst>
        <pc:docMk/>
      </pc:docMkLst>
      <pc:sldChg chg="addSp delSp modSp">
        <pc:chgData name="Sreelekha Sadasivan" userId="" providerId="" clId="Web-{CEC0C302-BD42-4F31-8373-19996BABB662}" dt="2024-06-10T06:50:47.845" v="385"/>
        <pc:sldMkLst>
          <pc:docMk/>
          <pc:sldMk cId="1256049212" sldId="2147477664"/>
        </pc:sldMkLst>
        <pc:graphicFrameChg chg="modGraphic">
          <ac:chgData name="Sreelekha Sadasivan" userId="" providerId="" clId="Web-{CEC0C302-BD42-4F31-8373-19996BABB662}" dt="2024-06-10T06:50:41.220" v="384"/>
          <ac:graphicFrameMkLst>
            <pc:docMk/>
            <pc:sldMk cId="1256049212" sldId="2147477664"/>
            <ac:graphicFrameMk id="2" creationId="{6FA1B12E-F1FE-8D5E-2C3B-503520197D66}"/>
          </ac:graphicFrameMkLst>
        </pc:graphicFrameChg>
        <pc:graphicFrameChg chg="mod modGraphic">
          <ac:chgData name="Sreelekha Sadasivan" userId="" providerId="" clId="Web-{CEC0C302-BD42-4F31-8373-19996BABB662}" dt="2024-06-10T06:14:18.183" v="361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  <pc:graphicFrameChg chg="del mod">
          <ac:chgData name="Sreelekha Sadasivan" userId="" providerId="" clId="Web-{CEC0C302-BD42-4F31-8373-19996BABB662}" dt="2024-06-10T06:48:29.420" v="370"/>
          <ac:graphicFrameMkLst>
            <pc:docMk/>
            <pc:sldMk cId="1256049212" sldId="2147477664"/>
            <ac:graphicFrameMk id="5" creationId="{3D715545-FF2D-27CA-4C28-7D8112F88C4D}"/>
          </ac:graphicFrameMkLst>
        </pc:graphicFrameChg>
        <pc:graphicFrameChg chg="modGraphic">
          <ac:chgData name="Sreelekha Sadasivan" userId="" providerId="" clId="Web-{CEC0C302-BD42-4F31-8373-19996BABB662}" dt="2024-06-10T06:50:47.845" v="385"/>
          <ac:graphicFrameMkLst>
            <pc:docMk/>
            <pc:sldMk cId="1256049212" sldId="2147477664"/>
            <ac:graphicFrameMk id="6" creationId="{31F6D001-78F3-4B8B-872D-36E57CD1A630}"/>
          </ac:graphicFrameMkLst>
        </pc:graphicFrameChg>
        <pc:picChg chg="add mod">
          <ac:chgData name="Sreelekha Sadasivan" userId="" providerId="" clId="Web-{CEC0C302-BD42-4F31-8373-19996BABB662}" dt="2024-06-10T06:50:15.799" v="379" actId="14100"/>
          <ac:picMkLst>
            <pc:docMk/>
            <pc:sldMk cId="1256049212" sldId="2147477664"/>
            <ac:picMk id="9" creationId="{F8B4847E-F607-35C5-EB58-784993A0DA5F}"/>
          </ac:picMkLst>
        </pc:picChg>
      </pc:sldChg>
    </pc:docChg>
  </pc:docChgLst>
  <pc:docChgLst>
    <pc:chgData name="Ramyasree Pattem" clId="Web-{942E339C-F182-4644-A272-3B743D03349C}"/>
    <pc:docChg chg="modSld">
      <pc:chgData name="Ramyasree Pattem" userId="" providerId="" clId="Web-{942E339C-F182-4644-A272-3B743D03349C}" dt="2023-11-10T15:03:58.603" v="135"/>
      <pc:docMkLst>
        <pc:docMk/>
      </pc:docMkLst>
      <pc:sldChg chg="modSp">
        <pc:chgData name="Ramyasree Pattem" userId="" providerId="" clId="Web-{942E339C-F182-4644-A272-3B743D03349C}" dt="2023-11-10T15:03:58.603" v="135"/>
        <pc:sldMkLst>
          <pc:docMk/>
          <pc:sldMk cId="4232973158" sldId="2147471542"/>
        </pc:sldMkLst>
        <pc:graphicFrameChg chg="mod modGraphic">
          <ac:chgData name="Ramyasree Pattem" userId="" providerId="" clId="Web-{942E339C-F182-4644-A272-3B743D03349C}" dt="2023-11-10T15:03:58.603" v="135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</pc:sldChg>
    </pc:docChg>
  </pc:docChgLst>
  <pc:docChgLst>
    <pc:chgData name="VENKANNA DARAVATHU" clId="Web-{AAF730DF-4589-4E42-81F9-9A8C8B45BD6D}"/>
    <pc:docChg chg="modSld">
      <pc:chgData name="VENKANNA DARAVATHU" userId="" providerId="" clId="Web-{AAF730DF-4589-4E42-81F9-9A8C8B45BD6D}" dt="2024-02-26T10:09:38.737" v="15"/>
      <pc:docMkLst>
        <pc:docMk/>
      </pc:docMkLst>
      <pc:sldChg chg="modSp">
        <pc:chgData name="VENKANNA DARAVATHU" userId="" providerId="" clId="Web-{AAF730DF-4589-4E42-81F9-9A8C8B45BD6D}" dt="2024-02-26T10:09:38.737" v="15"/>
        <pc:sldMkLst>
          <pc:docMk/>
          <pc:sldMk cId="1836314392" sldId="2147477661"/>
        </pc:sldMkLst>
        <pc:graphicFrameChg chg="mod modGraphic">
          <ac:chgData name="VENKANNA DARAVATHU" userId="" providerId="" clId="Web-{AAF730DF-4589-4E42-81F9-9A8C8B45BD6D}" dt="2024-02-26T10:09:38.737" v="15"/>
          <ac:graphicFrameMkLst>
            <pc:docMk/>
            <pc:sldMk cId="1836314392" sldId="2147477661"/>
            <ac:graphicFrameMk id="8" creationId="{DD801BE3-2AF1-4784-FB2B-38B68C8C91E3}"/>
          </ac:graphicFrameMkLst>
        </pc:graphicFrameChg>
      </pc:sldChg>
    </pc:docChg>
  </pc:docChgLst>
  <pc:docChgLst>
    <pc:chgData name="Niveditha Madiri" clId="Web-{BA6DF86C-C378-40F4-A757-6320325EFD64}"/>
    <pc:docChg chg="modSld">
      <pc:chgData name="Niveditha Madiri" userId="" providerId="" clId="Web-{BA6DF86C-C378-40F4-A757-6320325EFD64}" dt="2024-05-27T07:28:13.128" v="57"/>
      <pc:docMkLst>
        <pc:docMk/>
      </pc:docMkLst>
      <pc:sldChg chg="modSp">
        <pc:chgData name="Niveditha Madiri" userId="" providerId="" clId="Web-{BA6DF86C-C378-40F4-A757-6320325EFD64}" dt="2024-05-27T07:27:36.268" v="37"/>
        <pc:sldMkLst>
          <pc:docMk/>
          <pc:sldMk cId="2269746444" sldId="2147477647"/>
        </pc:sldMkLst>
        <pc:graphicFrameChg chg="mod modGraphic">
          <ac:chgData name="Niveditha Madiri" userId="" providerId="" clId="Web-{BA6DF86C-C378-40F4-A757-6320325EFD64}" dt="2024-05-27T07:27:36.268" v="37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BA6DF86C-C378-40F4-A757-6320325EFD64}" dt="2024-05-27T07:26:57.252" v="7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BA6DF86C-C378-40F4-A757-6320325EFD64}" dt="2024-05-27T07:28:13.128" v="57"/>
        <pc:sldMkLst>
          <pc:docMk/>
          <pc:sldMk cId="3524939644" sldId="2147477648"/>
        </pc:sldMkLst>
        <pc:graphicFrameChg chg="mod modGraphic">
          <ac:chgData name="Niveditha Madiri" userId="" providerId="" clId="Web-{BA6DF86C-C378-40F4-A757-6320325EFD64}" dt="2024-05-27T07:28:04.549" v="51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BA6DF86C-C378-40F4-A757-6320325EFD64}" dt="2024-05-27T07:28:13.128" v="57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Vankayala Jipsa Rao" clId="Web-{67F4A9DF-9029-4BC6-BFDA-70ED73A9966F}"/>
    <pc:docChg chg="modSld">
      <pc:chgData name="Vankayala Jipsa Rao" userId="" providerId="" clId="Web-{67F4A9DF-9029-4BC6-BFDA-70ED73A9966F}" dt="2024-03-25T07:55:43.320" v="3"/>
      <pc:docMkLst>
        <pc:docMk/>
      </pc:docMkLst>
      <pc:sldChg chg="modSp">
        <pc:chgData name="Vankayala Jipsa Rao" userId="" providerId="" clId="Web-{67F4A9DF-9029-4BC6-BFDA-70ED73A9966F}" dt="2024-03-25T07:55:43.320" v="3"/>
        <pc:sldMkLst>
          <pc:docMk/>
          <pc:sldMk cId="1768006258" sldId="2147471549"/>
        </pc:sldMkLst>
        <pc:graphicFrameChg chg="mod modGraphic">
          <ac:chgData name="Vankayala Jipsa Rao" userId="" providerId="" clId="Web-{67F4A9DF-9029-4BC6-BFDA-70ED73A9966F}" dt="2024-03-25T07:55:43.320" v="3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SASWATI SAMAI" clId="Web-{1BA99E09-BC7B-40EE-9C0A-9C1DD3FC1C15}"/>
    <pc:docChg chg="modSld">
      <pc:chgData name="SASWATI SAMAI" userId="" providerId="" clId="Web-{1BA99E09-BC7B-40EE-9C0A-9C1DD3FC1C15}" dt="2024-06-10T07:29:25.348" v="881"/>
      <pc:docMkLst>
        <pc:docMk/>
      </pc:docMkLst>
      <pc:sldChg chg="modSp">
        <pc:chgData name="SASWATI SAMAI" userId="" providerId="" clId="Web-{1BA99E09-BC7B-40EE-9C0A-9C1DD3FC1C15}" dt="2024-06-10T07:29:25.348" v="881"/>
        <pc:sldMkLst>
          <pc:docMk/>
          <pc:sldMk cId="3676690611" sldId="2147477685"/>
        </pc:sldMkLst>
        <pc:graphicFrameChg chg="mod modGraphic">
          <ac:chgData name="SASWATI SAMAI" userId="" providerId="" clId="Web-{1BA99E09-BC7B-40EE-9C0A-9C1DD3FC1C15}" dt="2024-06-10T07:29:25.348" v="881"/>
          <ac:graphicFrameMkLst>
            <pc:docMk/>
            <pc:sldMk cId="3676690611" sldId="2147477685"/>
            <ac:graphicFrameMk id="3" creationId="{D6605946-BD9A-C8CB-6C75-9B7D27957C16}"/>
          </ac:graphicFrameMkLst>
        </pc:graphicFrameChg>
      </pc:sldChg>
    </pc:docChg>
  </pc:docChgLst>
  <pc:docChgLst>
    <pc:chgData name="Reddaiah Tanneru" clId="Web-{DCB96DFD-0B08-41F2-AB27-030241468685}"/>
    <pc:docChg chg="modSld">
      <pc:chgData name="Reddaiah Tanneru" userId="" providerId="" clId="Web-{DCB96DFD-0B08-41F2-AB27-030241468685}" dt="2024-01-29T04:43:31.380" v="41"/>
      <pc:docMkLst>
        <pc:docMk/>
      </pc:docMkLst>
      <pc:sldChg chg="modSp">
        <pc:chgData name="Reddaiah Tanneru" userId="" providerId="" clId="Web-{DCB96DFD-0B08-41F2-AB27-030241468685}" dt="2024-01-29T04:43:31.380" v="41"/>
        <pc:sldMkLst>
          <pc:docMk/>
          <pc:sldMk cId="484853796" sldId="2147471546"/>
        </pc:sldMkLst>
        <pc:graphicFrameChg chg="mod modGraphic">
          <ac:chgData name="Reddaiah Tanneru" userId="" providerId="" clId="Web-{DCB96DFD-0B08-41F2-AB27-030241468685}" dt="2024-01-29T04:43:31.380" v="41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Robert Oinam" clId="Web-{621563BF-18F5-47B5-A442-F44DFB7C043A}"/>
    <pc:docChg chg="modSld">
      <pc:chgData name="Robert Oinam" userId="" providerId="" clId="Web-{621563BF-18F5-47B5-A442-F44DFB7C043A}" dt="2024-01-29T06:20:38.204" v="602"/>
      <pc:docMkLst>
        <pc:docMk/>
      </pc:docMkLst>
      <pc:sldChg chg="modSp">
        <pc:chgData name="Robert Oinam" userId="" providerId="" clId="Web-{621563BF-18F5-47B5-A442-F44DFB7C043A}" dt="2024-01-29T06:20:38.204" v="602"/>
        <pc:sldMkLst>
          <pc:docMk/>
          <pc:sldMk cId="2422146712" sldId="2147471544"/>
        </pc:sldMkLst>
        <pc:graphicFrameChg chg="mod modGraphic">
          <ac:chgData name="Robert Oinam" userId="" providerId="" clId="Web-{621563BF-18F5-47B5-A442-F44DFB7C043A}" dt="2024-01-29T06:16:17.810" v="33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621563BF-18F5-47B5-A442-F44DFB7C043A}" dt="2024-01-29T06:20:38.204" v="602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621563BF-18F5-47B5-A442-F44DFB7C043A}" dt="2024-01-29T06:17:08.405" v="106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  <pc:graphicFrameChg chg="mod modGraphic">
          <ac:chgData name="Robert Oinam" userId="" providerId="" clId="Web-{621563BF-18F5-47B5-A442-F44DFB7C043A}" dt="2024-01-29T06:15:49.638" v="23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  <pc:graphicFrameChg chg="mod">
          <ac:chgData name="Robert Oinam" userId="" providerId="" clId="Web-{621563BF-18F5-47B5-A442-F44DFB7C043A}" dt="2024-01-29T06:15:59.888" v="24" actId="1076"/>
          <ac:graphicFrameMkLst>
            <pc:docMk/>
            <pc:sldMk cId="2422146712" sldId="2147471544"/>
            <ac:graphicFrameMk id="14" creationId="{6182AFD7-E7D2-C3C0-27EF-53B5685E010C}"/>
          </ac:graphicFrameMkLst>
        </pc:graphicFrameChg>
      </pc:sldChg>
    </pc:docChg>
  </pc:docChgLst>
  <pc:docChgLst>
    <pc:chgData name="Niveditha Madiri" clId="Web-{8D3F45FA-73EA-4B06-ABAF-4EE6CF89910A}"/>
    <pc:docChg chg="modSld">
      <pc:chgData name="Niveditha Madiri" userId="" providerId="" clId="Web-{8D3F45FA-73EA-4B06-ABAF-4EE6CF89910A}" dt="2024-04-22T06:31:24.876" v="165"/>
      <pc:docMkLst>
        <pc:docMk/>
      </pc:docMkLst>
      <pc:sldChg chg="modSp">
        <pc:chgData name="Niveditha Madiri" userId="" providerId="" clId="Web-{8D3F45FA-73EA-4B06-ABAF-4EE6CF89910A}" dt="2024-04-22T06:30:24.376" v="133"/>
        <pc:sldMkLst>
          <pc:docMk/>
          <pc:sldMk cId="2269746444" sldId="2147477647"/>
        </pc:sldMkLst>
        <pc:graphicFrameChg chg="mod modGraphic">
          <ac:chgData name="Niveditha Madiri" userId="" providerId="" clId="Web-{8D3F45FA-73EA-4B06-ABAF-4EE6CF89910A}" dt="2024-04-22T06:30:24.376" v="133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8D3F45FA-73EA-4B06-ABAF-4EE6CF89910A}" dt="2024-04-22T06:30:13.829" v="129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8D3F45FA-73EA-4B06-ABAF-4EE6CF89910A}" dt="2024-04-22T06:31:24.876" v="165"/>
        <pc:sldMkLst>
          <pc:docMk/>
          <pc:sldMk cId="3524939644" sldId="2147477648"/>
        </pc:sldMkLst>
        <pc:graphicFrameChg chg="mod modGraphic">
          <ac:chgData name="Niveditha Madiri" userId="" providerId="" clId="Web-{8D3F45FA-73EA-4B06-ABAF-4EE6CF89910A}" dt="2024-04-22T06:31:09.641" v="149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8D3F45FA-73EA-4B06-ABAF-4EE6CF89910A}" dt="2024-04-22T06:31:24.876" v="165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Oddepalli Mahender" clId="Web-{01547F70-50E8-41A1-BB0D-02AC75047D0C}"/>
    <pc:docChg chg="modSld">
      <pc:chgData name="Oddepalli Mahender" userId="" providerId="" clId="Web-{01547F70-50E8-41A1-BB0D-02AC75047D0C}" dt="2024-06-10T05:05:31.566" v="19"/>
      <pc:docMkLst>
        <pc:docMk/>
      </pc:docMkLst>
      <pc:sldChg chg="modSp">
        <pc:chgData name="Oddepalli Mahender" userId="" providerId="" clId="Web-{01547F70-50E8-41A1-BB0D-02AC75047D0C}" dt="2024-06-10T05:05:31.566" v="19"/>
        <pc:sldMkLst>
          <pc:docMk/>
          <pc:sldMk cId="4213397551" sldId="2147477665"/>
        </pc:sldMkLst>
        <pc:graphicFrameChg chg="mod modGraphic">
          <ac:chgData name="Oddepalli Mahender" userId="" providerId="" clId="Web-{01547F70-50E8-41A1-BB0D-02AC75047D0C}" dt="2024-06-10T05:05:31.566" v="19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Abhishek Kumar" clId="Web-{4794506E-A620-49E8-BB97-0EDE509F662F}"/>
    <pc:docChg chg="modSld">
      <pc:chgData name="Abhishek Kumar" userId="" providerId="" clId="Web-{4794506E-A620-49E8-BB97-0EDE509F662F}" dt="2024-04-19T13:29:55.236" v="313"/>
      <pc:docMkLst>
        <pc:docMk/>
      </pc:docMkLst>
      <pc:sldChg chg="modSp">
        <pc:chgData name="Abhishek Kumar" userId="" providerId="" clId="Web-{4794506E-A620-49E8-BB97-0EDE509F662F}" dt="2024-04-19T13:29:55.236" v="313"/>
        <pc:sldMkLst>
          <pc:docMk/>
          <pc:sldMk cId="373300723" sldId="2147471547"/>
        </pc:sldMkLst>
        <pc:graphicFrameChg chg="mod modGraphic">
          <ac:chgData name="Abhishek Kumar" userId="" providerId="" clId="Web-{4794506E-A620-49E8-BB97-0EDE509F662F}" dt="2024-04-19T13:29:55.236" v="31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Prabir Mohanty" clId="Web-{39664474-C6D7-4D46-911A-5A805D5C03ED}"/>
    <pc:docChg chg="modSld">
      <pc:chgData name="Prabir Mohanty" userId="" providerId="" clId="Web-{39664474-C6D7-4D46-911A-5A805D5C03ED}" dt="2024-01-05T08:08:14.324" v="503" actId="1076"/>
      <pc:docMkLst>
        <pc:docMk/>
      </pc:docMkLst>
      <pc:sldChg chg="modSp">
        <pc:chgData name="Prabir Mohanty" userId="" providerId="" clId="Web-{39664474-C6D7-4D46-911A-5A805D5C03ED}" dt="2024-01-05T08:08:14.324" v="503" actId="1076"/>
        <pc:sldMkLst>
          <pc:docMk/>
          <pc:sldMk cId="2337447902" sldId="2147471545"/>
        </pc:sldMkLst>
        <pc:graphicFrameChg chg="mod modGraphic">
          <ac:chgData name="Prabir Mohanty" userId="" providerId="" clId="Web-{39664474-C6D7-4D46-911A-5A805D5C03ED}" dt="2024-01-05T08:02:54.054" v="447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39664474-C6D7-4D46-911A-5A805D5C03ED}" dt="2024-01-05T08:08:14.324" v="503" actId="1076"/>
          <ac:graphicFrameMkLst>
            <pc:docMk/>
            <pc:sldMk cId="2337447902" sldId="2147471545"/>
            <ac:graphicFrameMk id="5" creationId="{342BE944-F5FA-643B-E773-6DD5CA5721F7}"/>
          </ac:graphicFrameMkLst>
        </pc:graphicFrameChg>
      </pc:sldChg>
    </pc:docChg>
  </pc:docChgLst>
  <pc:docChgLst>
    <pc:chgData name="Guruprasad Ramesh" clId="Web-{E837E145-4232-4537-8990-A0319C98CB82}"/>
    <pc:docChg chg="modSld">
      <pc:chgData name="Guruprasad Ramesh" userId="" providerId="" clId="Web-{E837E145-4232-4537-8990-A0319C98CB82}" dt="2023-11-20T06:45:50.355" v="21"/>
      <pc:docMkLst>
        <pc:docMk/>
      </pc:docMkLst>
      <pc:sldChg chg="modSp">
        <pc:chgData name="Guruprasad Ramesh" userId="" providerId="" clId="Web-{E837E145-4232-4537-8990-A0319C98CB82}" dt="2023-11-20T06:45:50.355" v="21"/>
        <pc:sldMkLst>
          <pc:docMk/>
          <pc:sldMk cId="3372091551" sldId="2147471543"/>
        </pc:sldMkLst>
        <pc:graphicFrameChg chg="mod modGraphic">
          <ac:chgData name="Guruprasad Ramesh" userId="" providerId="" clId="Web-{E837E145-4232-4537-8990-A0319C98CB82}" dt="2023-11-20T06:45:50.355" v="21"/>
          <ac:graphicFrameMkLst>
            <pc:docMk/>
            <pc:sldMk cId="3372091551" sldId="2147471543"/>
            <ac:graphicFrameMk id="13" creationId="{0D02558B-A3BA-7F14-B8A1-9EDE93F4A36A}"/>
          </ac:graphicFrameMkLst>
        </pc:graphicFrameChg>
      </pc:sldChg>
    </pc:docChg>
  </pc:docChgLst>
  <pc:docChgLst>
    <pc:chgData name="Digo George" clId="Web-{47032383-D914-4C3E-B3D5-3E9AAED1008F}"/>
    <pc:docChg chg="modSld">
      <pc:chgData name="Digo George" userId="" providerId="" clId="Web-{47032383-D914-4C3E-B3D5-3E9AAED1008F}" dt="2024-07-01T07:03:40.828" v="363"/>
      <pc:docMkLst>
        <pc:docMk/>
      </pc:docMkLst>
      <pc:sldChg chg="modSp">
        <pc:chgData name="Digo George" userId="" providerId="" clId="Web-{47032383-D914-4C3E-B3D5-3E9AAED1008F}" dt="2024-07-01T07:03:40.828" v="363"/>
        <pc:sldMkLst>
          <pc:docMk/>
          <pc:sldMk cId="900783063" sldId="2147471534"/>
        </pc:sldMkLst>
        <pc:graphicFrameChg chg="mod modGraphic">
          <ac:chgData name="Digo George" userId="" providerId="" clId="Web-{47032383-D914-4C3E-B3D5-3E9AAED1008F}" dt="2024-07-01T06:51:13.409" v="361"/>
          <ac:graphicFrameMkLst>
            <pc:docMk/>
            <pc:sldMk cId="900783063" sldId="2147471534"/>
            <ac:graphicFrameMk id="2" creationId="{93BA7E0D-EDE2-BD71-F6FD-1D094D323F6F}"/>
          </ac:graphicFrameMkLst>
        </pc:graphicFrameChg>
        <pc:graphicFrameChg chg="mod modGraphic">
          <ac:chgData name="Digo George" userId="" providerId="" clId="Web-{47032383-D914-4C3E-B3D5-3E9AAED1008F}" dt="2024-07-01T06:48:27.441" v="359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47032383-D914-4C3E-B3D5-3E9AAED1008F}" dt="2024-07-01T07:03:40.828" v="363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  <pc:graphicFrameChg chg="mod modGraphic">
          <ac:chgData name="Digo George" userId="" providerId="" clId="Web-{47032383-D914-4C3E-B3D5-3E9AAED1008F}" dt="2024-07-01T06:44:39.176" v="289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Venkata Ramana Devisetty" clId="Web-{A569BDCD-46BA-4C0E-9958-C98B0B9BACB0}"/>
    <pc:docChg chg="modSld">
      <pc:chgData name="Venkata Ramana Devisetty" userId="" providerId="" clId="Web-{A569BDCD-46BA-4C0E-9958-C98B0B9BACB0}" dt="2024-04-08T05:29:37.714" v="65"/>
      <pc:docMkLst>
        <pc:docMk/>
      </pc:docMkLst>
      <pc:sldChg chg="modSp">
        <pc:chgData name="Venkata Ramana Devisetty" userId="" providerId="" clId="Web-{A569BDCD-46BA-4C0E-9958-C98B0B9BACB0}" dt="2024-04-08T05:29:37.714" v="65"/>
        <pc:sldMkLst>
          <pc:docMk/>
          <pc:sldMk cId="484853796" sldId="2147471546"/>
        </pc:sldMkLst>
        <pc:graphicFrameChg chg="mod modGraphic">
          <ac:chgData name="Venkata Ramana Devisetty" userId="" providerId="" clId="Web-{A569BDCD-46BA-4C0E-9958-C98B0B9BACB0}" dt="2024-04-08T05:29:37.714" v="65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Guruprasad Ramesh" clId="Web-{F46060D9-2C5D-40DB-850B-6C0499B2C07F}"/>
    <pc:docChg chg="modSld">
      <pc:chgData name="Guruprasad Ramesh" userId="" providerId="" clId="Web-{F46060D9-2C5D-40DB-850B-6C0499B2C07F}" dt="2024-06-23T16:07:20.130" v="201"/>
      <pc:docMkLst>
        <pc:docMk/>
      </pc:docMkLst>
      <pc:sldChg chg="modSp">
        <pc:chgData name="Guruprasad Ramesh" userId="" providerId="" clId="Web-{F46060D9-2C5D-40DB-850B-6C0499B2C07F}" dt="2024-06-23T16:07:20.130" v="201"/>
        <pc:sldMkLst>
          <pc:docMk/>
          <pc:sldMk cId="2775464587" sldId="2147471537"/>
        </pc:sldMkLst>
        <pc:graphicFrameChg chg="mod modGraphic">
          <ac:chgData name="Guruprasad Ramesh" userId="" providerId="" clId="Web-{F46060D9-2C5D-40DB-850B-6C0499B2C07F}" dt="2024-06-23T16:07:20.130" v="201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Digo George" clId="Web-{9D1D7097-DC52-4DE5-A8AB-EE6402F3679C}"/>
    <pc:docChg chg="modSld">
      <pc:chgData name="Digo George" userId="" providerId="" clId="Web-{9D1D7097-DC52-4DE5-A8AB-EE6402F3679C}" dt="2024-06-24T08:33:15.010" v="188"/>
      <pc:docMkLst>
        <pc:docMk/>
      </pc:docMkLst>
      <pc:sldChg chg="modSp">
        <pc:chgData name="Digo George" userId="" providerId="" clId="Web-{9D1D7097-DC52-4DE5-A8AB-EE6402F3679C}" dt="2024-06-24T08:33:15.010" v="188"/>
        <pc:sldMkLst>
          <pc:docMk/>
          <pc:sldMk cId="900783063" sldId="2147471534"/>
        </pc:sldMkLst>
        <pc:graphicFrameChg chg="mod modGraphic">
          <ac:chgData name="Digo George" userId="" providerId="" clId="Web-{9D1D7097-DC52-4DE5-A8AB-EE6402F3679C}" dt="2024-06-24T08:32:01.072" v="132"/>
          <ac:graphicFrameMkLst>
            <pc:docMk/>
            <pc:sldMk cId="900783063" sldId="2147471534"/>
            <ac:graphicFrameMk id="2" creationId="{93BA7E0D-EDE2-BD71-F6FD-1D094D323F6F}"/>
          </ac:graphicFrameMkLst>
        </pc:graphicFrameChg>
        <pc:graphicFrameChg chg="mod modGraphic">
          <ac:chgData name="Digo George" userId="" providerId="" clId="Web-{9D1D7097-DC52-4DE5-A8AB-EE6402F3679C}" dt="2024-06-24T08:33:15.010" v="188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9D1D7097-DC52-4DE5-A8AB-EE6402F3679C}" dt="2024-06-24T08:32:42.166" v="157"/>
          <ac:graphicFrameMkLst>
            <pc:docMk/>
            <pc:sldMk cId="900783063" sldId="2147471534"/>
            <ac:graphicFrameMk id="29" creationId="{629496F3-0E49-6C9B-03BB-984F66AA3089}"/>
          </ac:graphicFrameMkLst>
        </pc:graphicFrameChg>
      </pc:sldChg>
    </pc:docChg>
  </pc:docChgLst>
  <pc:docChgLst>
    <pc:chgData name="Lakshmi Prathyusha Bellam" clId="Web-{2FF1379E-62C1-4497-ABFB-4AC14A6445A1}"/>
    <pc:docChg chg="modSld">
      <pc:chgData name="Lakshmi Prathyusha Bellam" userId="" providerId="" clId="Web-{2FF1379E-62C1-4497-ABFB-4AC14A6445A1}" dt="2024-01-29T09:12:06.697" v="59"/>
      <pc:docMkLst>
        <pc:docMk/>
      </pc:docMkLst>
      <pc:sldChg chg="modSp">
        <pc:chgData name="Lakshmi Prathyusha Bellam" userId="" providerId="" clId="Web-{2FF1379E-62C1-4497-ABFB-4AC14A6445A1}" dt="2024-01-29T09:12:06.697" v="59"/>
        <pc:sldMkLst>
          <pc:docMk/>
          <pc:sldMk cId="2166616768" sldId="2147477658"/>
        </pc:sldMkLst>
        <pc:graphicFrameChg chg="mod modGraphic">
          <ac:chgData name="Lakshmi Prathyusha Bellam" userId="" providerId="" clId="Web-{2FF1379E-62C1-4497-ABFB-4AC14A6445A1}" dt="2024-01-29T09:12:06.697" v="59"/>
          <ac:graphicFrameMkLst>
            <pc:docMk/>
            <pc:sldMk cId="2166616768" sldId="2147477658"/>
            <ac:graphicFrameMk id="3" creationId="{D6605946-BD9A-C8CB-6C75-9B7D27957C16}"/>
          </ac:graphicFrameMkLst>
        </pc:graphicFrameChg>
      </pc:sldChg>
    </pc:docChg>
  </pc:docChgLst>
  <pc:docChgLst>
    <pc:chgData name="Vankayala Jipsa Rao" clId="Web-{943D1DDC-D9B1-4817-963F-9458AB8FA62C}"/>
    <pc:docChg chg="modSld">
      <pc:chgData name="Vankayala Jipsa Rao" userId="" providerId="" clId="Web-{943D1DDC-D9B1-4817-963F-9458AB8FA62C}" dt="2023-12-22T09:23:22.518" v="284"/>
      <pc:docMkLst>
        <pc:docMk/>
      </pc:docMkLst>
      <pc:sldChg chg="modSp">
        <pc:chgData name="Vankayala Jipsa Rao" userId="" providerId="" clId="Web-{943D1DDC-D9B1-4817-963F-9458AB8FA62C}" dt="2023-12-22T09:23:22.518" v="284"/>
        <pc:sldMkLst>
          <pc:docMk/>
          <pc:sldMk cId="1768006258" sldId="2147471549"/>
        </pc:sldMkLst>
        <pc:graphicFrameChg chg="mod modGraphic">
          <ac:chgData name="Vankayala Jipsa Rao" userId="" providerId="" clId="Web-{943D1DDC-D9B1-4817-963F-9458AB8FA62C}" dt="2023-12-22T09:23:22.518" v="284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Niveditha Madiri" clId="Web-{B555E44D-825D-4BB1-8ADE-40B967D4B34C}"/>
    <pc:docChg chg="modSld">
      <pc:chgData name="Niveditha Madiri" userId="" providerId="" clId="Web-{B555E44D-825D-4BB1-8ADE-40B967D4B34C}" dt="2024-01-22T06:14:13.056" v="271"/>
      <pc:docMkLst>
        <pc:docMk/>
      </pc:docMkLst>
      <pc:sldChg chg="modSp">
        <pc:chgData name="Niveditha Madiri" userId="" providerId="" clId="Web-{B555E44D-825D-4BB1-8ADE-40B967D4B34C}" dt="2024-01-22T06:12:18.196" v="171"/>
        <pc:sldMkLst>
          <pc:docMk/>
          <pc:sldMk cId="2269746444" sldId="2147477647"/>
        </pc:sldMkLst>
        <pc:graphicFrameChg chg="mod modGraphic">
          <ac:chgData name="Niveditha Madiri" userId="" providerId="" clId="Web-{B555E44D-825D-4BB1-8ADE-40B967D4B34C}" dt="2024-01-22T06:12:18.196" v="171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555E44D-825D-4BB1-8ADE-40B967D4B34C}" dt="2024-01-22T06:08:24.537" v="6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B555E44D-825D-4BB1-8ADE-40B967D4B34C}" dt="2024-01-22T06:14:13.056" v="271"/>
        <pc:sldMkLst>
          <pc:docMk/>
          <pc:sldMk cId="3524939644" sldId="2147477648"/>
        </pc:sldMkLst>
        <pc:graphicFrameChg chg="mod modGraphic">
          <ac:chgData name="Niveditha Madiri" userId="" providerId="" clId="Web-{B555E44D-825D-4BB1-8ADE-40B967D4B34C}" dt="2024-01-22T06:14:13.056" v="271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555E44D-825D-4BB1-8ADE-40B967D4B34C}" dt="2024-01-22T06:12:57.102" v="176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VISHNU VARDHAN Syamala" clId="Web-{B3C76558-D43B-4F41-9268-3F52BC431414}"/>
    <pc:docChg chg="modSld">
      <pc:chgData name="VISHNU VARDHAN Syamala" userId="" providerId="" clId="Web-{B3C76558-D43B-4F41-9268-3F52BC431414}" dt="2024-03-25T09:27:53.038" v="127"/>
      <pc:docMkLst>
        <pc:docMk/>
      </pc:docMkLst>
      <pc:sldChg chg="modSp">
        <pc:chgData name="VISHNU VARDHAN Syamala" userId="" providerId="" clId="Web-{B3C76558-D43B-4F41-9268-3F52BC431414}" dt="2024-03-25T09:27:53.038" v="127"/>
        <pc:sldMkLst>
          <pc:docMk/>
          <pc:sldMk cId="2912535993" sldId="2147471550"/>
        </pc:sldMkLst>
        <pc:graphicFrameChg chg="mod modGraphic">
          <ac:chgData name="VISHNU VARDHAN Syamala" userId="" providerId="" clId="Web-{B3C76558-D43B-4F41-9268-3F52BC431414}" dt="2024-03-25T09:25:32.540" v="95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VISHNU VARDHAN Syamala" userId="" providerId="" clId="Web-{B3C76558-D43B-4F41-9268-3F52BC431414}" dt="2024-03-25T09:27:53.038" v="127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</pc:sldChg>
    </pc:docChg>
  </pc:docChgLst>
  <pc:docChgLst>
    <pc:chgData name="Robert Oinam" clId="Web-{3A259D7B-2112-45D6-8888-9D7C879536ED}"/>
    <pc:docChg chg="modSld">
      <pc:chgData name="Robert Oinam" userId="" providerId="" clId="Web-{3A259D7B-2112-45D6-8888-9D7C879536ED}" dt="2024-01-22T10:11:13.918" v="17"/>
      <pc:docMkLst>
        <pc:docMk/>
      </pc:docMkLst>
      <pc:sldChg chg="modSp">
        <pc:chgData name="Robert Oinam" userId="" providerId="" clId="Web-{3A259D7B-2112-45D6-8888-9D7C879536ED}" dt="2024-01-22T10:11:13.918" v="17"/>
        <pc:sldMkLst>
          <pc:docMk/>
          <pc:sldMk cId="2422146712" sldId="2147471544"/>
        </pc:sldMkLst>
        <pc:graphicFrameChg chg="mod modGraphic">
          <ac:chgData name="Robert Oinam" userId="" providerId="" clId="Web-{3A259D7B-2112-45D6-8888-9D7C879536ED}" dt="2024-01-22T10:11:13.918" v="17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3A259D7B-2112-45D6-8888-9D7C879536ED}" dt="2024-01-22T10:10:33.916" v="8" actId="1076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  <pc:graphicFrameChg chg="mod">
          <ac:chgData name="Robert Oinam" userId="" providerId="" clId="Web-{3A259D7B-2112-45D6-8888-9D7C879536ED}" dt="2024-01-22T10:09:31.039" v="2" actId="1076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  <pc:graphicFrameChg chg="mod modGraphic">
          <ac:chgData name="Robert Oinam" userId="" providerId="" clId="Web-{3A259D7B-2112-45D6-8888-9D7C879536ED}" dt="2024-01-22T10:09:51.462" v="4"/>
          <ac:graphicFrameMkLst>
            <pc:docMk/>
            <pc:sldMk cId="2422146712" sldId="2147471544"/>
            <ac:graphicFrameMk id="14" creationId="{6182AFD7-E7D2-C3C0-27EF-53B5685E010C}"/>
          </ac:graphicFrameMkLst>
        </pc:graphicFrameChg>
      </pc:sldChg>
    </pc:docChg>
  </pc:docChgLst>
  <pc:docChgLst>
    <pc:chgData name="Vankayala Jipsa Rao" clId="Web-{635DAF08-E86B-49B8-A061-4B699B27A664}"/>
    <pc:docChg chg="modSld">
      <pc:chgData name="Vankayala Jipsa Rao" userId="" providerId="" clId="Web-{635DAF08-E86B-49B8-A061-4B699B27A664}" dt="2024-03-25T07:55:05.454" v="329"/>
      <pc:docMkLst>
        <pc:docMk/>
      </pc:docMkLst>
      <pc:sldChg chg="modSp">
        <pc:chgData name="Vankayala Jipsa Rao" userId="" providerId="" clId="Web-{635DAF08-E86B-49B8-A061-4B699B27A664}" dt="2024-03-25T07:55:05.454" v="329"/>
        <pc:sldMkLst>
          <pc:docMk/>
          <pc:sldMk cId="1768006258" sldId="2147471549"/>
        </pc:sldMkLst>
        <pc:graphicFrameChg chg="mod modGraphic">
          <ac:chgData name="Vankayala Jipsa Rao" userId="" providerId="" clId="Web-{635DAF08-E86B-49B8-A061-4B699B27A664}" dt="2024-03-25T07:55:05.454" v="329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Guruprasad Ramesh" clId="Web-{C4F66FFA-9CDE-4DC2-8435-145CFACEC529}"/>
    <pc:docChg chg="modSld">
      <pc:chgData name="Guruprasad Ramesh" userId="" providerId="" clId="Web-{C4F66FFA-9CDE-4DC2-8435-145CFACEC529}" dt="2024-05-27T09:52:16.159" v="115"/>
      <pc:docMkLst>
        <pc:docMk/>
      </pc:docMkLst>
      <pc:sldChg chg="modSp">
        <pc:chgData name="Guruprasad Ramesh" userId="" providerId="" clId="Web-{C4F66FFA-9CDE-4DC2-8435-145CFACEC529}" dt="2024-05-27T09:52:16.159" v="115"/>
        <pc:sldMkLst>
          <pc:docMk/>
          <pc:sldMk cId="2775464587" sldId="2147471537"/>
        </pc:sldMkLst>
        <pc:graphicFrameChg chg="mod modGraphic">
          <ac:chgData name="Guruprasad Ramesh" userId="" providerId="" clId="Web-{C4F66FFA-9CDE-4DC2-8435-145CFACEC529}" dt="2024-05-27T09:52:16.159" v="115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Brijesh Gupta" clId="Web-{BDE31191-DC51-4B03-AD4A-E40E235D1064}"/>
    <pc:docChg chg="modSld">
      <pc:chgData name="Brijesh Gupta" userId="" providerId="" clId="Web-{BDE31191-DC51-4B03-AD4A-E40E235D1064}" dt="2024-02-12T05:20:31.866" v="135"/>
      <pc:docMkLst>
        <pc:docMk/>
      </pc:docMkLst>
      <pc:sldChg chg="modSp">
        <pc:chgData name="Brijesh Gupta" userId="" providerId="" clId="Web-{BDE31191-DC51-4B03-AD4A-E40E235D1064}" dt="2024-02-12T05:20:31.866" v="135"/>
        <pc:sldMkLst>
          <pc:docMk/>
          <pc:sldMk cId="3069475017" sldId="2147477653"/>
        </pc:sldMkLst>
        <pc:graphicFrameChg chg="mod modGraphic">
          <ac:chgData name="Brijesh Gupta" userId="" providerId="" clId="Web-{BDE31191-DC51-4B03-AD4A-E40E235D1064}" dt="2024-02-12T05:20:31.866" v="135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Digo George" clId="Web-{999F42F7-9B24-4D9A-979B-B8E38104CB8A}"/>
    <pc:docChg chg="modSld">
      <pc:chgData name="Digo George" userId="" providerId="" clId="Web-{999F42F7-9B24-4D9A-979B-B8E38104CB8A}" dt="2024-01-22T11:24:05.080" v="61"/>
      <pc:docMkLst>
        <pc:docMk/>
      </pc:docMkLst>
      <pc:sldChg chg="modSp">
        <pc:chgData name="Digo George" userId="" providerId="" clId="Web-{999F42F7-9B24-4D9A-979B-B8E38104CB8A}" dt="2024-01-22T11:24:05.080" v="61"/>
        <pc:sldMkLst>
          <pc:docMk/>
          <pc:sldMk cId="900783063" sldId="2147471534"/>
        </pc:sldMkLst>
        <pc:graphicFrameChg chg="mod modGraphic">
          <ac:chgData name="Digo George" userId="" providerId="" clId="Web-{999F42F7-9B24-4D9A-979B-B8E38104CB8A}" dt="2024-01-22T11:24:05.080" v="61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</pc:sldChg>
    </pc:docChg>
  </pc:docChgLst>
  <pc:docChgLst>
    <pc:chgData name="Harish Balakrishnan" clId="Web-{D6A99705-5FBB-4199-8C47-A6A65E476DF7}"/>
    <pc:docChg chg="modSld">
      <pc:chgData name="Harish Balakrishnan" userId="" providerId="" clId="Web-{D6A99705-5FBB-4199-8C47-A6A65E476DF7}" dt="2023-11-20T12:47:19.068" v="735"/>
      <pc:docMkLst>
        <pc:docMk/>
      </pc:docMkLst>
      <pc:sldChg chg="modSp">
        <pc:chgData name="Harish Balakrishnan" userId="" providerId="" clId="Web-{D6A99705-5FBB-4199-8C47-A6A65E476DF7}" dt="2023-11-20T12:47:19.068" v="735"/>
        <pc:sldMkLst>
          <pc:docMk/>
          <pc:sldMk cId="900783063" sldId="2147471534"/>
        </pc:sldMkLst>
        <pc:graphicFrameChg chg="mod modGraphic">
          <ac:chgData name="Harish Balakrishnan" userId="" providerId="" clId="Web-{D6A99705-5FBB-4199-8C47-A6A65E476DF7}" dt="2023-11-20T12:45:12.783" v="711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Harish Balakrishnan" userId="" providerId="" clId="Web-{D6A99705-5FBB-4199-8C47-A6A65E476DF7}" dt="2023-11-20T12:43:27.545" v="625"/>
          <ac:graphicFrameMkLst>
            <pc:docMk/>
            <pc:sldMk cId="900783063" sldId="2147471534"/>
            <ac:graphicFrameMk id="30" creationId="{43930D81-5176-81CA-2B5C-14A47128C16D}"/>
          </ac:graphicFrameMkLst>
        </pc:graphicFrameChg>
        <pc:graphicFrameChg chg="mod modGraphic">
          <ac:chgData name="Harish Balakrishnan" userId="" providerId="" clId="Web-{D6A99705-5FBB-4199-8C47-A6A65E476DF7}" dt="2023-11-20T12:47:19.068" v="735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Abhishek Kumar" clId="Web-{21A5933C-339D-4083-B56C-881025767629}"/>
    <pc:docChg chg="modSld">
      <pc:chgData name="Abhishek Kumar" userId="" providerId="" clId="Web-{21A5933C-339D-4083-B56C-881025767629}" dt="2024-06-02T15:05:50.908" v="577"/>
      <pc:docMkLst>
        <pc:docMk/>
      </pc:docMkLst>
      <pc:sldChg chg="modSp">
        <pc:chgData name="Abhishek Kumar" userId="" providerId="" clId="Web-{21A5933C-339D-4083-B56C-881025767629}" dt="2024-06-02T15:05:50.908" v="577"/>
        <pc:sldMkLst>
          <pc:docMk/>
          <pc:sldMk cId="373300723" sldId="2147471547"/>
        </pc:sldMkLst>
        <pc:graphicFrameChg chg="mod modGraphic">
          <ac:chgData name="Abhishek Kumar" userId="" providerId="" clId="Web-{21A5933C-339D-4083-B56C-881025767629}" dt="2024-06-02T15:05:50.908" v="577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VENKANNA DARAVATHU" clId="Web-{4935E0D8-C200-4AB0-8FF7-251C85904F1B}"/>
    <pc:docChg chg="modSld">
      <pc:chgData name="VENKANNA DARAVATHU" userId="" providerId="" clId="Web-{4935E0D8-C200-4AB0-8FF7-251C85904F1B}" dt="2024-03-04T08:04:09.989" v="329"/>
      <pc:docMkLst>
        <pc:docMk/>
      </pc:docMkLst>
      <pc:sldChg chg="modSp">
        <pc:chgData name="VENKANNA DARAVATHU" userId="" providerId="" clId="Web-{4935E0D8-C200-4AB0-8FF7-251C85904F1B}" dt="2024-03-04T08:04:09.989" v="329"/>
        <pc:sldMkLst>
          <pc:docMk/>
          <pc:sldMk cId="1836314392" sldId="2147477661"/>
        </pc:sldMkLst>
        <pc:graphicFrameChg chg="mod modGraphic">
          <ac:chgData name="VENKANNA DARAVATHU" userId="" providerId="" clId="Web-{4935E0D8-C200-4AB0-8FF7-251C85904F1B}" dt="2024-03-04T08:03:08.746" v="321"/>
          <ac:graphicFrameMkLst>
            <pc:docMk/>
            <pc:sldMk cId="1836314392" sldId="2147477661"/>
            <ac:graphicFrameMk id="8" creationId="{DD801BE3-2AF1-4784-FB2B-38B68C8C91E3}"/>
          </ac:graphicFrameMkLst>
        </pc:graphicFrameChg>
        <pc:graphicFrameChg chg="mod modGraphic">
          <ac:chgData name="VENKANNA DARAVATHU" userId="" providerId="" clId="Web-{4935E0D8-C200-4AB0-8FF7-251C85904F1B}" dt="2024-03-04T08:04:09.989" v="329"/>
          <ac:graphicFrameMkLst>
            <pc:docMk/>
            <pc:sldMk cId="1836314392" sldId="2147477661"/>
            <ac:graphicFrameMk id="14" creationId="{28ABD958-D0A9-539F-97AA-2DABD8C25451}"/>
          </ac:graphicFrameMkLst>
        </pc:graphicFrameChg>
      </pc:sldChg>
    </pc:docChg>
  </pc:docChgLst>
  <pc:docChgLst>
    <pc:chgData name="Digo George" clId="Web-{0366E401-32BD-4932-BA81-018FB29D37F6}"/>
    <pc:docChg chg="modSld">
      <pc:chgData name="Digo George" userId="" providerId="" clId="Web-{0366E401-32BD-4932-BA81-018FB29D37F6}" dt="2023-10-20T15:53:41.340" v="205"/>
      <pc:docMkLst>
        <pc:docMk/>
      </pc:docMkLst>
      <pc:sldChg chg="modSp">
        <pc:chgData name="Digo George" userId="" providerId="" clId="Web-{0366E401-32BD-4932-BA81-018FB29D37F6}" dt="2023-10-20T15:53:41.340" v="205"/>
        <pc:sldMkLst>
          <pc:docMk/>
          <pc:sldMk cId="900783063" sldId="2147471534"/>
        </pc:sldMkLst>
        <pc:graphicFrameChg chg="mod modGraphic">
          <ac:chgData name="Digo George" userId="" providerId="" clId="Web-{0366E401-32BD-4932-BA81-018FB29D37F6}" dt="2023-10-20T15:53:41.340" v="205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0366E401-32BD-4932-BA81-018FB29D37F6}" dt="2023-10-20T15:53:05.636" v="179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Rajesh Kathulapalli" clId="Web-{7066F302-14F5-40A2-8FD4-90C1656D34E1}"/>
    <pc:docChg chg="modSld">
      <pc:chgData name="Rajesh Kathulapalli" userId="" providerId="" clId="Web-{7066F302-14F5-40A2-8FD4-90C1656D34E1}" dt="2023-12-04T05:50:18.123" v="28"/>
      <pc:docMkLst>
        <pc:docMk/>
      </pc:docMkLst>
      <pc:sldChg chg="modSp">
        <pc:chgData name="Rajesh Kathulapalli" userId="" providerId="" clId="Web-{7066F302-14F5-40A2-8FD4-90C1656D34E1}" dt="2023-12-04T05:50:18.123" v="28"/>
        <pc:sldMkLst>
          <pc:docMk/>
          <pc:sldMk cId="3372091551" sldId="2147471543"/>
        </pc:sldMkLst>
        <pc:graphicFrameChg chg="mod">
          <ac:chgData name="Rajesh Kathulapalli" userId="" providerId="" clId="Web-{7066F302-14F5-40A2-8FD4-90C1656D34E1}" dt="2023-12-04T05:31:29.327" v="1" actId="1076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7066F302-14F5-40A2-8FD4-90C1656D34E1}" dt="2023-12-04T05:50:18.123" v="28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</pc:sldChg>
    </pc:docChg>
  </pc:docChgLst>
  <pc:docChgLst>
    <pc:chgData name="Shweta Gupta" clId="Web-{6E666326-B267-485B-903D-AE41A8CD22B2}"/>
    <pc:docChg chg="modSld">
      <pc:chgData name="Shweta Gupta" userId="" providerId="" clId="Web-{6E666326-B267-485B-903D-AE41A8CD22B2}" dt="2023-12-04T09:05:22.080" v="5"/>
      <pc:docMkLst>
        <pc:docMk/>
      </pc:docMkLst>
      <pc:sldChg chg="modSp">
        <pc:chgData name="Shweta Gupta" userId="" providerId="" clId="Web-{6E666326-B267-485B-903D-AE41A8CD22B2}" dt="2023-12-04T09:05:22.080" v="5"/>
        <pc:sldMkLst>
          <pc:docMk/>
          <pc:sldMk cId="1644857702" sldId="2147471540"/>
        </pc:sldMkLst>
        <pc:graphicFrameChg chg="mod modGraphic">
          <ac:chgData name="Shweta Gupta" userId="" providerId="" clId="Web-{6E666326-B267-485B-903D-AE41A8CD22B2}" dt="2023-12-04T09:05:22.080" v="5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Abhishek Kumar" clId="Web-{879E2A70-AD84-49FB-A92B-7D94CC8BCBF6}"/>
    <pc:docChg chg="modSld">
      <pc:chgData name="Abhishek Kumar" userId="" providerId="" clId="Web-{879E2A70-AD84-49FB-A92B-7D94CC8BCBF6}" dt="2024-05-05T18:43:37.363" v="468"/>
      <pc:docMkLst>
        <pc:docMk/>
      </pc:docMkLst>
      <pc:sldChg chg="modSp">
        <pc:chgData name="Abhishek Kumar" userId="" providerId="" clId="Web-{879E2A70-AD84-49FB-A92B-7D94CC8BCBF6}" dt="2024-05-05T18:43:37.363" v="468"/>
        <pc:sldMkLst>
          <pc:docMk/>
          <pc:sldMk cId="373300723" sldId="2147471547"/>
        </pc:sldMkLst>
        <pc:graphicFrameChg chg="mod modGraphic">
          <ac:chgData name="Abhishek Kumar" userId="" providerId="" clId="Web-{879E2A70-AD84-49FB-A92B-7D94CC8BCBF6}" dt="2024-05-05T18:21:06.462" v="131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879E2A70-AD84-49FB-A92B-7D94CC8BCBF6}" dt="2024-05-05T18:43:37.363" v="468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879E2A70-AD84-49FB-A92B-7D94CC8BCBF6}" dt="2024-05-05T18:21:32.400" v="135"/>
          <ac:graphicFrameMkLst>
            <pc:docMk/>
            <pc:sldMk cId="373300723" sldId="2147471547"/>
            <ac:graphicFrameMk id="7" creationId="{148940D1-ED10-54B1-8141-86F78E2B9798}"/>
          </ac:graphicFrameMkLst>
        </pc:graphicFrameChg>
      </pc:sldChg>
    </pc:docChg>
  </pc:docChgLst>
  <pc:docChgLst>
    <pc:chgData name="Bandi Ganesh" clId="Web-{FB194B44-1DC6-4191-BDC6-79B2F27C9937}"/>
    <pc:docChg chg="modSld">
      <pc:chgData name="Bandi Ganesh" userId="" providerId="" clId="Web-{FB194B44-1DC6-4191-BDC6-79B2F27C9937}" dt="2024-02-12T11:10:30.161" v="35"/>
      <pc:docMkLst>
        <pc:docMk/>
      </pc:docMkLst>
      <pc:sldChg chg="modSp">
        <pc:chgData name="Bandi Ganesh" userId="" providerId="" clId="Web-{FB194B44-1DC6-4191-BDC6-79B2F27C9937}" dt="2024-02-12T11:10:30.161" v="35"/>
        <pc:sldMkLst>
          <pc:docMk/>
          <pc:sldMk cId="3051149279" sldId="2147471548"/>
        </pc:sldMkLst>
        <pc:graphicFrameChg chg="mod modGraphic">
          <ac:chgData name="Bandi Ganesh" userId="" providerId="" clId="Web-{FB194B44-1DC6-4191-BDC6-79B2F27C9937}" dt="2024-02-12T11:10:30.161" v="35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Banasree Maji" clId="Web-{945D9DBD-3167-41EC-BFB3-B718D90B47CA}"/>
    <pc:docChg chg="modSld">
      <pc:chgData name="Banasree Maji" userId="" providerId="" clId="Web-{945D9DBD-3167-41EC-BFB3-B718D90B47CA}" dt="2023-11-27T01:25:51.323" v="145"/>
      <pc:docMkLst>
        <pc:docMk/>
      </pc:docMkLst>
      <pc:sldChg chg="modSp">
        <pc:chgData name="Banasree Maji" userId="" providerId="" clId="Web-{945D9DBD-3167-41EC-BFB3-B718D90B47CA}" dt="2023-11-27T01:25:51.323" v="145"/>
        <pc:sldMkLst>
          <pc:docMk/>
          <pc:sldMk cId="2775464587" sldId="2147471537"/>
        </pc:sldMkLst>
        <pc:graphicFrameChg chg="mod modGraphic">
          <ac:chgData name="Banasree Maji" userId="" providerId="" clId="Web-{945D9DBD-3167-41EC-BFB3-B718D90B47CA}" dt="2023-11-27T01:25:51.323" v="145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</pc:sldChg>
    </pc:docChg>
  </pc:docChgLst>
  <pc:docChgLst>
    <pc:chgData name="VISHNU VARDHAN Syamala" clId="Web-{125831EF-4E9E-4FE5-A363-E1470E6DF24E}"/>
    <pc:docChg chg="modSld">
      <pc:chgData name="VISHNU VARDHAN Syamala" userId="" providerId="" clId="Web-{125831EF-4E9E-4FE5-A363-E1470E6DF24E}" dt="2024-04-29T07:26:12.519" v="7"/>
      <pc:docMkLst>
        <pc:docMk/>
      </pc:docMkLst>
      <pc:sldChg chg="modSp">
        <pc:chgData name="VISHNU VARDHAN Syamala" userId="" providerId="" clId="Web-{125831EF-4E9E-4FE5-A363-E1470E6DF24E}" dt="2024-04-29T07:26:12.519" v="7"/>
        <pc:sldMkLst>
          <pc:docMk/>
          <pc:sldMk cId="2912535993" sldId="2147471550"/>
        </pc:sldMkLst>
        <pc:graphicFrameChg chg="mod modGraphic">
          <ac:chgData name="VISHNU VARDHAN Syamala" userId="" providerId="" clId="Web-{125831EF-4E9E-4FE5-A363-E1470E6DF24E}" dt="2024-04-29T07:26:12.519" v="7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Digo George" clId="Web-{9C40A5A0-8826-4BBB-9E79-CF073035008B}"/>
    <pc:docChg chg="modSld">
      <pc:chgData name="Digo George" userId="" providerId="" clId="Web-{9C40A5A0-8826-4BBB-9E79-CF073035008B}" dt="2023-10-13T17:48:02.099" v="551"/>
      <pc:docMkLst>
        <pc:docMk/>
      </pc:docMkLst>
      <pc:sldChg chg="addSp delSp modSp">
        <pc:chgData name="Digo George" userId="" providerId="" clId="Web-{9C40A5A0-8826-4BBB-9E79-CF073035008B}" dt="2023-10-13T17:48:02.099" v="551"/>
        <pc:sldMkLst>
          <pc:docMk/>
          <pc:sldMk cId="900783063" sldId="2147471534"/>
        </pc:sldMkLst>
        <pc:graphicFrameChg chg="mod modGraphic">
          <ac:chgData name="Digo George" userId="" providerId="" clId="Web-{9C40A5A0-8826-4BBB-9E79-CF073035008B}" dt="2023-10-13T17:48:02.099" v="551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9C40A5A0-8826-4BBB-9E79-CF073035008B}" dt="2023-10-13T17:41:05.594" v="227"/>
          <ac:graphicFrameMkLst>
            <pc:docMk/>
            <pc:sldMk cId="900783063" sldId="2147471534"/>
            <ac:graphicFrameMk id="30" creationId="{43930D81-5176-81CA-2B5C-14A47128C16D}"/>
          </ac:graphicFrameMkLst>
        </pc:graphicFrameChg>
        <pc:graphicFrameChg chg="mod modGraphic">
          <ac:chgData name="Digo George" userId="" providerId="" clId="Web-{9C40A5A0-8826-4BBB-9E79-CF073035008B}" dt="2023-10-13T17:41:48.766" v="241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  <pc:picChg chg="add del mod">
          <ac:chgData name="Digo George" userId="" providerId="" clId="Web-{9C40A5A0-8826-4BBB-9E79-CF073035008B}" dt="2023-10-13T17:46:40.989" v="493"/>
          <ac:picMkLst>
            <pc:docMk/>
            <pc:sldMk cId="900783063" sldId="2147471534"/>
            <ac:picMk id="5" creationId="{89C63358-D4F0-44B9-D304-1DFB635ADB2E}"/>
          </ac:picMkLst>
        </pc:picChg>
      </pc:sldChg>
    </pc:docChg>
  </pc:docChgLst>
  <pc:docChgLst>
    <pc:chgData name="Lakshmi Prathyusha Bellam" clId="Web-{CF36AF0D-53DD-4219-A278-A89924BADB6C}"/>
    <pc:docChg chg="addSld">
      <pc:chgData name="Lakshmi Prathyusha Bellam" userId="" providerId="" clId="Web-{CF36AF0D-53DD-4219-A278-A89924BADB6C}" dt="2024-04-08T06:35:50.350" v="0"/>
      <pc:docMkLst>
        <pc:docMk/>
      </pc:docMkLst>
      <pc:sldChg chg="add">
        <pc:chgData name="Lakshmi Prathyusha Bellam" userId="" providerId="" clId="Web-{CF36AF0D-53DD-4219-A278-A89924BADB6C}" dt="2024-04-08T06:35:50.350" v="0"/>
        <pc:sldMkLst>
          <pc:docMk/>
          <pc:sldMk cId="607845862" sldId="2147477675"/>
        </pc:sldMkLst>
      </pc:sldChg>
    </pc:docChg>
  </pc:docChgLst>
  <pc:docChgLst>
    <pc:chgData name="Guruprasad Ramesh" clId="Web-{BAB5113A-FADF-4F78-9C41-958BDF43DB6E}"/>
    <pc:docChg chg="modSld">
      <pc:chgData name="Guruprasad Ramesh" userId="" providerId="" clId="Web-{BAB5113A-FADF-4F78-9C41-958BDF43DB6E}" dt="2023-12-11T07:50:21.562" v="585"/>
      <pc:docMkLst>
        <pc:docMk/>
      </pc:docMkLst>
      <pc:sldChg chg="modSp">
        <pc:chgData name="Guruprasad Ramesh" userId="" providerId="" clId="Web-{BAB5113A-FADF-4F78-9C41-958BDF43DB6E}" dt="2023-12-11T07:50:21.562" v="585"/>
        <pc:sldMkLst>
          <pc:docMk/>
          <pc:sldMk cId="3372091551" sldId="2147471543"/>
        </pc:sldMkLst>
        <pc:graphicFrameChg chg="mod modGraphic">
          <ac:chgData name="Guruprasad Ramesh" userId="" providerId="" clId="Web-{BAB5113A-FADF-4F78-9C41-958BDF43DB6E}" dt="2023-12-11T07:50:21.562" v="585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</pc:sldChg>
    </pc:docChg>
  </pc:docChgLst>
  <pc:docChgLst>
    <pc:chgData name="Shweta Gupta" clId="Web-{77B87595-3BC0-461B-A516-0E9C8E65E1E9}"/>
    <pc:docChg chg="modSld">
      <pc:chgData name="Shweta Gupta" userId="" providerId="" clId="Web-{77B87595-3BC0-461B-A516-0E9C8E65E1E9}" dt="2023-11-06T07:18:50.715" v="63"/>
      <pc:docMkLst>
        <pc:docMk/>
      </pc:docMkLst>
      <pc:sldChg chg="modSp">
        <pc:chgData name="Shweta Gupta" userId="" providerId="" clId="Web-{77B87595-3BC0-461B-A516-0E9C8E65E1E9}" dt="2023-11-06T07:18:50.715" v="63"/>
        <pc:sldMkLst>
          <pc:docMk/>
          <pc:sldMk cId="1644857702" sldId="2147471540"/>
        </pc:sldMkLst>
        <pc:graphicFrameChg chg="mod modGraphic">
          <ac:chgData name="Shweta Gupta" userId="" providerId="" clId="Web-{77B87595-3BC0-461B-A516-0E9C8E65E1E9}" dt="2023-11-06T07:18:50.715" v="63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Reddaiah Tanneru" clId="Web-{F8162E95-6988-4F40-A1AA-7CFD46328434}"/>
    <pc:docChg chg="modSld">
      <pc:chgData name="Reddaiah Tanneru" userId="" providerId="" clId="Web-{F8162E95-6988-4F40-A1AA-7CFD46328434}" dt="2023-11-06T05:05:31.754" v="756"/>
      <pc:docMkLst>
        <pc:docMk/>
      </pc:docMkLst>
      <pc:sldChg chg="modSp">
        <pc:chgData name="Reddaiah Tanneru" userId="" providerId="" clId="Web-{F8162E95-6988-4F40-A1AA-7CFD46328434}" dt="2023-11-06T05:05:31.754" v="756"/>
        <pc:sldMkLst>
          <pc:docMk/>
          <pc:sldMk cId="484853796" sldId="2147471546"/>
        </pc:sldMkLst>
        <pc:graphicFrameChg chg="mod modGraphic">
          <ac:chgData name="Reddaiah Tanneru" userId="" providerId="" clId="Web-{F8162E95-6988-4F40-A1AA-7CFD46328434}" dt="2023-11-06T04:58:26.407" v="67"/>
          <ac:graphicFrameMkLst>
            <pc:docMk/>
            <pc:sldMk cId="484853796" sldId="2147471546"/>
            <ac:graphicFrameMk id="3" creationId="{401040BE-7F75-8F82-E600-8C4D4B25F1AF}"/>
          </ac:graphicFrameMkLst>
        </pc:graphicFrameChg>
        <pc:graphicFrameChg chg="mod modGraphic">
          <ac:chgData name="Reddaiah Tanneru" userId="" providerId="" clId="Web-{F8162E95-6988-4F40-A1AA-7CFD46328434}" dt="2023-11-06T05:04:26.316" v="742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F8162E95-6988-4F40-A1AA-7CFD46328434}" dt="2023-11-06T04:57:06.735" v="34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F8162E95-6988-4F40-A1AA-7CFD46328434}" dt="2023-11-06T05:05:31.754" v="756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VISHNU VARDHAN Syamala" clId="Web-{936C2F6C-EB31-46E2-B698-3EB5CD06F9E9}"/>
    <pc:docChg chg="modSld">
      <pc:chgData name="VISHNU VARDHAN Syamala" userId="" providerId="" clId="Web-{936C2F6C-EB31-46E2-B698-3EB5CD06F9E9}" dt="2024-05-06T08:44:05.909" v="168"/>
      <pc:docMkLst>
        <pc:docMk/>
      </pc:docMkLst>
      <pc:sldChg chg="modSp">
        <pc:chgData name="VISHNU VARDHAN Syamala" userId="" providerId="" clId="Web-{936C2F6C-EB31-46E2-B698-3EB5CD06F9E9}" dt="2024-05-06T08:44:05.909" v="168"/>
        <pc:sldMkLst>
          <pc:docMk/>
          <pc:sldMk cId="2912535993" sldId="2147471550"/>
        </pc:sldMkLst>
        <pc:graphicFrameChg chg="mod modGraphic">
          <ac:chgData name="VISHNU VARDHAN Syamala" userId="" providerId="" clId="Web-{936C2F6C-EB31-46E2-B698-3EB5CD06F9E9}" dt="2024-05-06T08:44:05.909" v="168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VISHNU VARDHAN Syamala" userId="" providerId="" clId="Web-{936C2F6C-EB31-46E2-B698-3EB5CD06F9E9}" dt="2024-05-06T08:42:08.566" v="52"/>
          <ac:graphicFrameMkLst>
            <pc:docMk/>
            <pc:sldMk cId="2912535993" sldId="2147471550"/>
            <ac:graphicFrameMk id="18" creationId="{0F898381-ED80-EF53-913E-26B5DBA7E285}"/>
          </ac:graphicFrameMkLst>
        </pc:graphicFrameChg>
      </pc:sldChg>
    </pc:docChg>
  </pc:docChgLst>
  <pc:docChgLst>
    <pc:chgData name="Reddaiah Tanneru" clId="Web-{042D42E4-2E65-4486-9855-7068DFF3A55C}"/>
    <pc:docChg chg="modSld">
      <pc:chgData name="Reddaiah Tanneru" userId="" providerId="" clId="Web-{042D42E4-2E65-4486-9855-7068DFF3A55C}" dt="2024-07-01T04:15:03.760" v="58"/>
      <pc:docMkLst>
        <pc:docMk/>
      </pc:docMkLst>
      <pc:sldChg chg="modSp">
        <pc:chgData name="Reddaiah Tanneru" userId="" providerId="" clId="Web-{042D42E4-2E65-4486-9855-7068DFF3A55C}" dt="2024-07-01T04:15:03.760" v="58"/>
        <pc:sldMkLst>
          <pc:docMk/>
          <pc:sldMk cId="484853796" sldId="2147471546"/>
        </pc:sldMkLst>
        <pc:graphicFrameChg chg="mod modGraphic">
          <ac:chgData name="Reddaiah Tanneru" userId="" providerId="" clId="Web-{042D42E4-2E65-4486-9855-7068DFF3A55C}" dt="2024-07-01T04:15:03.760" v="58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Ramyasree Pattem" clId="Web-{778E191F-49E0-403B-84DB-4727CDA50EB8}"/>
    <pc:docChg chg="modSld">
      <pc:chgData name="Ramyasree Pattem" userId="" providerId="" clId="Web-{778E191F-49E0-403B-84DB-4727CDA50EB8}" dt="2024-07-08T09:37:53.297" v="51"/>
      <pc:docMkLst>
        <pc:docMk/>
      </pc:docMkLst>
      <pc:sldChg chg="addSp delSp modSp">
        <pc:chgData name="Ramyasree Pattem" userId="" providerId="" clId="Web-{778E191F-49E0-403B-84DB-4727CDA50EB8}" dt="2024-07-08T09:37:53.297" v="51"/>
        <pc:sldMkLst>
          <pc:docMk/>
          <pc:sldMk cId="4213397551" sldId="2147477665"/>
        </pc:sldMkLst>
        <pc:graphicFrameChg chg="mod modGraphic">
          <ac:chgData name="Ramyasree Pattem" userId="" providerId="" clId="Web-{778E191F-49E0-403B-84DB-4727CDA50EB8}" dt="2024-07-08T09:37:32.031" v="45"/>
          <ac:graphicFrameMkLst>
            <pc:docMk/>
            <pc:sldMk cId="4213397551" sldId="2147477665"/>
            <ac:graphicFrameMk id="2" creationId="{66477BCC-49A3-0C7E-D6F8-316E8F48DD41}"/>
          </ac:graphicFrameMkLst>
        </pc:graphicFrameChg>
        <pc:graphicFrameChg chg="add del mod">
          <ac:chgData name="Ramyasree Pattem" userId="" providerId="" clId="Web-{778E191F-49E0-403B-84DB-4727CDA50EB8}" dt="2024-07-08T09:35:51.109" v="16" actId="1076"/>
          <ac:graphicFrameMkLst>
            <pc:docMk/>
            <pc:sldMk cId="4213397551" sldId="2147477665"/>
            <ac:graphicFrameMk id="3" creationId="{273DD79F-225A-7DA6-ED37-A0DC7868DE46}"/>
          </ac:graphicFrameMkLst>
        </pc:graphicFrameChg>
        <pc:graphicFrameChg chg="mod modGraphic">
          <ac:chgData name="Ramyasree Pattem" userId="" providerId="" clId="Web-{778E191F-49E0-403B-84DB-4727CDA50EB8}" dt="2024-07-08T09:37:53.297" v="51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778E191F-49E0-403B-84DB-4727CDA50EB8}" dt="2024-07-08T09:35:07.780" v="8"/>
          <ac:graphicFrameMkLst>
            <pc:docMk/>
            <pc:sldMk cId="4213397551" sldId="2147477665"/>
            <ac:graphicFrameMk id="7" creationId="{148940D1-ED10-54B1-8141-86F78E2B9798}"/>
          </ac:graphicFrameMkLst>
        </pc:graphicFrameChg>
        <pc:graphicFrameChg chg="add del">
          <ac:chgData name="Ramyasree Pattem" userId="" providerId="" clId="Web-{778E191F-49E0-403B-84DB-4727CDA50EB8}" dt="2024-07-08T09:35:42.812" v="15"/>
          <ac:graphicFrameMkLst>
            <pc:docMk/>
            <pc:sldMk cId="4213397551" sldId="2147477665"/>
            <ac:graphicFrameMk id="9" creationId="{1FDCC008-5976-0158-BC2E-48576590F77B}"/>
          </ac:graphicFrameMkLst>
        </pc:graphicFrameChg>
        <pc:graphicFrameChg chg="mod modGraphic">
          <ac:chgData name="Ramyasree Pattem" userId="" providerId="" clId="Web-{778E191F-49E0-403B-84DB-4727CDA50EB8}" dt="2024-07-08T09:36:43" v="31"/>
          <ac:graphicFrameMkLst>
            <pc:docMk/>
            <pc:sldMk cId="4213397551" sldId="2147477665"/>
            <ac:graphicFrameMk id="14" creationId="{DDE509CB-D452-4B82-09C0-C2FDB993DE44}"/>
          </ac:graphicFrameMkLst>
        </pc:graphicFrameChg>
      </pc:sldChg>
    </pc:docChg>
  </pc:docChgLst>
  <pc:docChgLst>
    <pc:chgData name="VISHNU VARDHAN Syamala" clId="Web-{60E4A031-F4A0-4BCD-A242-5B3E3B4A9959}"/>
    <pc:docChg chg="modSld">
      <pc:chgData name="VISHNU VARDHAN Syamala" userId="" providerId="" clId="Web-{60E4A031-F4A0-4BCD-A242-5B3E3B4A9959}" dt="2024-01-29T07:17:24.818" v="67"/>
      <pc:docMkLst>
        <pc:docMk/>
      </pc:docMkLst>
      <pc:sldChg chg="modSp">
        <pc:chgData name="VISHNU VARDHAN Syamala" userId="" providerId="" clId="Web-{60E4A031-F4A0-4BCD-A242-5B3E3B4A9959}" dt="2024-01-29T07:17:24.818" v="67"/>
        <pc:sldMkLst>
          <pc:docMk/>
          <pc:sldMk cId="2912535993" sldId="2147471550"/>
        </pc:sldMkLst>
        <pc:graphicFrameChg chg="mod modGraphic">
          <ac:chgData name="VISHNU VARDHAN Syamala" userId="" providerId="" clId="Web-{60E4A031-F4A0-4BCD-A242-5B3E3B4A9959}" dt="2024-01-29T07:17:24.818" v="67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Abhishek Kumar" clId="Web-{C3CA965D-2B00-470F-82A9-82F970350FC2}"/>
    <pc:docChg chg="modSld">
      <pc:chgData name="Abhishek Kumar" userId="" providerId="" clId="Web-{C3CA965D-2B00-470F-82A9-82F970350FC2}" dt="2024-05-27T06:57:07.201" v="193"/>
      <pc:docMkLst>
        <pc:docMk/>
      </pc:docMkLst>
      <pc:sldChg chg="modSp">
        <pc:chgData name="Abhishek Kumar" userId="" providerId="" clId="Web-{C3CA965D-2B00-470F-82A9-82F970350FC2}" dt="2024-05-27T06:57:07.201" v="193"/>
        <pc:sldMkLst>
          <pc:docMk/>
          <pc:sldMk cId="373300723" sldId="2147471547"/>
        </pc:sldMkLst>
        <pc:graphicFrameChg chg="mod modGraphic">
          <ac:chgData name="Abhishek Kumar" userId="" providerId="" clId="Web-{C3CA965D-2B00-470F-82A9-82F970350FC2}" dt="2024-05-27T06:57:07.201" v="19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Venkatarao Gonugunta" clId="Web-{B1C3ABDF-4423-49E5-961C-D8EB07261EB4}"/>
    <pc:docChg chg="modSld">
      <pc:chgData name="Venkatarao Gonugunta" userId="" providerId="" clId="Web-{B1C3ABDF-4423-49E5-961C-D8EB07261EB4}" dt="2024-04-15T02:37:10.575" v="9"/>
      <pc:docMkLst>
        <pc:docMk/>
      </pc:docMkLst>
      <pc:sldChg chg="modSp">
        <pc:chgData name="Venkatarao Gonugunta" userId="" providerId="" clId="Web-{B1C3ABDF-4423-49E5-961C-D8EB07261EB4}" dt="2024-04-15T02:37:10.575" v="9"/>
        <pc:sldMkLst>
          <pc:docMk/>
          <pc:sldMk cId="3261528758" sldId="2147471536"/>
        </pc:sldMkLst>
        <pc:graphicFrameChg chg="mod modGraphic">
          <ac:chgData name="Venkatarao Gonugunta" userId="" providerId="" clId="Web-{B1C3ABDF-4423-49E5-961C-D8EB07261EB4}" dt="2024-04-15T02:37:10.575" v="9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Abhishek Kumar" clId="Web-{6DC1FED1-4FC9-47A7-A545-A72F324A89B7}"/>
    <pc:docChg chg="modSld">
      <pc:chgData name="Abhishek Kumar" userId="" providerId="" clId="Web-{6DC1FED1-4FC9-47A7-A545-A72F324A89B7}" dt="2024-01-22T10:58:34.834" v="2061"/>
      <pc:docMkLst>
        <pc:docMk/>
      </pc:docMkLst>
      <pc:sldChg chg="modSp">
        <pc:chgData name="Abhishek Kumar" userId="" providerId="" clId="Web-{6DC1FED1-4FC9-47A7-A545-A72F324A89B7}" dt="2024-01-22T10:58:34.834" v="2061"/>
        <pc:sldMkLst>
          <pc:docMk/>
          <pc:sldMk cId="373300723" sldId="2147471547"/>
        </pc:sldMkLst>
        <pc:graphicFrameChg chg="mod modGraphic">
          <ac:chgData name="Abhishek Kumar" userId="" providerId="" clId="Web-{6DC1FED1-4FC9-47A7-A545-A72F324A89B7}" dt="2024-01-22T10:16:48.574" v="660" actId="1076"/>
          <ac:graphicFrameMkLst>
            <pc:docMk/>
            <pc:sldMk cId="373300723" sldId="2147471547"/>
            <ac:graphicFrameMk id="2" creationId="{ABBCD705-41FB-C662-26D0-12D552C24EED}"/>
          </ac:graphicFrameMkLst>
        </pc:graphicFrameChg>
        <pc:graphicFrameChg chg="mod modGraphic">
          <ac:chgData name="Abhishek Kumar" userId="" providerId="" clId="Web-{6DC1FED1-4FC9-47A7-A545-A72F324A89B7}" dt="2024-01-22T10:17:08.262" v="662" actId="1076"/>
          <ac:graphicFrameMkLst>
            <pc:docMk/>
            <pc:sldMk cId="373300723" sldId="2147471547"/>
            <ac:graphicFrameMk id="3" creationId="{9C0B3124-8A65-AF3E-3855-D4FD94E743B7}"/>
          </ac:graphicFrameMkLst>
        </pc:graphicFrameChg>
        <pc:graphicFrameChg chg="mod modGraphic">
          <ac:chgData name="Abhishek Kumar" userId="" providerId="" clId="Web-{6DC1FED1-4FC9-47A7-A545-A72F324A89B7}" dt="2024-01-22T10:55:47.441" v="1951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6DC1FED1-4FC9-47A7-A545-A72F324A89B7}" dt="2024-01-22T10:58:34.834" v="2061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">
          <ac:chgData name="Abhishek Kumar" userId="" providerId="" clId="Web-{6DC1FED1-4FC9-47A7-A545-A72F324A89B7}" dt="2024-01-22T10:06:28.861" v="412" actId="1076"/>
          <ac:graphicFrameMkLst>
            <pc:docMk/>
            <pc:sldMk cId="373300723" sldId="2147471547"/>
            <ac:graphicFrameMk id="7" creationId="{148940D1-ED10-54B1-8141-86F78E2B9798}"/>
          </ac:graphicFrameMkLst>
        </pc:graphicFrameChg>
        <pc:graphicFrameChg chg="mod modGraphic">
          <ac:chgData name="Abhishek Kumar" userId="" providerId="" clId="Web-{6DC1FED1-4FC9-47A7-A545-A72F324A89B7}" dt="2024-01-22T10:49:03.731" v="1693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  <pc:docChgLst>
    <pc:chgData name="Digo George" clId="Web-{29CFD8BA-0C3D-4C19-A64A-3FEF2A40C98D}"/>
    <pc:docChg chg="modSld">
      <pc:chgData name="Digo George" userId="" providerId="" clId="Web-{29CFD8BA-0C3D-4C19-A64A-3FEF2A40C98D}" dt="2024-04-22T07:29:26.829" v="629"/>
      <pc:docMkLst>
        <pc:docMk/>
      </pc:docMkLst>
      <pc:sldChg chg="modSp">
        <pc:chgData name="Digo George" userId="" providerId="" clId="Web-{29CFD8BA-0C3D-4C19-A64A-3FEF2A40C98D}" dt="2024-04-22T07:29:26.829" v="629"/>
        <pc:sldMkLst>
          <pc:docMk/>
          <pc:sldMk cId="900783063" sldId="2147471534"/>
        </pc:sldMkLst>
        <pc:graphicFrameChg chg="mod modGraphic">
          <ac:chgData name="Digo George" userId="" providerId="" clId="Web-{29CFD8BA-0C3D-4C19-A64A-3FEF2A40C98D}" dt="2024-04-22T07:29:26.829" v="629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Lakshmi Prathyusha Bellam" clId="Web-{F3089732-BD2A-4230-A679-09F624557867}"/>
    <pc:docChg chg="addSld delSld">
      <pc:chgData name="Lakshmi Prathyusha Bellam" userId="" providerId="" clId="Web-{F3089732-BD2A-4230-A679-09F624557867}" dt="2024-04-01T09:50:59.575" v="1"/>
      <pc:docMkLst>
        <pc:docMk/>
      </pc:docMkLst>
      <pc:sldChg chg="del">
        <pc:chgData name="Lakshmi Prathyusha Bellam" userId="" providerId="" clId="Web-{F3089732-BD2A-4230-A679-09F624557867}" dt="2024-04-01T09:50:59.575" v="1"/>
        <pc:sldMkLst>
          <pc:docMk/>
          <pc:sldMk cId="4052280212" sldId="2147477672"/>
        </pc:sldMkLst>
      </pc:sldChg>
      <pc:sldChg chg="add">
        <pc:chgData name="Lakshmi Prathyusha Bellam" userId="" providerId="" clId="Web-{F3089732-BD2A-4230-A679-09F624557867}" dt="2024-04-01T09:50:26.013" v="0"/>
        <pc:sldMkLst>
          <pc:docMk/>
          <pc:sldMk cId="4061205926" sldId="2147477674"/>
        </pc:sldMkLst>
      </pc:sldChg>
    </pc:docChg>
  </pc:docChgLst>
  <pc:docChgLst>
    <pc:chgData name="Rajesh Kathulapalli" clId="Web-{9C1FE073-22D7-45F6-A7B7-4937FC383AD7}"/>
    <pc:docChg chg="modSld">
      <pc:chgData name="Rajesh Kathulapalli" userId="" providerId="" clId="Web-{9C1FE073-22D7-45F6-A7B7-4937FC383AD7}" dt="2024-06-03T08:12:13.113" v="17"/>
      <pc:docMkLst>
        <pc:docMk/>
      </pc:docMkLst>
      <pc:sldChg chg="modSp">
        <pc:chgData name="Rajesh Kathulapalli" userId="" providerId="" clId="Web-{9C1FE073-22D7-45F6-A7B7-4937FC383AD7}" dt="2024-06-03T08:12:13.113" v="17"/>
        <pc:sldMkLst>
          <pc:docMk/>
          <pc:sldMk cId="1256049212" sldId="2147477664"/>
        </pc:sldMkLst>
        <pc:graphicFrameChg chg="mod modGraphic">
          <ac:chgData name="Rajesh Kathulapalli" userId="" providerId="" clId="Web-{9C1FE073-22D7-45F6-A7B7-4937FC383AD7}" dt="2024-06-03T08:12:13.113" v="17"/>
          <ac:graphicFrameMkLst>
            <pc:docMk/>
            <pc:sldMk cId="1256049212" sldId="2147477664"/>
            <ac:graphicFrameMk id="2" creationId="{6FA1B12E-F1FE-8D5E-2C3B-503520197D66}"/>
          </ac:graphicFrameMkLst>
        </pc:graphicFrameChg>
      </pc:sldChg>
    </pc:docChg>
  </pc:docChgLst>
  <pc:docChgLst>
    <pc:chgData name="Venkatarao Gonugunta" clId="Web-{94BCFF9E-611E-4178-B6E1-BB1173993B79}"/>
    <pc:docChg chg="modSld">
      <pc:chgData name="Venkatarao Gonugunta" userId="" providerId="" clId="Web-{94BCFF9E-611E-4178-B6E1-BB1173993B79}" dt="2023-11-20T03:30:07.033" v="146"/>
      <pc:docMkLst>
        <pc:docMk/>
      </pc:docMkLst>
      <pc:sldChg chg="modSp">
        <pc:chgData name="Venkatarao Gonugunta" userId="" providerId="" clId="Web-{94BCFF9E-611E-4178-B6E1-BB1173993B79}" dt="2023-11-20T03:30:07.033" v="146"/>
        <pc:sldMkLst>
          <pc:docMk/>
          <pc:sldMk cId="3261528758" sldId="2147471536"/>
        </pc:sldMkLst>
        <pc:graphicFrameChg chg="mod modGraphic">
          <ac:chgData name="Venkatarao Gonugunta" userId="" providerId="" clId="Web-{94BCFF9E-611E-4178-B6E1-BB1173993B79}" dt="2023-11-20T03:30:07.033" v="146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  <pc:graphicFrameChg chg="mod modGraphic">
          <ac:chgData name="Venkatarao Gonugunta" userId="" providerId="" clId="Web-{94BCFF9E-611E-4178-B6E1-BB1173993B79}" dt="2023-11-20T03:15:18.824" v="120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Reddaiah Tanneru" clId="Web-{76E3B2B1-3A35-4B99-A9AF-83E4CA2DD5F4}"/>
    <pc:docChg chg="modSld">
      <pc:chgData name="Reddaiah Tanneru" userId="" providerId="" clId="Web-{76E3B2B1-3A35-4B99-A9AF-83E4CA2DD5F4}" dt="2023-11-13T06:05:26.278" v="618"/>
      <pc:docMkLst>
        <pc:docMk/>
      </pc:docMkLst>
      <pc:sldChg chg="modSp">
        <pc:chgData name="Reddaiah Tanneru" userId="" providerId="" clId="Web-{76E3B2B1-3A35-4B99-A9AF-83E4CA2DD5F4}" dt="2023-11-13T06:05:26.278" v="618"/>
        <pc:sldMkLst>
          <pc:docMk/>
          <pc:sldMk cId="484853796" sldId="2147471546"/>
        </pc:sldMkLst>
        <pc:graphicFrameChg chg="mod modGraphic">
          <ac:chgData name="Reddaiah Tanneru" userId="" providerId="" clId="Web-{76E3B2B1-3A35-4B99-A9AF-83E4CA2DD5F4}" dt="2023-11-13T06:05:26.278" v="618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Vankayala Jipsa Rao" clId="Web-{09B1E383-5A92-4F65-A49E-F9D1803FF0F2}"/>
    <pc:docChg chg="modSld">
      <pc:chgData name="Vankayala Jipsa Rao" userId="" providerId="" clId="Web-{09B1E383-5A92-4F65-A49E-F9D1803FF0F2}" dt="2024-03-01T07:22:10.430" v="0"/>
      <pc:docMkLst>
        <pc:docMk/>
      </pc:docMkLst>
      <pc:sldChg chg="modSp">
        <pc:chgData name="Vankayala Jipsa Rao" userId="" providerId="" clId="Web-{09B1E383-5A92-4F65-A49E-F9D1803FF0F2}" dt="2024-03-01T07:22:10.430" v="0"/>
        <pc:sldMkLst>
          <pc:docMk/>
          <pc:sldMk cId="1768006258" sldId="2147471549"/>
        </pc:sldMkLst>
        <pc:graphicFrameChg chg="mod modGraphic">
          <ac:chgData name="Vankayala Jipsa Rao" userId="" providerId="" clId="Web-{09B1E383-5A92-4F65-A49E-F9D1803FF0F2}" dt="2024-03-01T07:22:10.430" v="0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Vankayala Jipsa Rao" clId="Web-{3E074254-D123-4F9E-A7F2-51CE751D7CAD}"/>
    <pc:docChg chg="modSld">
      <pc:chgData name="Vankayala Jipsa Rao" userId="" providerId="" clId="Web-{3E074254-D123-4F9E-A7F2-51CE751D7CAD}" dt="2023-10-13T09:08:29.962" v="237"/>
      <pc:docMkLst>
        <pc:docMk/>
      </pc:docMkLst>
      <pc:sldChg chg="modSp">
        <pc:chgData name="Vankayala Jipsa Rao" userId="" providerId="" clId="Web-{3E074254-D123-4F9E-A7F2-51CE751D7CAD}" dt="2023-10-13T09:08:29.962" v="237"/>
        <pc:sldMkLst>
          <pc:docMk/>
          <pc:sldMk cId="1768006258" sldId="2147471549"/>
        </pc:sldMkLst>
        <pc:graphicFrameChg chg="mod modGraphic">
          <ac:chgData name="Vankayala Jipsa Rao" userId="" providerId="" clId="Web-{3E074254-D123-4F9E-A7F2-51CE751D7CAD}" dt="2023-10-13T09:08:29.962" v="237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Digo George" clId="Web-{C539B7BD-673A-4F5F-9A45-40FAC2A3C8D7}"/>
    <pc:docChg chg="modSld">
      <pc:chgData name="Digo George" userId="" providerId="" clId="Web-{C539B7BD-673A-4F5F-9A45-40FAC2A3C8D7}" dt="2024-07-08T08:55:11.205" v="337"/>
      <pc:docMkLst>
        <pc:docMk/>
      </pc:docMkLst>
      <pc:sldChg chg="modSp">
        <pc:chgData name="Digo George" userId="" providerId="" clId="Web-{C539B7BD-673A-4F5F-9A45-40FAC2A3C8D7}" dt="2024-07-08T08:55:11.205" v="337"/>
        <pc:sldMkLst>
          <pc:docMk/>
          <pc:sldMk cId="900783063" sldId="2147471534"/>
        </pc:sldMkLst>
        <pc:graphicFrameChg chg="mod modGraphic">
          <ac:chgData name="Digo George" userId="" providerId="" clId="Web-{C539B7BD-673A-4F5F-9A45-40FAC2A3C8D7}" dt="2024-07-08T08:55:11.205" v="337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Abhishek Kumar" clId="Web-{AE4E1877-AD7D-4682-AF18-A376A78D6E01}"/>
    <pc:docChg chg="modSld">
      <pc:chgData name="Abhishek Kumar" userId="" providerId="" clId="Web-{AE4E1877-AD7D-4682-AF18-A376A78D6E01}" dt="2023-10-09T06:35:14.739" v="95"/>
      <pc:docMkLst>
        <pc:docMk/>
      </pc:docMkLst>
      <pc:sldChg chg="modSp">
        <pc:chgData name="Abhishek Kumar" userId="" providerId="" clId="Web-{AE4E1877-AD7D-4682-AF18-A376A78D6E01}" dt="2023-10-09T06:35:14.739" v="95"/>
        <pc:sldMkLst>
          <pc:docMk/>
          <pc:sldMk cId="373300723" sldId="2147471547"/>
        </pc:sldMkLst>
        <pc:graphicFrameChg chg="mod modGraphic">
          <ac:chgData name="Abhishek Kumar" userId="" providerId="" clId="Web-{AE4E1877-AD7D-4682-AF18-A376A78D6E01}" dt="2023-10-09T06:35:14.739" v="95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Reddaiah Tanneru" clId="Web-{51045A84-0C83-462C-B665-D809EA32AB38}"/>
    <pc:docChg chg="modSld">
      <pc:chgData name="Reddaiah Tanneru" userId="" providerId="" clId="Web-{51045A84-0C83-462C-B665-D809EA32AB38}" dt="2024-02-26T04:49:39.076" v="84"/>
      <pc:docMkLst>
        <pc:docMk/>
      </pc:docMkLst>
      <pc:sldChg chg="modSp">
        <pc:chgData name="Reddaiah Tanneru" userId="" providerId="" clId="Web-{51045A84-0C83-462C-B665-D809EA32AB38}" dt="2024-02-26T04:49:39.076" v="84"/>
        <pc:sldMkLst>
          <pc:docMk/>
          <pc:sldMk cId="484853796" sldId="2147471546"/>
        </pc:sldMkLst>
        <pc:graphicFrameChg chg="mod modGraphic">
          <ac:chgData name="Reddaiah Tanneru" userId="" providerId="" clId="Web-{51045A84-0C83-462C-B665-D809EA32AB38}" dt="2024-02-26T04:49:39.076" v="84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51045A84-0C83-462C-B665-D809EA32AB38}" dt="2024-02-26T04:48:31.028" v="13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</pc:sldChg>
    </pc:docChg>
  </pc:docChgLst>
  <pc:docChgLst>
    <pc:chgData name="Robert Oinam" clId="Web-{3FD8DCFB-2B93-4A3B-987C-37058823D9B1}"/>
    <pc:docChg chg="modSld">
      <pc:chgData name="Robert Oinam" userId="" providerId="" clId="Web-{3FD8DCFB-2B93-4A3B-987C-37058823D9B1}" dt="2024-03-25T08:06:16.126" v="399"/>
      <pc:docMkLst>
        <pc:docMk/>
      </pc:docMkLst>
      <pc:sldChg chg="modSp">
        <pc:chgData name="Robert Oinam" userId="" providerId="" clId="Web-{3FD8DCFB-2B93-4A3B-987C-37058823D9B1}" dt="2024-03-25T08:06:16.126" v="399"/>
        <pc:sldMkLst>
          <pc:docMk/>
          <pc:sldMk cId="2422146712" sldId="2147471544"/>
        </pc:sldMkLst>
        <pc:graphicFrameChg chg="mod modGraphic">
          <ac:chgData name="Robert Oinam" userId="" providerId="" clId="Web-{3FD8DCFB-2B93-4A3B-987C-37058823D9B1}" dt="2024-03-25T08:03:09.674" v="375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3FD8DCFB-2B93-4A3B-987C-37058823D9B1}" dt="2024-03-25T08:06:16.126" v="399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</pc:sldChg>
    </pc:docChg>
  </pc:docChgLst>
  <pc:docChgLst>
    <pc:chgData name="Harish Balakrishnan" clId="Web-{A5B6963F-B543-416B-955A-F803FB8576B8}"/>
    <pc:docChg chg="modSld">
      <pc:chgData name="Harish Balakrishnan" userId="" providerId="" clId="Web-{A5B6963F-B543-416B-955A-F803FB8576B8}" dt="2024-02-12T19:03:56.676" v="3"/>
      <pc:docMkLst>
        <pc:docMk/>
      </pc:docMkLst>
      <pc:sldChg chg="modSp">
        <pc:chgData name="Harish Balakrishnan" userId="" providerId="" clId="Web-{A5B6963F-B543-416B-955A-F803FB8576B8}" dt="2024-02-12T19:03:56.676" v="3"/>
        <pc:sldMkLst>
          <pc:docMk/>
          <pc:sldMk cId="900783063" sldId="2147471534"/>
        </pc:sldMkLst>
        <pc:graphicFrameChg chg="mod modGraphic">
          <ac:chgData name="Harish Balakrishnan" userId="" providerId="" clId="Web-{A5B6963F-B543-416B-955A-F803FB8576B8}" dt="2024-02-12T19:03:56.676" v="3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Reddaiah Tanneru" clId="Web-{4E91B54C-E00A-4CB6-A859-ABA6F9E95F67}"/>
    <pc:docChg chg="modSld">
      <pc:chgData name="Reddaiah Tanneru" userId="" providerId="" clId="Web-{4E91B54C-E00A-4CB6-A859-ABA6F9E95F67}" dt="2024-03-18T02:41:28.536" v="296"/>
      <pc:docMkLst>
        <pc:docMk/>
      </pc:docMkLst>
      <pc:sldChg chg="modSp">
        <pc:chgData name="Reddaiah Tanneru" userId="" providerId="" clId="Web-{4E91B54C-E00A-4CB6-A859-ABA6F9E95F67}" dt="2024-03-18T02:41:28.536" v="296"/>
        <pc:sldMkLst>
          <pc:docMk/>
          <pc:sldMk cId="484853796" sldId="2147471546"/>
        </pc:sldMkLst>
        <pc:graphicFrameChg chg="mod modGraphic">
          <ac:chgData name="Reddaiah Tanneru" userId="" providerId="" clId="Web-{4E91B54C-E00A-4CB6-A859-ABA6F9E95F67}" dt="2024-03-18T02:39:21.333" v="230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4E91B54C-E00A-4CB6-A859-ABA6F9E95F67}" dt="2024-03-18T02:41:28.536" v="296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4E91B54C-E00A-4CB6-A859-ABA6F9E95F67}" dt="2024-03-18T02:39:35.193" v="256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Robert Oinam" clId="Web-{15700801-E263-44BC-83E0-D0A6C2367E99}"/>
    <pc:docChg chg="modSld">
      <pc:chgData name="Robert Oinam" userId="" providerId="" clId="Web-{15700801-E263-44BC-83E0-D0A6C2367E99}" dt="2024-04-08T07:03:32.614" v="541"/>
      <pc:docMkLst>
        <pc:docMk/>
      </pc:docMkLst>
      <pc:sldChg chg="modSp">
        <pc:chgData name="Robert Oinam" userId="" providerId="" clId="Web-{15700801-E263-44BC-83E0-D0A6C2367E99}" dt="2024-04-08T07:03:32.614" v="541"/>
        <pc:sldMkLst>
          <pc:docMk/>
          <pc:sldMk cId="2422146712" sldId="2147471544"/>
        </pc:sldMkLst>
        <pc:graphicFrameChg chg="mod modGraphic">
          <ac:chgData name="Robert Oinam" userId="" providerId="" clId="Web-{15700801-E263-44BC-83E0-D0A6C2367E99}" dt="2024-04-08T07:03:32.614" v="541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15700801-E263-44BC-83E0-D0A6C2367E99}" dt="2024-04-08T06:54:11.657" v="17"/>
          <ac:graphicFrameMkLst>
            <pc:docMk/>
            <pc:sldMk cId="2422146712" sldId="2147471544"/>
            <ac:graphicFrameMk id="7" creationId="{148940D1-ED10-54B1-8141-86F78E2B9798}"/>
          </ac:graphicFrameMkLst>
        </pc:graphicFrameChg>
        <pc:graphicFrameChg chg="mod modGraphic">
          <ac:chgData name="Robert Oinam" userId="" providerId="" clId="Web-{15700801-E263-44BC-83E0-D0A6C2367E99}" dt="2024-04-08T07:03:20.677" v="537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</pc:sldChg>
    </pc:docChg>
  </pc:docChgLst>
  <pc:docChgLst>
    <pc:chgData name="Lakshmi Prathyusha Bellam" clId="Web-{17D3711F-86DE-4478-826E-6EE09241E4EE}"/>
    <pc:docChg chg="addSld modSld">
      <pc:chgData name="Lakshmi Prathyusha Bellam" userId="" providerId="" clId="Web-{17D3711F-86DE-4478-826E-6EE09241E4EE}" dt="2024-07-01T06:23:25.204" v="92"/>
      <pc:docMkLst>
        <pc:docMk/>
      </pc:docMkLst>
      <pc:sldChg chg="modSp add">
        <pc:chgData name="Lakshmi Prathyusha Bellam" userId="" providerId="" clId="Web-{17D3711F-86DE-4478-826E-6EE09241E4EE}" dt="2024-07-01T06:23:25.204" v="92"/>
        <pc:sldMkLst>
          <pc:docMk/>
          <pc:sldMk cId="2594925181" sldId="2147477688"/>
        </pc:sldMkLst>
        <pc:graphicFrameChg chg="mod modGraphic">
          <ac:chgData name="Lakshmi Prathyusha Bellam" userId="" providerId="" clId="Web-{17D3711F-86DE-4478-826E-6EE09241E4EE}" dt="2024-07-01T06:23:25.204" v="92"/>
          <ac:graphicFrameMkLst>
            <pc:docMk/>
            <pc:sldMk cId="2594925181" sldId="2147477688"/>
            <ac:graphicFrameMk id="3" creationId="{D6605946-BD9A-C8CB-6C75-9B7D27957C16}"/>
          </ac:graphicFrameMkLst>
        </pc:graphicFrameChg>
      </pc:sldChg>
    </pc:docChg>
  </pc:docChgLst>
  <pc:docChgLst>
    <pc:chgData name="Bandi Ganesh" clId="Web-{6AA8FEE0-84AF-4348-998C-60D39D8508D5}"/>
    <pc:docChg chg="modSld">
      <pc:chgData name="Bandi Ganesh" userId="" providerId="" clId="Web-{6AA8FEE0-84AF-4348-998C-60D39D8508D5}" dt="2024-05-13T10:03:11.623" v="3"/>
      <pc:docMkLst>
        <pc:docMk/>
      </pc:docMkLst>
      <pc:sldChg chg="modSp">
        <pc:chgData name="Bandi Ganesh" userId="" providerId="" clId="Web-{6AA8FEE0-84AF-4348-998C-60D39D8508D5}" dt="2024-05-13T10:03:11.623" v="3"/>
        <pc:sldMkLst>
          <pc:docMk/>
          <pc:sldMk cId="3051149279" sldId="2147471548"/>
        </pc:sldMkLst>
        <pc:graphicFrameChg chg="mod modGraphic">
          <ac:chgData name="Bandi Ganesh" userId="" providerId="" clId="Web-{6AA8FEE0-84AF-4348-998C-60D39D8508D5}" dt="2024-05-13T10:03:11.623" v="3"/>
          <ac:graphicFrameMkLst>
            <pc:docMk/>
            <pc:sldMk cId="3051149279" sldId="2147471548"/>
            <ac:graphicFrameMk id="13" creationId="{AE71077A-EA40-9BA0-CB86-21CEE5CBC186}"/>
          </ac:graphicFrameMkLst>
        </pc:graphicFrameChg>
      </pc:sldChg>
    </pc:docChg>
  </pc:docChgLst>
  <pc:docChgLst>
    <pc:chgData name="Oddepalli Mahender" clId="Web-{D0EC4A70-EDA0-41C5-8D50-9A8BF1AAFBD4}"/>
    <pc:docChg chg="modSld">
      <pc:chgData name="Oddepalli Mahender" userId="" providerId="" clId="Web-{D0EC4A70-EDA0-41C5-8D50-9A8BF1AAFBD4}" dt="2024-05-06T09:03:41.724" v="155"/>
      <pc:docMkLst>
        <pc:docMk/>
      </pc:docMkLst>
      <pc:sldChg chg="addSp delSp modSp">
        <pc:chgData name="Oddepalli Mahender" userId="" providerId="" clId="Web-{D0EC4A70-EDA0-41C5-8D50-9A8BF1AAFBD4}" dt="2024-05-06T09:03:41.724" v="155"/>
        <pc:sldMkLst>
          <pc:docMk/>
          <pc:sldMk cId="4213397551" sldId="2147477665"/>
        </pc:sldMkLst>
        <pc:spChg chg="add del mod">
          <ac:chgData name="Oddepalli Mahender" userId="" providerId="" clId="Web-{D0EC4A70-EDA0-41C5-8D50-9A8BF1AAFBD4}" dt="2024-05-06T09:01:34.599" v="62"/>
          <ac:spMkLst>
            <pc:docMk/>
            <pc:sldMk cId="4213397551" sldId="2147477665"/>
            <ac:spMk id="15" creationId="{8BF1500B-5000-82E9-58CD-1C5EA1CE8BEC}"/>
          </ac:spMkLst>
        </pc:spChg>
        <pc:graphicFrameChg chg="add del">
          <ac:chgData name="Oddepalli Mahender" userId="" providerId="" clId="Web-{D0EC4A70-EDA0-41C5-8D50-9A8BF1AAFBD4}" dt="2024-05-06T08:59:50.850" v="33"/>
          <ac:graphicFrameMkLst>
            <pc:docMk/>
            <pc:sldMk cId="4213397551" sldId="2147477665"/>
            <ac:graphicFrameMk id="2" creationId="{66477BCC-49A3-0C7E-D6F8-316E8F48DD41}"/>
          </ac:graphicFrameMkLst>
        </pc:graphicFrameChg>
        <pc:graphicFrameChg chg="add del">
          <ac:chgData name="Oddepalli Mahender" userId="" providerId="" clId="Web-{D0EC4A70-EDA0-41C5-8D50-9A8BF1AAFBD4}" dt="2024-05-06T08:59:45.272" v="31"/>
          <ac:graphicFrameMkLst>
            <pc:docMk/>
            <pc:sldMk cId="4213397551" sldId="2147477665"/>
            <ac:graphicFrameMk id="3" creationId="{273DD79F-225A-7DA6-ED37-A0DC7868DE46}"/>
          </ac:graphicFrameMkLst>
        </pc:graphicFrameChg>
        <pc:graphicFrameChg chg="add del mod modGraphic">
          <ac:chgData name="Oddepalli Mahender" userId="" providerId="" clId="Web-{D0EC4A70-EDA0-41C5-8D50-9A8BF1AAFBD4}" dt="2024-05-06T09:02:26.474" v="106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  <pc:graphicFrameChg chg="add del">
          <ac:chgData name="Oddepalli Mahender" userId="" providerId="" clId="Web-{D0EC4A70-EDA0-41C5-8D50-9A8BF1AAFBD4}" dt="2024-05-06T08:59:50.850" v="32"/>
          <ac:graphicFrameMkLst>
            <pc:docMk/>
            <pc:sldMk cId="4213397551" sldId="2147477665"/>
            <ac:graphicFrameMk id="7" creationId="{148940D1-ED10-54B1-8141-86F78E2B9798}"/>
          </ac:graphicFrameMkLst>
        </pc:graphicFrameChg>
        <pc:graphicFrameChg chg="add del mod modGraphic">
          <ac:chgData name="Oddepalli Mahender" userId="" providerId="" clId="Web-{D0EC4A70-EDA0-41C5-8D50-9A8BF1AAFBD4}" dt="2024-05-06T09:03:13.615" v="135"/>
          <ac:graphicFrameMkLst>
            <pc:docMk/>
            <pc:sldMk cId="4213397551" sldId="2147477665"/>
            <ac:graphicFrameMk id="9" creationId="{1FDCC008-5976-0158-BC2E-48576590F77B}"/>
          </ac:graphicFrameMkLst>
        </pc:graphicFrameChg>
        <pc:graphicFrameChg chg="add del mod modGraphic">
          <ac:chgData name="Oddepalli Mahender" userId="" providerId="" clId="Web-{D0EC4A70-EDA0-41C5-8D50-9A8BF1AAFBD4}" dt="2024-05-06T09:03:41.724" v="155"/>
          <ac:graphicFrameMkLst>
            <pc:docMk/>
            <pc:sldMk cId="4213397551" sldId="2147477665"/>
            <ac:graphicFrameMk id="14" creationId="{DDE509CB-D452-4B82-09C0-C2FDB993DE44}"/>
          </ac:graphicFrameMkLst>
        </pc:graphicFrameChg>
        <pc:picChg chg="add del mod">
          <ac:chgData name="Oddepalli Mahender" userId="" providerId="" clId="Web-{D0EC4A70-EDA0-41C5-8D50-9A8BF1AAFBD4}" dt="2024-05-06T08:57:19.866" v="9"/>
          <ac:picMkLst>
            <pc:docMk/>
            <pc:sldMk cId="4213397551" sldId="2147477665"/>
            <ac:picMk id="8" creationId="{48FECCCB-F8F7-2EC8-AF89-2E24B0A9C04C}"/>
          </ac:picMkLst>
        </pc:picChg>
        <pc:picChg chg="add del mod">
          <ac:chgData name="Oddepalli Mahender" userId="" providerId="" clId="Web-{D0EC4A70-EDA0-41C5-8D50-9A8BF1AAFBD4}" dt="2024-05-06T08:59:40.053" v="27"/>
          <ac:picMkLst>
            <pc:docMk/>
            <pc:sldMk cId="4213397551" sldId="2147477665"/>
            <ac:picMk id="10" creationId="{C5CD6849-4664-3D60-3CB1-6878EBD36139}"/>
          </ac:picMkLst>
        </pc:picChg>
        <pc:picChg chg="add del mod">
          <ac:chgData name="Oddepalli Mahender" userId="" providerId="" clId="Web-{D0EC4A70-EDA0-41C5-8D50-9A8BF1AAFBD4}" dt="2024-05-06T08:59:33.616" v="24"/>
          <ac:picMkLst>
            <pc:docMk/>
            <pc:sldMk cId="4213397551" sldId="2147477665"/>
            <ac:picMk id="11" creationId="{C5049BF3-28C0-A513-FFFB-4C9A293C6425}"/>
          </ac:picMkLst>
        </pc:picChg>
        <pc:picChg chg="add del mod">
          <ac:chgData name="Oddepalli Mahender" userId="" providerId="" clId="Web-{D0EC4A70-EDA0-41C5-8D50-9A8BF1AAFBD4}" dt="2024-05-06T09:00:27.303" v="52"/>
          <ac:picMkLst>
            <pc:docMk/>
            <pc:sldMk cId="4213397551" sldId="2147477665"/>
            <ac:picMk id="13" creationId="{E3AF8CA9-A67F-E76A-CC22-310F05BE3204}"/>
          </ac:picMkLst>
        </pc:picChg>
      </pc:sldChg>
    </pc:docChg>
  </pc:docChgLst>
  <pc:docChgLst>
    <pc:chgData name="Surbhi Soni" clId="Web-{7124A8E4-6115-415F-A64C-5189CB42F455}"/>
    <pc:docChg chg="modSld">
      <pc:chgData name="Surbhi Soni" userId="" providerId="" clId="Web-{7124A8E4-6115-415F-A64C-5189CB42F455}" dt="2024-05-13T08:29:52.731" v="9" actId="14100"/>
      <pc:docMkLst>
        <pc:docMk/>
      </pc:docMkLst>
      <pc:sldChg chg="addSp delSp modSp">
        <pc:chgData name="Surbhi Soni" userId="" providerId="" clId="Web-{7124A8E4-6115-415F-A64C-5189CB42F455}" dt="2024-05-13T08:29:52.731" v="9" actId="14100"/>
        <pc:sldMkLst>
          <pc:docMk/>
          <pc:sldMk cId="1768006258" sldId="2147471549"/>
        </pc:sldMkLst>
        <pc:picChg chg="add del mod">
          <ac:chgData name="Surbhi Soni" userId="" providerId="" clId="Web-{7124A8E4-6115-415F-A64C-5189CB42F455}" dt="2024-05-13T08:29:14.684" v="1"/>
          <ac:picMkLst>
            <pc:docMk/>
            <pc:sldMk cId="1768006258" sldId="2147471549"/>
            <ac:picMk id="5" creationId="{A5CB1906-F999-87A5-DAEB-B669E37E4642}"/>
          </ac:picMkLst>
        </pc:picChg>
        <pc:picChg chg="add mod">
          <ac:chgData name="Surbhi Soni" userId="" providerId="" clId="Web-{7124A8E4-6115-415F-A64C-5189CB42F455}" dt="2024-05-13T08:29:52.731" v="9" actId="14100"/>
          <ac:picMkLst>
            <pc:docMk/>
            <pc:sldMk cId="1768006258" sldId="2147471549"/>
            <ac:picMk id="8" creationId="{2296A5B8-7EEC-A8AF-52AA-B5EB6B41C985}"/>
          </ac:picMkLst>
        </pc:picChg>
        <pc:picChg chg="del">
          <ac:chgData name="Surbhi Soni" userId="" providerId="" clId="Web-{7124A8E4-6115-415F-A64C-5189CB42F455}" dt="2024-05-13T08:29:17.997" v="2"/>
          <ac:picMkLst>
            <pc:docMk/>
            <pc:sldMk cId="1768006258" sldId="2147471549"/>
            <ac:picMk id="20" creationId="{ABD37579-B7D8-EE62-AAC7-45571812B6BC}"/>
          </ac:picMkLst>
        </pc:picChg>
      </pc:sldChg>
    </pc:docChg>
  </pc:docChgLst>
  <pc:docChgLst>
    <pc:chgData name="Vankayala Jipsa Rao" clId="Web-{7E90791D-04B5-4C04-A365-E0FCF9CE5AE4}"/>
    <pc:docChg chg="modSld">
      <pc:chgData name="Vankayala Jipsa Rao" userId="" providerId="" clId="Web-{7E90791D-04B5-4C04-A365-E0FCF9CE5AE4}" dt="2024-04-08T07:31:40.034" v="387"/>
      <pc:docMkLst>
        <pc:docMk/>
      </pc:docMkLst>
      <pc:sldChg chg="modSp">
        <pc:chgData name="Vankayala Jipsa Rao" userId="" providerId="" clId="Web-{7E90791D-04B5-4C04-A365-E0FCF9CE5AE4}" dt="2024-04-08T07:31:40.034" v="387"/>
        <pc:sldMkLst>
          <pc:docMk/>
          <pc:sldMk cId="1768006258" sldId="2147471549"/>
        </pc:sldMkLst>
        <pc:graphicFrameChg chg="mod modGraphic">
          <ac:chgData name="Vankayala Jipsa Rao" userId="" providerId="" clId="Web-{7E90791D-04B5-4C04-A365-E0FCF9CE5AE4}" dt="2024-04-08T07:31:40.034" v="387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Bandi Ganesh" clId="Web-{E90F2C8C-213B-4545-B83D-62BA8BF4F3AF}"/>
    <pc:docChg chg="modSld">
      <pc:chgData name="Bandi Ganesh" userId="" providerId="" clId="Web-{E90F2C8C-213B-4545-B83D-62BA8BF4F3AF}" dt="2024-06-03T10:52:16.052" v="980"/>
      <pc:docMkLst>
        <pc:docMk/>
      </pc:docMkLst>
      <pc:sldChg chg="modSp">
        <pc:chgData name="Bandi Ganesh" userId="" providerId="" clId="Web-{E90F2C8C-213B-4545-B83D-62BA8BF4F3AF}" dt="2024-06-03T10:52:16.052" v="980"/>
        <pc:sldMkLst>
          <pc:docMk/>
          <pc:sldMk cId="3051149279" sldId="2147471548"/>
        </pc:sldMkLst>
        <pc:graphicFrameChg chg="mod modGraphic">
          <ac:chgData name="Bandi Ganesh" userId="" providerId="" clId="Web-{E90F2C8C-213B-4545-B83D-62BA8BF4F3AF}" dt="2024-06-03T10:52:16.052" v="980"/>
          <ac:graphicFrameMkLst>
            <pc:docMk/>
            <pc:sldMk cId="3051149279" sldId="2147471548"/>
            <ac:graphicFrameMk id="2" creationId="{CEC32F26-6EB6-3FB6-AFC2-A29D7FAEA4D5}"/>
          </ac:graphicFrameMkLst>
        </pc:graphicFrameChg>
        <pc:graphicFrameChg chg="mod modGraphic">
          <ac:chgData name="Bandi Ganesh" userId="" providerId="" clId="Web-{E90F2C8C-213B-4545-B83D-62BA8BF4F3AF}" dt="2024-06-03T10:39:29.591" v="650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  <pc:graphicFrameChg chg="mod modGraphic">
          <ac:chgData name="Bandi Ganesh" userId="" providerId="" clId="Web-{E90F2C8C-213B-4545-B83D-62BA8BF4F3AF}" dt="2024-06-03T10:51:47.943" v="978"/>
          <ac:graphicFrameMkLst>
            <pc:docMk/>
            <pc:sldMk cId="3051149279" sldId="2147471548"/>
            <ac:graphicFrameMk id="5" creationId="{D4755AB4-4E32-89AB-1BD8-67C978ADCE17}"/>
          </ac:graphicFrameMkLst>
        </pc:graphicFrameChg>
        <pc:graphicFrameChg chg="mod modGraphic">
          <ac:chgData name="Bandi Ganesh" userId="" providerId="" clId="Web-{E90F2C8C-213B-4545-B83D-62BA8BF4F3AF}" dt="2024-06-03T10:43:35.916" v="846"/>
          <ac:graphicFrameMkLst>
            <pc:docMk/>
            <pc:sldMk cId="3051149279" sldId="2147471548"/>
            <ac:graphicFrameMk id="6" creationId="{BE3CD01B-6E13-098D-E33E-25732DF3531D}"/>
          </ac:graphicFrameMkLst>
        </pc:graphicFrameChg>
        <pc:graphicFrameChg chg="mod modGraphic">
          <ac:chgData name="Bandi Ganesh" userId="" providerId="" clId="Web-{E90F2C8C-213B-4545-B83D-62BA8BF4F3AF}" dt="2024-06-03T10:42:44.776" v="842"/>
          <ac:graphicFrameMkLst>
            <pc:docMk/>
            <pc:sldMk cId="3051149279" sldId="2147471548"/>
            <ac:graphicFrameMk id="7" creationId="{148940D1-ED10-54B1-8141-86F78E2B9798}"/>
          </ac:graphicFrameMkLst>
        </pc:graphicFrameChg>
        <pc:graphicFrameChg chg="mod modGraphic">
          <ac:chgData name="Bandi Ganesh" userId="" providerId="" clId="Web-{E90F2C8C-213B-4545-B83D-62BA8BF4F3AF}" dt="2024-06-03T10:40:23.215" v="700"/>
          <ac:graphicFrameMkLst>
            <pc:docMk/>
            <pc:sldMk cId="3051149279" sldId="2147471548"/>
            <ac:graphicFrameMk id="13" creationId="{AE71077A-EA40-9BA0-CB86-21CEE5CBC186}"/>
          </ac:graphicFrameMkLst>
        </pc:graphicFrameChg>
      </pc:sldChg>
    </pc:docChg>
  </pc:docChgLst>
  <pc:docChgLst>
    <pc:chgData name="GOPAL Gopal" clId="Web-{1A18E3C5-1527-46E1-B905-400D83F2AA67}"/>
    <pc:docChg chg="modSld">
      <pc:chgData name="GOPAL Gopal" userId="" providerId="" clId="Web-{1A18E3C5-1527-46E1-B905-400D83F2AA67}" dt="2024-05-20T07:30:54.493" v="59"/>
      <pc:docMkLst>
        <pc:docMk/>
      </pc:docMkLst>
      <pc:sldChg chg="addSp modSp">
        <pc:chgData name="GOPAL Gopal" userId="" providerId="" clId="Web-{1A18E3C5-1527-46E1-B905-400D83F2AA67}" dt="2024-05-20T07:30:54.493" v="59"/>
        <pc:sldMkLst>
          <pc:docMk/>
          <pc:sldMk cId="3007679285" sldId="2147477681"/>
        </pc:sldMkLst>
        <pc:graphicFrameChg chg="mod modGraphic">
          <ac:chgData name="GOPAL Gopal" userId="" providerId="" clId="Web-{1A18E3C5-1527-46E1-B905-400D83F2AA67}" dt="2024-05-20T07:28:52.836" v="36" actId="1076"/>
          <ac:graphicFrameMkLst>
            <pc:docMk/>
            <pc:sldMk cId="3007679285" sldId="2147477681"/>
            <ac:graphicFrameMk id="2" creationId="{7A3D19DB-1EC6-B41D-3048-F33F9222AC90}"/>
          </ac:graphicFrameMkLst>
        </pc:graphicFrameChg>
        <pc:graphicFrameChg chg="mod modGraphic">
          <ac:chgData name="GOPAL Gopal" userId="" providerId="" clId="Web-{1A18E3C5-1527-46E1-B905-400D83F2AA67}" dt="2024-05-20T07:29:06.476" v="43"/>
          <ac:graphicFrameMkLst>
            <pc:docMk/>
            <pc:sldMk cId="3007679285" sldId="2147477681"/>
            <ac:graphicFrameMk id="3" creationId="{D6605946-BD9A-C8CB-6C75-9B7D27957C16}"/>
          </ac:graphicFrameMkLst>
        </pc:graphicFrameChg>
        <pc:graphicFrameChg chg="mod">
          <ac:chgData name="GOPAL Gopal" userId="" providerId="" clId="Web-{1A18E3C5-1527-46E1-B905-400D83F2AA67}" dt="2024-05-20T07:28:59.992" v="41" actId="1076"/>
          <ac:graphicFrameMkLst>
            <pc:docMk/>
            <pc:sldMk cId="3007679285" sldId="2147477681"/>
            <ac:graphicFrameMk id="7" creationId="{148940D1-ED10-54B1-8141-86F78E2B9798}"/>
          </ac:graphicFrameMkLst>
        </pc:graphicFrameChg>
        <pc:graphicFrameChg chg="mod modGraphic">
          <ac:chgData name="GOPAL Gopal" userId="" providerId="" clId="Web-{1A18E3C5-1527-46E1-B905-400D83F2AA67}" dt="2024-05-20T07:30:54.493" v="59"/>
          <ac:graphicFrameMkLst>
            <pc:docMk/>
            <pc:sldMk cId="3007679285" sldId="2147477681"/>
            <ac:graphicFrameMk id="8" creationId="{F982D635-6FCA-411B-C844-062B7E95DD6C}"/>
          </ac:graphicFrameMkLst>
        </pc:graphicFrameChg>
        <pc:graphicFrameChg chg="mod">
          <ac:chgData name="GOPAL Gopal" userId="" providerId="" clId="Web-{1A18E3C5-1527-46E1-B905-400D83F2AA67}" dt="2024-05-20T07:28:52.945" v="39" actId="1076"/>
          <ac:graphicFrameMkLst>
            <pc:docMk/>
            <pc:sldMk cId="3007679285" sldId="2147477681"/>
            <ac:graphicFrameMk id="10" creationId="{871FC6B4-43DC-AC4F-13E4-D38DCD8D7862}"/>
          </ac:graphicFrameMkLst>
        </pc:graphicFrameChg>
        <pc:graphicFrameChg chg="mod">
          <ac:chgData name="GOPAL Gopal" userId="" providerId="" clId="Web-{1A18E3C5-1527-46E1-B905-400D83F2AA67}" dt="2024-05-20T07:28:52.914" v="38" actId="1076"/>
          <ac:graphicFrameMkLst>
            <pc:docMk/>
            <pc:sldMk cId="3007679285" sldId="2147477681"/>
            <ac:graphicFrameMk id="11" creationId="{90A78DD2-DC60-9CF2-64AE-1B7EDEFBD89B}"/>
          </ac:graphicFrameMkLst>
        </pc:graphicFrameChg>
        <pc:picChg chg="add mod">
          <ac:chgData name="GOPAL Gopal" userId="" providerId="" clId="Web-{1A18E3C5-1527-46E1-B905-400D83F2AA67}" dt="2024-05-20T07:28:52.992" v="40" actId="1076"/>
          <ac:picMkLst>
            <pc:docMk/>
            <pc:sldMk cId="3007679285" sldId="2147477681"/>
            <ac:picMk id="5" creationId="{CE176AA4-7F8A-C47D-DD09-01467E90A815}"/>
          </ac:picMkLst>
        </pc:picChg>
      </pc:sldChg>
    </pc:docChg>
  </pc:docChgLst>
  <pc:docChgLst>
    <pc:chgData name="Vankayala Jipsa Rao" clId="Web-{3DE71C68-CECF-4CB3-9B07-EE406CA66CAB}"/>
    <pc:docChg chg="modSld">
      <pc:chgData name="Vankayala Jipsa Rao" userId="" providerId="" clId="Web-{3DE71C68-CECF-4CB3-9B07-EE406CA66CAB}" dt="2024-01-08T11:07:10.270" v="327"/>
      <pc:docMkLst>
        <pc:docMk/>
      </pc:docMkLst>
      <pc:sldChg chg="modSp">
        <pc:chgData name="Vankayala Jipsa Rao" userId="" providerId="" clId="Web-{3DE71C68-CECF-4CB3-9B07-EE406CA66CAB}" dt="2024-01-08T11:07:10.270" v="327"/>
        <pc:sldMkLst>
          <pc:docMk/>
          <pc:sldMk cId="1768006258" sldId="2147471549"/>
        </pc:sldMkLst>
        <pc:graphicFrameChg chg="mod modGraphic">
          <ac:chgData name="Vankayala Jipsa Rao" userId="" providerId="" clId="Web-{3DE71C68-CECF-4CB3-9B07-EE406CA66CAB}" dt="2024-01-08T11:07:10.270" v="327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3DE71C68-CECF-4CB3-9B07-EE406CA66CAB}" dt="2024-01-08T10:26:48.530" v="89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Brijesh Gupta" clId="Web-{AE453A5D-09B3-4B14-9024-C7F684DC4272}"/>
    <pc:docChg chg="modSld">
      <pc:chgData name="Brijesh Gupta" userId="" providerId="" clId="Web-{AE453A5D-09B3-4B14-9024-C7F684DC4272}" dt="2024-04-29T10:52:34.818" v="26"/>
      <pc:docMkLst>
        <pc:docMk/>
      </pc:docMkLst>
      <pc:sldChg chg="modSp">
        <pc:chgData name="Brijesh Gupta" userId="" providerId="" clId="Web-{AE453A5D-09B3-4B14-9024-C7F684DC4272}" dt="2024-04-29T10:52:34.818" v="26"/>
        <pc:sldMkLst>
          <pc:docMk/>
          <pc:sldMk cId="3069475017" sldId="2147477653"/>
        </pc:sldMkLst>
        <pc:graphicFrameChg chg="mod modGraphic">
          <ac:chgData name="Brijesh Gupta" userId="" providerId="" clId="Web-{AE453A5D-09B3-4B14-9024-C7F684DC4272}" dt="2024-04-29T10:52:34.818" v="26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VISHNU VARDHAN Syamala" clId="Web-{14EBD39B-D85F-4B3E-86EA-1958A1910992}"/>
    <pc:docChg chg="modSld">
      <pc:chgData name="VISHNU VARDHAN Syamala" userId="" providerId="" clId="Web-{14EBD39B-D85F-4B3E-86EA-1958A1910992}" dt="2024-02-26T04:56:48.962" v="161"/>
      <pc:docMkLst>
        <pc:docMk/>
      </pc:docMkLst>
      <pc:sldChg chg="modSp">
        <pc:chgData name="VISHNU VARDHAN Syamala" userId="" providerId="" clId="Web-{14EBD39B-D85F-4B3E-86EA-1958A1910992}" dt="2024-02-26T04:56:48.962" v="161"/>
        <pc:sldMkLst>
          <pc:docMk/>
          <pc:sldMk cId="2912535993" sldId="2147471550"/>
        </pc:sldMkLst>
        <pc:graphicFrameChg chg="mod modGraphic">
          <ac:chgData name="VISHNU VARDHAN Syamala" userId="" providerId="" clId="Web-{14EBD39B-D85F-4B3E-86EA-1958A1910992}" dt="2024-02-26T04:56:48.962" v="161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VISHNU VARDHAN Syamala" userId="" providerId="" clId="Web-{14EBD39B-D85F-4B3E-86EA-1958A1910992}" dt="2024-02-26T04:56:07.071" v="93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</pc:sldChg>
    </pc:docChg>
  </pc:docChgLst>
  <pc:docChgLst>
    <pc:chgData name="VISHNU VARDHAN Syamala" clId="Web-{D71E1E55-E534-409A-97B2-4A9ACB0C3A80}"/>
    <pc:docChg chg="modSld">
      <pc:chgData name="VISHNU VARDHAN Syamala" userId="" providerId="" clId="Web-{D71E1E55-E534-409A-97B2-4A9ACB0C3A80}" dt="2024-06-17T07:33:40.839" v="241"/>
      <pc:docMkLst>
        <pc:docMk/>
      </pc:docMkLst>
      <pc:sldChg chg="modSp">
        <pc:chgData name="VISHNU VARDHAN Syamala" userId="" providerId="" clId="Web-{D71E1E55-E534-409A-97B2-4A9ACB0C3A80}" dt="2024-06-17T07:33:40.839" v="241"/>
        <pc:sldMkLst>
          <pc:docMk/>
          <pc:sldMk cId="2912535993" sldId="2147471550"/>
        </pc:sldMkLst>
        <pc:graphicFrameChg chg="mod modGraphic">
          <ac:chgData name="VISHNU VARDHAN Syamala" userId="" providerId="" clId="Web-{D71E1E55-E534-409A-97B2-4A9ACB0C3A80}" dt="2024-06-17T07:33:40.839" v="241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VENKANNA DARAVATHU" clId="Web-{A4BF1AAD-6F71-4386-81FC-A84A5E650B21}"/>
    <pc:docChg chg="modSld">
      <pc:chgData name="VENKANNA DARAVATHU" userId="" providerId="" clId="Web-{A4BF1AAD-6F71-4386-81FC-A84A5E650B21}" dt="2023-12-04T09:07:12.586" v="188"/>
      <pc:docMkLst>
        <pc:docMk/>
      </pc:docMkLst>
      <pc:sldChg chg="modSp">
        <pc:chgData name="VENKANNA DARAVATHU" userId="" providerId="" clId="Web-{A4BF1AAD-6F71-4386-81FC-A84A5E650B21}" dt="2023-12-04T09:07:12.586" v="188"/>
        <pc:sldMkLst>
          <pc:docMk/>
          <pc:sldMk cId="1644857702" sldId="2147471540"/>
        </pc:sldMkLst>
        <pc:graphicFrameChg chg="mod modGraphic">
          <ac:chgData name="VENKANNA DARAVATHU" userId="" providerId="" clId="Web-{A4BF1AAD-6F71-4386-81FC-A84A5E650B21}" dt="2023-12-04T09:07:12.586" v="188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VENKANNA DARAVATHU" userId="" providerId="" clId="Web-{A4BF1AAD-6F71-4386-81FC-A84A5E650B21}" dt="2023-12-04T09:05:22.866" v="68"/>
          <ac:graphicFrameMkLst>
            <pc:docMk/>
            <pc:sldMk cId="1644857702" sldId="2147471540"/>
            <ac:graphicFrameMk id="13" creationId="{ACB8D103-5E79-CF5E-888F-C2031F00CB92}"/>
          </ac:graphicFrameMkLst>
        </pc:graphicFrameChg>
        <pc:graphicFrameChg chg="mod modGraphic">
          <ac:chgData name="VENKANNA DARAVATHU" userId="" providerId="" clId="Web-{A4BF1AAD-6F71-4386-81FC-A84A5E650B21}" dt="2023-12-04T09:04:26.709" v="50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Guruprasad Ramesh" clId="Web-{A3748131-AEB4-47AD-8579-738184DCE36C}"/>
    <pc:docChg chg="modSld">
      <pc:chgData name="Guruprasad Ramesh" userId="" providerId="" clId="Web-{A3748131-AEB4-47AD-8579-738184DCE36C}" dt="2024-04-15T07:54:27.884" v="264"/>
      <pc:docMkLst>
        <pc:docMk/>
      </pc:docMkLst>
      <pc:sldChg chg="modSp">
        <pc:chgData name="Guruprasad Ramesh" userId="" providerId="" clId="Web-{A3748131-AEB4-47AD-8579-738184DCE36C}" dt="2024-04-15T07:54:27.884" v="264"/>
        <pc:sldMkLst>
          <pc:docMk/>
          <pc:sldMk cId="2775464587" sldId="2147471537"/>
        </pc:sldMkLst>
        <pc:graphicFrameChg chg="mod modGraphic">
          <ac:chgData name="Guruprasad Ramesh" userId="" providerId="" clId="Web-{A3748131-AEB4-47AD-8579-738184DCE36C}" dt="2024-04-15T07:41:12.693" v="53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  <pc:graphicFrameChg chg="mod modGraphic">
          <ac:chgData name="Guruprasad Ramesh" userId="" providerId="" clId="Web-{A3748131-AEB4-47AD-8579-738184DCE36C}" dt="2024-04-15T07:54:27.884" v="264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Banasree Maji" clId="Web-{D9AE031D-CF04-4051-A08C-7AA394E96AFF}"/>
    <pc:docChg chg="modSld">
      <pc:chgData name="Banasree Maji" userId="" providerId="" clId="Web-{D9AE031D-CF04-4051-A08C-7AA394E96AFF}" dt="2023-11-27T01:20:40.883" v="5"/>
      <pc:docMkLst>
        <pc:docMk/>
      </pc:docMkLst>
      <pc:sldChg chg="modSp">
        <pc:chgData name="Banasree Maji" userId="" providerId="" clId="Web-{D9AE031D-CF04-4051-A08C-7AA394E96AFF}" dt="2023-11-27T01:20:40.883" v="5"/>
        <pc:sldMkLst>
          <pc:docMk/>
          <pc:sldMk cId="2775464587" sldId="2147471537"/>
        </pc:sldMkLst>
        <pc:graphicFrameChg chg="mod modGraphic">
          <ac:chgData name="Banasree Maji" userId="" providerId="" clId="Web-{D9AE031D-CF04-4051-A08C-7AA394E96AFF}" dt="2023-11-27T01:20:40.883" v="5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</pc:sldChg>
    </pc:docChg>
  </pc:docChgLst>
  <pc:docChgLst>
    <pc:chgData name="Banasree Maji" clId="Web-{6229B49A-763B-4B2E-9BA1-9C2802E661E6}"/>
    <pc:docChg chg="modSld">
      <pc:chgData name="Banasree Maji" userId="" providerId="" clId="Web-{6229B49A-763B-4B2E-9BA1-9C2802E661E6}" dt="2023-11-27T01:18:43.726" v="15"/>
      <pc:docMkLst>
        <pc:docMk/>
      </pc:docMkLst>
      <pc:sldChg chg="modSp">
        <pc:chgData name="Banasree Maji" userId="" providerId="" clId="Web-{6229B49A-763B-4B2E-9BA1-9C2802E661E6}" dt="2023-11-27T01:18:43.726" v="15"/>
        <pc:sldMkLst>
          <pc:docMk/>
          <pc:sldMk cId="2775464587" sldId="2147471537"/>
        </pc:sldMkLst>
        <pc:graphicFrameChg chg="mod modGraphic">
          <ac:chgData name="Banasree Maji" userId="" providerId="" clId="Web-{6229B49A-763B-4B2E-9BA1-9C2802E661E6}" dt="2023-11-27T01:18:43.726" v="15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</pc:sldChg>
    </pc:docChg>
  </pc:docChgLst>
  <pc:docChgLst>
    <pc:chgData name="Shweta Gupta" clId="Web-{C3C7E56C-FA51-42C5-B54D-55A205948F53}"/>
    <pc:docChg chg="modSld">
      <pc:chgData name="Shweta Gupta" userId="" providerId="" clId="Web-{C3C7E56C-FA51-42C5-B54D-55A205948F53}" dt="2024-06-03T09:54:06.579" v="460"/>
      <pc:docMkLst>
        <pc:docMk/>
      </pc:docMkLst>
      <pc:sldChg chg="modSp">
        <pc:chgData name="Shweta Gupta" userId="" providerId="" clId="Web-{C3C7E56C-FA51-42C5-B54D-55A205948F53}" dt="2024-06-03T09:54:06.579" v="460"/>
        <pc:sldMkLst>
          <pc:docMk/>
          <pc:sldMk cId="246365445" sldId="2147477683"/>
        </pc:sldMkLst>
        <pc:graphicFrameChg chg="mod modGraphic">
          <ac:chgData name="Shweta Gupta" userId="" providerId="" clId="Web-{C3C7E56C-FA51-42C5-B54D-55A205948F53}" dt="2024-06-03T09:54:06.579" v="460"/>
          <ac:graphicFrameMkLst>
            <pc:docMk/>
            <pc:sldMk cId="246365445" sldId="2147477683"/>
            <ac:graphicFrameMk id="8" creationId="{DD801BE3-2AF1-4784-FB2B-38B68C8C91E3}"/>
          </ac:graphicFrameMkLst>
        </pc:graphicFrameChg>
        <pc:graphicFrameChg chg="mod modGraphic">
          <ac:chgData name="Shweta Gupta" userId="" providerId="" clId="Web-{C3C7E56C-FA51-42C5-B54D-55A205948F53}" dt="2024-06-03T09:45:46.263" v="9"/>
          <ac:graphicFrameMkLst>
            <pc:docMk/>
            <pc:sldMk cId="246365445" sldId="2147477683"/>
            <ac:graphicFrameMk id="14" creationId="{28ABD958-D0A9-539F-97AA-2DABD8C25451}"/>
          </ac:graphicFrameMkLst>
        </pc:graphicFrameChg>
      </pc:sldChg>
    </pc:docChg>
  </pc:docChgLst>
  <pc:docChgLst>
    <pc:chgData name="Robert Oinam" clId="Web-{D9AD7C37-89F7-46C8-9904-CD63CAF364F7}"/>
    <pc:docChg chg="modSld">
      <pc:chgData name="Robert Oinam" userId="" providerId="" clId="Web-{D9AD7C37-89F7-46C8-9904-CD63CAF364F7}" dt="2023-11-06T07:29:13.596" v="171"/>
      <pc:docMkLst>
        <pc:docMk/>
      </pc:docMkLst>
      <pc:sldChg chg="modSp">
        <pc:chgData name="Robert Oinam" userId="" providerId="" clId="Web-{D9AD7C37-89F7-46C8-9904-CD63CAF364F7}" dt="2023-11-06T07:29:13.596" v="171"/>
        <pc:sldMkLst>
          <pc:docMk/>
          <pc:sldMk cId="2422146712" sldId="2147471544"/>
        </pc:sldMkLst>
        <pc:graphicFrameChg chg="mod modGraphic">
          <ac:chgData name="Robert Oinam" userId="" providerId="" clId="Web-{D9AD7C37-89F7-46C8-9904-CD63CAF364F7}" dt="2023-11-06T07:29:13.596" v="171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D9AD7C37-89F7-46C8-9904-CD63CAF364F7}" dt="2023-11-06T07:27:49.860" v="115"/>
          <ac:graphicFrameMkLst>
            <pc:docMk/>
            <pc:sldMk cId="2422146712" sldId="2147471544"/>
            <ac:graphicFrameMk id="7" creationId="{148940D1-ED10-54B1-8141-86F78E2B9798}"/>
          </ac:graphicFrameMkLst>
        </pc:graphicFrameChg>
      </pc:sldChg>
    </pc:docChg>
  </pc:docChgLst>
  <pc:docChgLst>
    <pc:chgData name="Guruprasad Ramesh" clId="Web-{3523EE95-4FAC-449E-855C-8C8B06440823}"/>
    <pc:docChg chg="modSld">
      <pc:chgData name="Guruprasad Ramesh" userId="" providerId="" clId="Web-{3523EE95-4FAC-449E-855C-8C8B06440823}" dt="2024-01-17T11:18:05.966" v="510"/>
      <pc:docMkLst>
        <pc:docMk/>
      </pc:docMkLst>
      <pc:sldChg chg="modSp">
        <pc:chgData name="Guruprasad Ramesh" userId="" providerId="" clId="Web-{3523EE95-4FAC-449E-855C-8C8B06440823}" dt="2024-01-17T11:18:05.966" v="510"/>
        <pc:sldMkLst>
          <pc:docMk/>
          <pc:sldMk cId="3372091551" sldId="2147471543"/>
        </pc:sldMkLst>
        <pc:graphicFrameChg chg="mod modGraphic">
          <ac:chgData name="Guruprasad Ramesh" userId="" providerId="" clId="Web-{3523EE95-4FAC-449E-855C-8C8B06440823}" dt="2024-01-17T11:12:55.007" v="427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Guruprasad Ramesh" userId="" providerId="" clId="Web-{3523EE95-4FAC-449E-855C-8C8B06440823}" dt="2024-01-17T11:18:05.966" v="510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</pc:sldChg>
    </pc:docChg>
  </pc:docChgLst>
  <pc:docChgLst>
    <pc:chgData name="VENKANNA DARAVATHU" clId="Web-{36F4BE46-CCA3-4FD0-9C40-2F6BC0DAD706}"/>
    <pc:docChg chg="modSld">
      <pc:chgData name="VENKANNA DARAVATHU" userId="" providerId="" clId="Web-{36F4BE46-CCA3-4FD0-9C40-2F6BC0DAD706}" dt="2023-11-06T05:53:12.790" v="301"/>
      <pc:docMkLst>
        <pc:docMk/>
      </pc:docMkLst>
      <pc:sldChg chg="modSp">
        <pc:chgData name="VENKANNA DARAVATHU" userId="" providerId="" clId="Web-{36F4BE46-CCA3-4FD0-9C40-2F6BC0DAD706}" dt="2023-11-06T05:53:12.790" v="301"/>
        <pc:sldMkLst>
          <pc:docMk/>
          <pc:sldMk cId="1644857702" sldId="2147471540"/>
        </pc:sldMkLst>
        <pc:graphicFrameChg chg="mod modGraphic">
          <ac:chgData name="VENKANNA DARAVATHU" userId="" providerId="" clId="Web-{36F4BE46-CCA3-4FD0-9C40-2F6BC0DAD706}" dt="2023-11-06T05:53:12.790" v="301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VENKANNA DARAVATHU" userId="" providerId="" clId="Web-{36F4BE46-CCA3-4FD0-9C40-2F6BC0DAD706}" dt="2023-11-06T05:48:05.036" v="133"/>
          <ac:graphicFrameMkLst>
            <pc:docMk/>
            <pc:sldMk cId="1644857702" sldId="2147471540"/>
            <ac:graphicFrameMk id="13" creationId="{ACB8D103-5E79-CF5E-888F-C2031F00CB92}"/>
          </ac:graphicFrameMkLst>
        </pc:graphicFrameChg>
        <pc:graphicFrameChg chg="mod modGraphic">
          <ac:chgData name="VENKANNA DARAVATHU" userId="" providerId="" clId="Web-{36F4BE46-CCA3-4FD0-9C40-2F6BC0DAD706}" dt="2023-11-06T05:53:02.008" v="297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Robert Oinam" clId="Web-{4B69F904-D38A-42B1-852D-4E78DE3B3655}"/>
    <pc:docChg chg="modSld">
      <pc:chgData name="Robert Oinam" userId="" providerId="" clId="Web-{4B69F904-D38A-42B1-852D-4E78DE3B3655}" dt="2023-10-09T18:04:52.411" v="449"/>
      <pc:docMkLst>
        <pc:docMk/>
      </pc:docMkLst>
      <pc:sldChg chg="modSp">
        <pc:chgData name="Robert Oinam" userId="" providerId="" clId="Web-{4B69F904-D38A-42B1-852D-4E78DE3B3655}" dt="2023-10-09T18:04:52.411" v="449"/>
        <pc:sldMkLst>
          <pc:docMk/>
          <pc:sldMk cId="2422146712" sldId="2147471544"/>
        </pc:sldMkLst>
        <pc:graphicFrameChg chg="mod modGraphic">
          <ac:chgData name="Robert Oinam" userId="" providerId="" clId="Web-{4B69F904-D38A-42B1-852D-4E78DE3B3655}" dt="2023-10-09T18:04:52.411" v="449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Surbhi Soni" clId="Web-{00CDBC0D-8C8E-4EC7-9EF1-431F91A8E384}"/>
    <pc:docChg chg="modSld">
      <pc:chgData name="Surbhi Soni" userId="" providerId="" clId="Web-{00CDBC0D-8C8E-4EC7-9EF1-431F91A8E384}" dt="2024-06-17T08:30:59.314" v="12"/>
      <pc:docMkLst>
        <pc:docMk/>
      </pc:docMkLst>
      <pc:sldChg chg="addSp delSp modSp">
        <pc:chgData name="Surbhi Soni" userId="" providerId="" clId="Web-{00CDBC0D-8C8E-4EC7-9EF1-431F91A8E384}" dt="2024-06-17T08:30:59.314" v="12"/>
        <pc:sldMkLst>
          <pc:docMk/>
          <pc:sldMk cId="1768006258" sldId="2147471549"/>
        </pc:sldMkLst>
        <pc:graphicFrameChg chg="modGraphic">
          <ac:chgData name="Surbhi Soni" userId="" providerId="" clId="Web-{00CDBC0D-8C8E-4EC7-9EF1-431F91A8E384}" dt="2024-06-17T08:30:59.314" v="12"/>
          <ac:graphicFrameMkLst>
            <pc:docMk/>
            <pc:sldMk cId="1768006258" sldId="2147471549"/>
            <ac:graphicFrameMk id="2" creationId="{60711066-0F4D-DBC4-C2F1-C9906EE246C3}"/>
          </ac:graphicFrameMkLst>
        </pc:graphicFrameChg>
        <pc:picChg chg="del">
          <ac:chgData name="Surbhi Soni" userId="" providerId="" clId="Web-{00CDBC0D-8C8E-4EC7-9EF1-431F91A8E384}" dt="2024-06-17T08:29:23.236" v="0"/>
          <ac:picMkLst>
            <pc:docMk/>
            <pc:sldMk cId="1768006258" sldId="2147471549"/>
            <ac:picMk id="5" creationId="{9CC6430B-1E74-65A1-D316-553BDC648F97}"/>
          </ac:picMkLst>
        </pc:picChg>
        <pc:picChg chg="add mod">
          <ac:chgData name="Surbhi Soni" userId="" providerId="" clId="Web-{00CDBC0D-8C8E-4EC7-9EF1-431F91A8E384}" dt="2024-06-17T08:30:00.173" v="8" actId="14100"/>
          <ac:picMkLst>
            <pc:docMk/>
            <pc:sldMk cId="1768006258" sldId="2147471549"/>
            <ac:picMk id="8" creationId="{54727234-6EF5-B9FD-E08B-BFC4B996D98F}"/>
          </ac:picMkLst>
        </pc:picChg>
      </pc:sldChg>
    </pc:docChg>
  </pc:docChgLst>
  <pc:docChgLst>
    <pc:chgData name="Oddepalli Mahender" clId="Web-{1D4EA895-18B7-42EC-966D-D6B16BD955D1}"/>
    <pc:docChg chg="modSld">
      <pc:chgData name="Oddepalli Mahender" userId="" providerId="" clId="Web-{1D4EA895-18B7-42EC-966D-D6B16BD955D1}" dt="2024-07-08T07:23:24.150" v="295"/>
      <pc:docMkLst>
        <pc:docMk/>
      </pc:docMkLst>
      <pc:sldChg chg="modSp">
        <pc:chgData name="Oddepalli Mahender" userId="" providerId="" clId="Web-{1D4EA895-18B7-42EC-966D-D6B16BD955D1}" dt="2024-07-08T07:23:24.150" v="295"/>
        <pc:sldMkLst>
          <pc:docMk/>
          <pc:sldMk cId="4213397551" sldId="2147477665"/>
        </pc:sldMkLst>
        <pc:graphicFrameChg chg="mod modGraphic">
          <ac:chgData name="Oddepalli Mahender" userId="" providerId="" clId="Web-{1D4EA895-18B7-42EC-966D-D6B16BD955D1}" dt="2024-07-08T07:23:24.150" v="295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Prabir Mohanty" clId="Web-{B0FEF7E1-7667-4493-B924-B2C7728B0F60}"/>
    <pc:docChg chg="modSld">
      <pc:chgData name="Prabir Mohanty" userId="" providerId="" clId="Web-{B0FEF7E1-7667-4493-B924-B2C7728B0F60}" dt="2024-05-06T08:30:33.731" v="562"/>
      <pc:docMkLst>
        <pc:docMk/>
      </pc:docMkLst>
      <pc:sldChg chg="modSp">
        <pc:chgData name="Prabir Mohanty" userId="" providerId="" clId="Web-{B0FEF7E1-7667-4493-B924-B2C7728B0F60}" dt="2024-05-06T08:30:33.731" v="562"/>
        <pc:sldMkLst>
          <pc:docMk/>
          <pc:sldMk cId="2337447902" sldId="2147471545"/>
        </pc:sldMkLst>
        <pc:graphicFrameChg chg="mod modGraphic">
          <ac:chgData name="Prabir Mohanty" userId="" providerId="" clId="Web-{B0FEF7E1-7667-4493-B924-B2C7728B0F60}" dt="2024-05-06T08:22:41.217" v="81"/>
          <ac:graphicFrameMkLst>
            <pc:docMk/>
            <pc:sldMk cId="2337447902" sldId="2147471545"/>
            <ac:graphicFrameMk id="2" creationId="{133EF3ED-77C7-11C1-59F0-74594CEC0725}"/>
          </ac:graphicFrameMkLst>
        </pc:graphicFrameChg>
        <pc:graphicFrameChg chg="mod modGraphic">
          <ac:chgData name="Prabir Mohanty" userId="" providerId="" clId="Web-{B0FEF7E1-7667-4493-B924-B2C7728B0F60}" dt="2024-05-06T08:30:33.731" v="562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B0FEF7E1-7667-4493-B924-B2C7728B0F60}" dt="2024-05-06T08:24:22.060" v="177"/>
          <ac:graphicFrameMkLst>
            <pc:docMk/>
            <pc:sldMk cId="2337447902" sldId="2147471545"/>
            <ac:graphicFrameMk id="5" creationId="{342BE944-F5FA-643B-E773-6DD5CA5721F7}"/>
          </ac:graphicFrameMkLst>
        </pc:graphicFrameChg>
        <pc:graphicFrameChg chg="mod modGraphic">
          <ac:chgData name="Prabir Mohanty" userId="" providerId="" clId="Web-{B0FEF7E1-7667-4493-B924-B2C7728B0F60}" dt="2024-05-06T08:24:30.076" v="181"/>
          <ac:graphicFrameMkLst>
            <pc:docMk/>
            <pc:sldMk cId="2337447902" sldId="2147471545"/>
            <ac:graphicFrameMk id="12" creationId="{6A639D5A-CB83-9E3E-6634-E8681ED99BE8}"/>
          </ac:graphicFrameMkLst>
        </pc:graphicFrameChg>
      </pc:sldChg>
    </pc:docChg>
  </pc:docChgLst>
  <pc:docChgLst>
    <pc:chgData name="Rajesh Kathulapalli" clId="Web-{047D1D76-60D3-4200-A4A4-5FCBE27BDC50}"/>
    <pc:docChg chg="modSld">
      <pc:chgData name="Rajesh Kathulapalli" userId="" providerId="" clId="Web-{047D1D76-60D3-4200-A4A4-5FCBE27BDC50}" dt="2024-04-22T07:26:19.831" v="117"/>
      <pc:docMkLst>
        <pc:docMk/>
      </pc:docMkLst>
      <pc:sldChg chg="modSp">
        <pc:chgData name="Rajesh Kathulapalli" userId="" providerId="" clId="Web-{047D1D76-60D3-4200-A4A4-5FCBE27BDC50}" dt="2024-04-22T07:26:19.831" v="117"/>
        <pc:sldMkLst>
          <pc:docMk/>
          <pc:sldMk cId="1256049212" sldId="2147477664"/>
        </pc:sldMkLst>
        <pc:graphicFrameChg chg="mod modGraphic">
          <ac:chgData name="Rajesh Kathulapalli" userId="" providerId="" clId="Web-{047D1D76-60D3-4200-A4A4-5FCBE27BDC50}" dt="2024-04-22T07:26:19.831" v="117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VENKANNA DARAVATHU" clId="Web-{ED4D405E-BCF4-4026-9200-1BB0FFEF900D}"/>
    <pc:docChg chg="modSld">
      <pc:chgData name="VENKANNA DARAVATHU" userId="" providerId="" clId="Web-{ED4D405E-BCF4-4026-9200-1BB0FFEF900D}" dt="2023-10-09T05:53:41.733" v="745"/>
      <pc:docMkLst>
        <pc:docMk/>
      </pc:docMkLst>
      <pc:sldChg chg="modSp">
        <pc:chgData name="VENKANNA DARAVATHU" userId="" providerId="" clId="Web-{ED4D405E-BCF4-4026-9200-1BB0FFEF900D}" dt="2023-10-09T05:53:41.733" v="745"/>
        <pc:sldMkLst>
          <pc:docMk/>
          <pc:sldMk cId="1644857702" sldId="2147471540"/>
        </pc:sldMkLst>
        <pc:graphicFrameChg chg="mod modGraphic">
          <ac:chgData name="VENKANNA DARAVATHU" userId="" providerId="" clId="Web-{ED4D405E-BCF4-4026-9200-1BB0FFEF900D}" dt="2023-10-09T05:53:41.733" v="745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VENKANNA DARAVATHU" userId="" providerId="" clId="Web-{ED4D405E-BCF4-4026-9200-1BB0FFEF900D}" dt="2023-10-09T05:42:45.551" v="75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Shweta Gupta" clId="Web-{DAD3B3A9-6EB4-483A-9814-F3D2FBD7390F}"/>
    <pc:docChg chg="modSld">
      <pc:chgData name="Shweta Gupta" userId="" providerId="" clId="Web-{DAD3B3A9-6EB4-483A-9814-F3D2FBD7390F}" dt="2023-11-27T07:54:20.432" v="520"/>
      <pc:docMkLst>
        <pc:docMk/>
      </pc:docMkLst>
      <pc:sldChg chg="modSp">
        <pc:chgData name="Shweta Gupta" userId="" providerId="" clId="Web-{DAD3B3A9-6EB4-483A-9814-F3D2FBD7390F}" dt="2023-11-27T07:54:20.432" v="520"/>
        <pc:sldMkLst>
          <pc:docMk/>
          <pc:sldMk cId="1644857702" sldId="2147471540"/>
        </pc:sldMkLst>
        <pc:graphicFrameChg chg="mod modGraphic">
          <ac:chgData name="Shweta Gupta" userId="" providerId="" clId="Web-{DAD3B3A9-6EB4-483A-9814-F3D2FBD7390F}" dt="2023-11-27T07:54:20.432" v="520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Bandi Ganesh" clId="Web-{116B134F-D73A-4B85-9BB0-450D13D4D699}"/>
    <pc:docChg chg="modSld">
      <pc:chgData name="Bandi Ganesh" userId="" providerId="" clId="Web-{116B134F-D73A-4B85-9BB0-450D13D4D699}" dt="2024-04-22T09:38:29.074" v="72"/>
      <pc:docMkLst>
        <pc:docMk/>
      </pc:docMkLst>
      <pc:sldChg chg="modSp">
        <pc:chgData name="Bandi Ganesh" userId="" providerId="" clId="Web-{116B134F-D73A-4B85-9BB0-450D13D4D699}" dt="2024-04-22T09:38:29.074" v="72"/>
        <pc:sldMkLst>
          <pc:docMk/>
          <pc:sldMk cId="3051149279" sldId="2147471548"/>
        </pc:sldMkLst>
        <pc:graphicFrameChg chg="mod modGraphic">
          <ac:chgData name="Bandi Ganesh" userId="" providerId="" clId="Web-{116B134F-D73A-4B85-9BB0-450D13D4D699}" dt="2024-04-22T09:37:53.495" v="68"/>
          <ac:graphicFrameMkLst>
            <pc:docMk/>
            <pc:sldMk cId="3051149279" sldId="2147471548"/>
            <ac:graphicFrameMk id="2" creationId="{CEC32F26-6EB6-3FB6-AFC2-A29D7FAEA4D5}"/>
          </ac:graphicFrameMkLst>
        </pc:graphicFrameChg>
        <pc:graphicFrameChg chg="mod modGraphic">
          <ac:chgData name="Bandi Ganesh" userId="" providerId="" clId="Web-{116B134F-D73A-4B85-9BB0-450D13D4D699}" dt="2024-04-22T09:38:29.074" v="72"/>
          <ac:graphicFrameMkLst>
            <pc:docMk/>
            <pc:sldMk cId="3051149279" sldId="2147471548"/>
            <ac:graphicFrameMk id="6" creationId="{BE3CD01B-6E13-098D-E33E-25732DF3531D}"/>
          </ac:graphicFrameMkLst>
        </pc:graphicFrameChg>
      </pc:sldChg>
    </pc:docChg>
  </pc:docChgLst>
  <pc:docChgLst>
    <pc:chgData name="Vankayala Jipsa Rao" clId="Web-{0CD2D0C8-8FC7-4F71-A091-7D84512A6E76}"/>
    <pc:docChg chg="modSld">
      <pc:chgData name="Vankayala Jipsa Rao" userId="" providerId="" clId="Web-{0CD2D0C8-8FC7-4F71-A091-7D84512A6E76}" dt="2024-03-18T05:32:12.352" v="311"/>
      <pc:docMkLst>
        <pc:docMk/>
      </pc:docMkLst>
      <pc:sldChg chg="modSp">
        <pc:chgData name="Vankayala Jipsa Rao" userId="" providerId="" clId="Web-{0CD2D0C8-8FC7-4F71-A091-7D84512A6E76}" dt="2024-03-18T05:32:12.352" v="311"/>
        <pc:sldMkLst>
          <pc:docMk/>
          <pc:sldMk cId="1768006258" sldId="2147471549"/>
        </pc:sldMkLst>
        <pc:graphicFrameChg chg="mod modGraphic">
          <ac:chgData name="Vankayala Jipsa Rao" userId="" providerId="" clId="Web-{0CD2D0C8-8FC7-4F71-A091-7D84512A6E76}" dt="2024-03-18T05:32:12.352" v="311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0CD2D0C8-8FC7-4F71-A091-7D84512A6E76}" dt="2024-03-18T05:30:54.132" v="287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</pc:sldChg>
    </pc:docChg>
  </pc:docChgLst>
  <pc:docChgLst>
    <pc:chgData name="Digo George" clId="Web-{E76536EB-24C1-411C-A7A7-FD8B237F5DC9}"/>
    <pc:docChg chg="modSld">
      <pc:chgData name="Digo George" userId="" providerId="" clId="Web-{E76536EB-24C1-411C-A7A7-FD8B237F5DC9}" dt="2024-05-20T08:44:08.748" v="583"/>
      <pc:docMkLst>
        <pc:docMk/>
      </pc:docMkLst>
      <pc:sldChg chg="modSp">
        <pc:chgData name="Digo George" userId="" providerId="" clId="Web-{E76536EB-24C1-411C-A7A7-FD8B237F5DC9}" dt="2024-05-20T08:44:08.748" v="583"/>
        <pc:sldMkLst>
          <pc:docMk/>
          <pc:sldMk cId="900783063" sldId="2147471534"/>
        </pc:sldMkLst>
        <pc:graphicFrameChg chg="mod modGraphic">
          <ac:chgData name="Digo George" userId="" providerId="" clId="Web-{E76536EB-24C1-411C-A7A7-FD8B237F5DC9}" dt="2024-05-20T08:44:08.748" v="583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E76536EB-24C1-411C-A7A7-FD8B237F5DC9}" dt="2024-05-20T07:27:57.456" v="131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Prabir Mohanty" clId="Web-{80FB6156-7781-4E30-A48D-F133FE002882}"/>
    <pc:docChg chg="modSld">
      <pc:chgData name="Prabir Mohanty" userId="" providerId="" clId="Web-{80FB6156-7781-4E30-A48D-F133FE002882}" dt="2024-05-27T05:53:08.795" v="41"/>
      <pc:docMkLst>
        <pc:docMk/>
      </pc:docMkLst>
      <pc:sldChg chg="modSp">
        <pc:chgData name="Prabir Mohanty" userId="" providerId="" clId="Web-{80FB6156-7781-4E30-A48D-F133FE002882}" dt="2024-05-27T05:53:08.795" v="41"/>
        <pc:sldMkLst>
          <pc:docMk/>
          <pc:sldMk cId="2337447902" sldId="2147471545"/>
        </pc:sldMkLst>
        <pc:graphicFrameChg chg="mod modGraphic">
          <ac:chgData name="Prabir Mohanty" userId="" providerId="" clId="Web-{80FB6156-7781-4E30-A48D-F133FE002882}" dt="2024-05-27T05:51:34.092" v="9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80FB6156-7781-4E30-A48D-F133FE002882}" dt="2024-05-27T05:53:08.795" v="41"/>
          <ac:graphicFrameMkLst>
            <pc:docMk/>
            <pc:sldMk cId="2337447902" sldId="2147471545"/>
            <ac:graphicFrameMk id="12" creationId="{6A639D5A-CB83-9E3E-6634-E8681ED99BE8}"/>
          </ac:graphicFrameMkLst>
        </pc:graphicFrameChg>
      </pc:sldChg>
    </pc:docChg>
  </pc:docChgLst>
  <pc:docChgLst>
    <pc:chgData name="Lakshmi Prathyusha Bellam" clId="Web-{17EA488E-2DF6-46CE-A23F-3612897430C6}"/>
    <pc:docChg chg="addSld delSld">
      <pc:chgData name="Lakshmi Prathyusha Bellam" userId="" providerId="" clId="Web-{17EA488E-2DF6-46CE-A23F-3612897430C6}" dt="2024-05-06T05:10:52.221" v="1"/>
      <pc:docMkLst>
        <pc:docMk/>
      </pc:docMkLst>
      <pc:sldChg chg="del">
        <pc:chgData name="Lakshmi Prathyusha Bellam" userId="" providerId="" clId="Web-{17EA488E-2DF6-46CE-A23F-3612897430C6}" dt="2024-05-06T05:10:52.221" v="1"/>
        <pc:sldMkLst>
          <pc:docMk/>
          <pc:sldMk cId="2820635689" sldId="2147477677"/>
        </pc:sldMkLst>
      </pc:sldChg>
      <pc:sldChg chg="add">
        <pc:chgData name="Lakshmi Prathyusha Bellam" userId="" providerId="" clId="Web-{17EA488E-2DF6-46CE-A23F-3612897430C6}" dt="2024-05-06T05:10:35.190" v="0"/>
        <pc:sldMkLst>
          <pc:docMk/>
          <pc:sldMk cId="2524558830" sldId="2147477678"/>
        </pc:sldMkLst>
      </pc:sldChg>
    </pc:docChg>
  </pc:docChgLst>
  <pc:docChgLst>
    <pc:chgData name="Digo George" clId="Web-{43E9B149-F99B-450C-B216-0D026082410B}"/>
    <pc:docChg chg="modSld">
      <pc:chgData name="Digo George" userId="" providerId="" clId="Web-{43E9B149-F99B-450C-B216-0D026082410B}" dt="2023-11-06T09:06:50.486" v="15"/>
      <pc:docMkLst>
        <pc:docMk/>
      </pc:docMkLst>
      <pc:sldChg chg="modSp">
        <pc:chgData name="Digo George" userId="" providerId="" clId="Web-{43E9B149-F99B-450C-B216-0D026082410B}" dt="2023-11-06T09:06:50.486" v="15"/>
        <pc:sldMkLst>
          <pc:docMk/>
          <pc:sldMk cId="900783063" sldId="2147471534"/>
        </pc:sldMkLst>
        <pc:graphicFrameChg chg="mod modGraphic">
          <ac:chgData name="Digo George" userId="" providerId="" clId="Web-{43E9B149-F99B-450C-B216-0D026082410B}" dt="2023-11-06T09:06:50.486" v="15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Reddaiah Tanneru" clId="Web-{21CB7D1A-5781-40C2-934F-86505443DC2D}"/>
    <pc:docChg chg="modSld">
      <pc:chgData name="Reddaiah Tanneru" userId="" providerId="" clId="Web-{21CB7D1A-5781-40C2-934F-86505443DC2D}" dt="2023-10-06T13:05:55.277" v="222"/>
      <pc:docMkLst>
        <pc:docMk/>
      </pc:docMkLst>
      <pc:sldChg chg="modSp">
        <pc:chgData name="Reddaiah Tanneru" userId="" providerId="" clId="Web-{21CB7D1A-5781-40C2-934F-86505443DC2D}" dt="2023-10-06T13:05:55.277" v="222"/>
        <pc:sldMkLst>
          <pc:docMk/>
          <pc:sldMk cId="484853796" sldId="2147471546"/>
        </pc:sldMkLst>
        <pc:graphicFrameChg chg="mod modGraphic">
          <ac:chgData name="Reddaiah Tanneru" userId="" providerId="" clId="Web-{21CB7D1A-5781-40C2-934F-86505443DC2D}" dt="2023-10-06T13:05:55.277" v="222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Niveditha Madiri" clId="Web-{FCF39FD3-9F91-43C4-AE48-5BD77B864DD3}"/>
    <pc:docChg chg="modSld">
      <pc:chgData name="Niveditha Madiri" userId="" providerId="" clId="Web-{FCF39FD3-9F91-43C4-AE48-5BD77B864DD3}" dt="2024-04-15T06:43:11.679" v="286"/>
      <pc:docMkLst>
        <pc:docMk/>
      </pc:docMkLst>
      <pc:sldChg chg="modSp">
        <pc:chgData name="Niveditha Madiri" userId="" providerId="" clId="Web-{FCF39FD3-9F91-43C4-AE48-5BD77B864DD3}" dt="2024-04-15T06:41:52.148" v="167"/>
        <pc:sldMkLst>
          <pc:docMk/>
          <pc:sldMk cId="2269746444" sldId="2147477647"/>
        </pc:sldMkLst>
        <pc:graphicFrameChg chg="mod modGraphic">
          <ac:chgData name="Niveditha Madiri" userId="" providerId="" clId="Web-{FCF39FD3-9F91-43C4-AE48-5BD77B864DD3}" dt="2024-04-15T06:41:27.195" v="159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FCF39FD3-9F91-43C4-AE48-5BD77B864DD3}" dt="2024-04-15T06:35:02.446" v="97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FCF39FD3-9F91-43C4-AE48-5BD77B864DD3}" dt="2024-04-15T06:41:52.148" v="167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FCF39FD3-9F91-43C4-AE48-5BD77B864DD3}" dt="2024-04-15T06:43:11.679" v="286"/>
        <pc:sldMkLst>
          <pc:docMk/>
          <pc:sldMk cId="3524939644" sldId="2147477648"/>
        </pc:sldMkLst>
        <pc:graphicFrameChg chg="mod modGraphic">
          <ac:chgData name="Niveditha Madiri" userId="" providerId="" clId="Web-{FCF39FD3-9F91-43C4-AE48-5BD77B864DD3}" dt="2024-04-15T06:43:11.679" v="286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FCF39FD3-9F91-43C4-AE48-5BD77B864DD3}" dt="2024-04-15T06:42:39.742" v="229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FCF39FD3-9F91-43C4-AE48-5BD77B864DD3}" dt="2024-04-15T06:42:49.164" v="241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Vankayala Jipsa Rao" clId="Web-{F5487D46-142B-41C2-B078-0BF35B3AC666}"/>
    <pc:docChg chg="modSld">
      <pc:chgData name="Vankayala Jipsa Rao" userId="" providerId="" clId="Web-{F5487D46-142B-41C2-B078-0BF35B3AC666}" dt="2023-11-29T09:25:26.310" v="5"/>
      <pc:docMkLst>
        <pc:docMk/>
      </pc:docMkLst>
      <pc:sldChg chg="modSp">
        <pc:chgData name="Vankayala Jipsa Rao" userId="" providerId="" clId="Web-{F5487D46-142B-41C2-B078-0BF35B3AC666}" dt="2023-11-29T09:25:26.310" v="5"/>
        <pc:sldMkLst>
          <pc:docMk/>
          <pc:sldMk cId="1768006258" sldId="2147471549"/>
        </pc:sldMkLst>
        <pc:graphicFrameChg chg="mod modGraphic">
          <ac:chgData name="Vankayala Jipsa Rao" userId="" providerId="" clId="Web-{F5487D46-142B-41C2-B078-0BF35B3AC666}" dt="2023-11-29T09:25:26.310" v="5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Niveditha Madiri" clId="Web-{6E89D313-D503-4FF3-BF96-FBBFC2E8E059}"/>
    <pc:docChg chg="modSld">
      <pc:chgData name="Niveditha Madiri" userId="" providerId="" clId="Web-{6E89D313-D503-4FF3-BF96-FBBFC2E8E059}" dt="2024-07-08T06:37:25.652" v="45"/>
      <pc:docMkLst>
        <pc:docMk/>
      </pc:docMkLst>
      <pc:sldChg chg="modSp">
        <pc:chgData name="Niveditha Madiri" userId="" providerId="" clId="Web-{6E89D313-D503-4FF3-BF96-FBBFC2E8E059}" dt="2024-07-08T06:37:25.652" v="45"/>
        <pc:sldMkLst>
          <pc:docMk/>
          <pc:sldMk cId="3281872833" sldId="2147477687"/>
        </pc:sldMkLst>
        <pc:graphicFrameChg chg="mod modGraphic">
          <ac:chgData name="Niveditha Madiri" userId="" providerId="" clId="Web-{6E89D313-D503-4FF3-BF96-FBBFC2E8E059}" dt="2024-07-08T06:37:01.058" v="33"/>
          <ac:graphicFrameMkLst>
            <pc:docMk/>
            <pc:sldMk cId="3281872833" sldId="2147477687"/>
            <ac:graphicFrameMk id="3" creationId="{E3D7ED0B-83B7-5129-9091-4F9742CE61E6}"/>
          </ac:graphicFrameMkLst>
        </pc:graphicFrameChg>
        <pc:graphicFrameChg chg="mod modGraphic">
          <ac:chgData name="Niveditha Madiri" userId="" providerId="" clId="Web-{6E89D313-D503-4FF3-BF96-FBBFC2E8E059}" dt="2024-07-08T06:37:25.652" v="45"/>
          <ac:graphicFrameMkLst>
            <pc:docMk/>
            <pc:sldMk cId="3281872833" sldId="2147477687"/>
            <ac:graphicFrameMk id="13" creationId="{0D02558B-A3BA-7F14-B8A1-9EDE93F4A36A}"/>
          </ac:graphicFrameMkLst>
        </pc:graphicFrameChg>
      </pc:sldChg>
    </pc:docChg>
  </pc:docChgLst>
  <pc:docChgLst>
    <pc:chgData name="Niveditha Madiri" clId="Web-{1217FCBF-492C-44C2-B806-9EBB4EA7EDC2}"/>
    <pc:docChg chg="modSld">
      <pc:chgData name="Niveditha Madiri" userId="" providerId="" clId="Web-{1217FCBF-492C-44C2-B806-9EBB4EA7EDC2}" dt="2024-04-29T06:19:58.657" v="128"/>
      <pc:docMkLst>
        <pc:docMk/>
      </pc:docMkLst>
      <pc:sldChg chg="modSp">
        <pc:chgData name="Niveditha Madiri" userId="" providerId="" clId="Web-{1217FCBF-492C-44C2-B806-9EBB4EA7EDC2}" dt="2024-04-29T06:18:50.970" v="111"/>
        <pc:sldMkLst>
          <pc:docMk/>
          <pc:sldMk cId="2269746444" sldId="2147477647"/>
        </pc:sldMkLst>
        <pc:graphicFrameChg chg="mod modGraphic">
          <ac:chgData name="Niveditha Madiri" userId="" providerId="" clId="Web-{1217FCBF-492C-44C2-B806-9EBB4EA7EDC2}" dt="2024-04-29T06:18:50.970" v="111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</pc:sldChg>
      <pc:sldChg chg="modSp">
        <pc:chgData name="Niveditha Madiri" userId="" providerId="" clId="Web-{1217FCBF-492C-44C2-B806-9EBB4EA7EDC2}" dt="2024-04-29T06:19:58.657" v="128"/>
        <pc:sldMkLst>
          <pc:docMk/>
          <pc:sldMk cId="3524939644" sldId="2147477648"/>
        </pc:sldMkLst>
        <pc:graphicFrameChg chg="mod modGraphic">
          <ac:chgData name="Niveditha Madiri" userId="" providerId="" clId="Web-{1217FCBF-492C-44C2-B806-9EBB4EA7EDC2}" dt="2024-04-29T06:19:58.657" v="128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Oddepalli Mahender" clId="Web-{87F8E7A5-D76F-4354-A077-0A083AB0BE53}"/>
    <pc:docChg chg="modSld">
      <pc:chgData name="Oddepalli Mahender" userId="" providerId="" clId="Web-{87F8E7A5-D76F-4354-A077-0A083AB0BE53}" dt="2024-06-03T07:26:15.684" v="108"/>
      <pc:docMkLst>
        <pc:docMk/>
      </pc:docMkLst>
      <pc:sldChg chg="modSp">
        <pc:chgData name="Oddepalli Mahender" userId="" providerId="" clId="Web-{87F8E7A5-D76F-4354-A077-0A083AB0BE53}" dt="2024-06-03T07:26:15.684" v="108"/>
        <pc:sldMkLst>
          <pc:docMk/>
          <pc:sldMk cId="4213397551" sldId="2147477665"/>
        </pc:sldMkLst>
        <pc:graphicFrameChg chg="mod modGraphic">
          <ac:chgData name="Oddepalli Mahender" userId="" providerId="" clId="Web-{87F8E7A5-D76F-4354-A077-0A083AB0BE53}" dt="2024-06-03T07:26:15.684" v="108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  <pc:graphicFrameChg chg="mod modGraphic">
          <ac:chgData name="Oddepalli Mahender" userId="" providerId="" clId="Web-{87F8E7A5-D76F-4354-A077-0A083AB0BE53}" dt="2024-06-03T07:08:53.431" v="38"/>
          <ac:graphicFrameMkLst>
            <pc:docMk/>
            <pc:sldMk cId="4213397551" sldId="2147477665"/>
            <ac:graphicFrameMk id="9" creationId="{1FDCC008-5976-0158-BC2E-48576590F77B}"/>
          </ac:graphicFrameMkLst>
        </pc:graphicFrameChg>
        <pc:graphicFrameChg chg="mod modGraphic">
          <ac:chgData name="Oddepalli Mahender" userId="" providerId="" clId="Web-{87F8E7A5-D76F-4354-A077-0A083AB0BE53}" dt="2024-06-03T07:20:36.878" v="46"/>
          <ac:graphicFrameMkLst>
            <pc:docMk/>
            <pc:sldMk cId="4213397551" sldId="2147477665"/>
            <ac:graphicFrameMk id="14" creationId="{DDE509CB-D452-4B82-09C0-C2FDB993DE44}"/>
          </ac:graphicFrameMkLst>
        </pc:graphicFrameChg>
      </pc:sldChg>
    </pc:docChg>
  </pc:docChgLst>
  <pc:docChgLst>
    <pc:chgData name="Shivani Rana" clId="Web-{95CCC054-B279-4B5B-907B-72793A2D44E7}"/>
    <pc:docChg chg="modSld">
      <pc:chgData name="Shivani Rana" userId="" providerId="" clId="Web-{95CCC054-B279-4B5B-907B-72793A2D44E7}" dt="2023-11-13T06:02:43.879" v="18"/>
      <pc:docMkLst>
        <pc:docMk/>
      </pc:docMkLst>
      <pc:sldChg chg="modSp">
        <pc:chgData name="Shivani Rana" userId="" providerId="" clId="Web-{95CCC054-B279-4B5B-907B-72793A2D44E7}" dt="2023-11-13T06:02:43.879" v="18"/>
        <pc:sldMkLst>
          <pc:docMk/>
          <pc:sldMk cId="3261528758" sldId="2147471536"/>
        </pc:sldMkLst>
        <pc:graphicFrameChg chg="mod modGraphic">
          <ac:chgData name="Shivani Rana" userId="" providerId="" clId="Web-{95CCC054-B279-4B5B-907B-72793A2D44E7}" dt="2023-11-13T06:02:43.879" v="18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VENKANNA DARAVATHU" clId="Web-{D3E72C30-792A-441B-8EBC-8A7A073707AE}"/>
    <pc:docChg chg="modSld">
      <pc:chgData name="VENKANNA DARAVATHU" userId="" providerId="" clId="Web-{D3E72C30-792A-441B-8EBC-8A7A073707AE}" dt="2024-05-20T08:50:25.011" v="544"/>
      <pc:docMkLst>
        <pc:docMk/>
      </pc:docMkLst>
      <pc:sldChg chg="addSp delSp modSp">
        <pc:chgData name="VENKANNA DARAVATHU" userId="" providerId="" clId="Web-{D3E72C30-792A-441B-8EBC-8A7A073707AE}" dt="2024-05-20T08:50:25.011" v="544"/>
        <pc:sldMkLst>
          <pc:docMk/>
          <pc:sldMk cId="1626230821" sldId="2147477679"/>
        </pc:sldMkLst>
        <pc:graphicFrameChg chg="del">
          <ac:chgData name="VENKANNA DARAVATHU" userId="" providerId="" clId="Web-{D3E72C30-792A-441B-8EBC-8A7A073707AE}" dt="2024-05-20T08:37:32.264" v="0"/>
          <ac:graphicFrameMkLst>
            <pc:docMk/>
            <pc:sldMk cId="1626230821" sldId="2147477679"/>
            <ac:graphicFrameMk id="6" creationId="{3D715545-FF2D-27CA-4C28-7D8112F88C4D}"/>
          </ac:graphicFrameMkLst>
        </pc:graphicFrameChg>
        <pc:graphicFrameChg chg="mod modGraphic">
          <ac:chgData name="VENKANNA DARAVATHU" userId="" providerId="" clId="Web-{D3E72C30-792A-441B-8EBC-8A7A073707AE}" dt="2024-05-20T08:49:42.026" v="524"/>
          <ac:graphicFrameMkLst>
            <pc:docMk/>
            <pc:sldMk cId="1626230821" sldId="2147477679"/>
            <ac:graphicFrameMk id="8" creationId="{DD801BE3-2AF1-4784-FB2B-38B68C8C91E3}"/>
          </ac:graphicFrameMkLst>
        </pc:graphicFrameChg>
        <pc:graphicFrameChg chg="mod modGraphic">
          <ac:chgData name="VENKANNA DARAVATHU" userId="" providerId="" clId="Web-{D3E72C30-792A-441B-8EBC-8A7A073707AE}" dt="2024-05-20T08:50:25.011" v="544"/>
          <ac:graphicFrameMkLst>
            <pc:docMk/>
            <pc:sldMk cId="1626230821" sldId="2147477679"/>
            <ac:graphicFrameMk id="14" creationId="{28ABD958-D0A9-539F-97AA-2DABD8C25451}"/>
          </ac:graphicFrameMkLst>
        </pc:graphicFrameChg>
        <pc:picChg chg="add mod">
          <ac:chgData name="VENKANNA DARAVATHU" userId="" providerId="" clId="Web-{D3E72C30-792A-441B-8EBC-8A7A073707AE}" dt="2024-05-20T08:38:32.156" v="8" actId="14100"/>
          <ac:picMkLst>
            <pc:docMk/>
            <pc:sldMk cId="1626230821" sldId="2147477679"/>
            <ac:picMk id="9" creationId="{C1F91A87-3071-2622-3DD8-6F036E358DA2}"/>
          </ac:picMkLst>
        </pc:picChg>
      </pc:sldChg>
    </pc:docChg>
  </pc:docChgLst>
  <pc:docChgLst>
    <pc:chgData name="VENKANNA DARAVATHU" clId="Web-{03DD04E0-C8D2-4158-B4C4-2E5F50C51D29}"/>
    <pc:docChg chg="addSld delSld">
      <pc:chgData name="VENKANNA DARAVATHU" userId="" providerId="" clId="Web-{03DD04E0-C8D2-4158-B4C4-2E5F50C51D29}" dt="2024-06-10T05:23:29.338" v="1"/>
      <pc:docMkLst>
        <pc:docMk/>
      </pc:docMkLst>
      <pc:sldChg chg="del">
        <pc:chgData name="VENKANNA DARAVATHU" userId="" providerId="" clId="Web-{03DD04E0-C8D2-4158-B4C4-2E5F50C51D29}" dt="2024-06-10T05:23:29.338" v="1"/>
        <pc:sldMkLst>
          <pc:docMk/>
          <pc:sldMk cId="246365445" sldId="2147477683"/>
        </pc:sldMkLst>
      </pc:sldChg>
      <pc:sldChg chg="add">
        <pc:chgData name="VENKANNA DARAVATHU" userId="" providerId="" clId="Web-{03DD04E0-C8D2-4158-B4C4-2E5F50C51D29}" dt="2024-06-10T05:23:18.963" v="0"/>
        <pc:sldMkLst>
          <pc:docMk/>
          <pc:sldMk cId="92395288" sldId="2147477684"/>
        </pc:sldMkLst>
      </pc:sldChg>
    </pc:docChg>
  </pc:docChgLst>
  <pc:docChgLst>
    <pc:chgData name="Reddaiah Tanneru" clId="Web-{ED971E06-A841-443D-B8FD-F274FC2DC84E}"/>
    <pc:docChg chg="modSld">
      <pc:chgData name="Reddaiah Tanneru" userId="" providerId="" clId="Web-{ED971E06-A841-443D-B8FD-F274FC2DC84E}" dt="2023-11-27T05:03:14.649" v="27"/>
      <pc:docMkLst>
        <pc:docMk/>
      </pc:docMkLst>
      <pc:sldChg chg="modSp">
        <pc:chgData name="Reddaiah Tanneru" userId="" providerId="" clId="Web-{ED971E06-A841-443D-B8FD-F274FC2DC84E}" dt="2023-11-27T05:03:14.649" v="27"/>
        <pc:sldMkLst>
          <pc:docMk/>
          <pc:sldMk cId="484853796" sldId="2147471546"/>
        </pc:sldMkLst>
        <pc:graphicFrameChg chg="mod modGraphic">
          <ac:chgData name="Reddaiah Tanneru" userId="" providerId="" clId="Web-{ED971E06-A841-443D-B8FD-F274FC2DC84E}" dt="2023-11-27T05:03:14.649" v="27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Venkata Ramana Devisetty" clId="Web-{61800A57-8420-43BB-98B6-FE304EF2AEAF}"/>
    <pc:docChg chg="modSld">
      <pc:chgData name="Venkata Ramana Devisetty" userId="" providerId="" clId="Web-{61800A57-8420-43BB-98B6-FE304EF2AEAF}" dt="2024-01-29T05:39:12.216" v="337"/>
      <pc:docMkLst>
        <pc:docMk/>
      </pc:docMkLst>
      <pc:sldChg chg="modSp">
        <pc:chgData name="Venkata Ramana Devisetty" userId="" providerId="" clId="Web-{61800A57-8420-43BB-98B6-FE304EF2AEAF}" dt="2024-01-29T05:39:12.216" v="337"/>
        <pc:sldMkLst>
          <pc:docMk/>
          <pc:sldMk cId="484853796" sldId="2147471546"/>
        </pc:sldMkLst>
        <pc:graphicFrameChg chg="mod modGraphic">
          <ac:chgData name="Venkata Ramana Devisetty" userId="" providerId="" clId="Web-{61800A57-8420-43BB-98B6-FE304EF2AEAF}" dt="2024-01-29T05:39:12.216" v="337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Guruprasad Ramesh" clId="Web-{BC993927-71A5-4D88-A068-BDAD027EDA8B}"/>
    <pc:docChg chg="modSld">
      <pc:chgData name="Guruprasad Ramesh" userId="" providerId="" clId="Web-{BC993927-71A5-4D88-A068-BDAD027EDA8B}" dt="2024-03-11T09:06:25.805" v="0"/>
      <pc:docMkLst>
        <pc:docMk/>
      </pc:docMkLst>
      <pc:sldChg chg="modSp">
        <pc:chgData name="Guruprasad Ramesh" userId="" providerId="" clId="Web-{BC993927-71A5-4D88-A068-BDAD027EDA8B}" dt="2024-03-11T09:06:25.805" v="0"/>
        <pc:sldMkLst>
          <pc:docMk/>
          <pc:sldMk cId="2775464587" sldId="2147471537"/>
        </pc:sldMkLst>
        <pc:graphicFrameChg chg="modGraphic">
          <ac:chgData name="Guruprasad Ramesh" userId="" providerId="" clId="Web-{BC993927-71A5-4D88-A068-BDAD027EDA8B}" dt="2024-03-11T09:06:25.805" v="0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Vankayala Jipsa Rao" clId="Web-{A9E0007C-1AFE-472F-A0A0-39A8691AE9BF}"/>
    <pc:docChg chg="modSld">
      <pc:chgData name="Vankayala Jipsa Rao" userId="" providerId="" clId="Web-{A9E0007C-1AFE-472F-A0A0-39A8691AE9BF}" dt="2024-04-29T07:49:15.144" v="310" actId="1076"/>
      <pc:docMkLst>
        <pc:docMk/>
      </pc:docMkLst>
      <pc:sldChg chg="modSp">
        <pc:chgData name="Vankayala Jipsa Rao" userId="" providerId="" clId="Web-{A9E0007C-1AFE-472F-A0A0-39A8691AE9BF}" dt="2024-04-29T07:49:15.144" v="310" actId="1076"/>
        <pc:sldMkLst>
          <pc:docMk/>
          <pc:sldMk cId="1768006258" sldId="2147471549"/>
        </pc:sldMkLst>
        <pc:graphicFrameChg chg="mod modGraphic">
          <ac:chgData name="Vankayala Jipsa Rao" userId="" providerId="" clId="Web-{A9E0007C-1AFE-472F-A0A0-39A8691AE9BF}" dt="2024-04-29T07:49:15.144" v="310" actId="1076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A9E0007C-1AFE-472F-A0A0-39A8691AE9BF}" dt="2024-04-29T07:45:36.347" v="7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Digo George" clId="Web-{58D8CF87-DB74-4AE5-82A3-1206BB10EA3C}"/>
    <pc:docChg chg="modSld">
      <pc:chgData name="Digo George" userId="" providerId="" clId="Web-{58D8CF87-DB74-4AE5-82A3-1206BB10EA3C}" dt="2024-03-04T08:56:21.474" v="498"/>
      <pc:docMkLst>
        <pc:docMk/>
      </pc:docMkLst>
      <pc:sldChg chg="modSp">
        <pc:chgData name="Digo George" userId="" providerId="" clId="Web-{58D8CF87-DB74-4AE5-82A3-1206BB10EA3C}" dt="2024-03-04T08:56:21.474" v="498"/>
        <pc:sldMkLst>
          <pc:docMk/>
          <pc:sldMk cId="900783063" sldId="2147471534"/>
        </pc:sldMkLst>
        <pc:graphicFrameChg chg="mod modGraphic">
          <ac:chgData name="Digo George" userId="" providerId="" clId="Web-{58D8CF87-DB74-4AE5-82A3-1206BB10EA3C}" dt="2024-03-04T08:56:21.474" v="498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58D8CF87-DB74-4AE5-82A3-1206BB10EA3C}" dt="2024-03-04T08:56:14.271" v="494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</pc:sldChg>
    </pc:docChg>
  </pc:docChgLst>
  <pc:docChgLst>
    <pc:chgData name="Guruprasad Ramesh" clId="Web-{AE60B3C5-D845-44A9-9BE2-CE06C5A23AD2}"/>
    <pc:docChg chg="modSld">
      <pc:chgData name="Guruprasad Ramesh" userId="" providerId="" clId="Web-{AE60B3C5-D845-44A9-9BE2-CE06C5A23AD2}" dt="2024-01-25T12:33:32.310" v="4"/>
      <pc:docMkLst>
        <pc:docMk/>
      </pc:docMkLst>
      <pc:sldChg chg="modSp">
        <pc:chgData name="Guruprasad Ramesh" userId="" providerId="" clId="Web-{AE60B3C5-D845-44A9-9BE2-CE06C5A23AD2}" dt="2024-01-25T12:33:32.310" v="4"/>
        <pc:sldMkLst>
          <pc:docMk/>
          <pc:sldMk cId="3372091551" sldId="2147471543"/>
        </pc:sldMkLst>
        <pc:graphicFrameChg chg="modGraphic">
          <ac:chgData name="Guruprasad Ramesh" userId="" providerId="" clId="Web-{AE60B3C5-D845-44A9-9BE2-CE06C5A23AD2}" dt="2024-01-25T12:33:32.310" v="4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</pc:sldChg>
    </pc:docChg>
  </pc:docChgLst>
  <pc:docChgLst>
    <pc:chgData name="Abhishek Kumar" clId="Web-{5DE4DCCA-FA84-4414-9F42-AFB3ECEFCFF5}"/>
    <pc:docChg chg="modSld">
      <pc:chgData name="Abhishek Kumar" userId="" providerId="" clId="Web-{5DE4DCCA-FA84-4414-9F42-AFB3ECEFCFF5}" dt="2024-05-13T08:07:03.943" v="754"/>
      <pc:docMkLst>
        <pc:docMk/>
      </pc:docMkLst>
      <pc:sldChg chg="modSp">
        <pc:chgData name="Abhishek Kumar" userId="" providerId="" clId="Web-{5DE4DCCA-FA84-4414-9F42-AFB3ECEFCFF5}" dt="2024-05-13T08:07:03.943" v="754"/>
        <pc:sldMkLst>
          <pc:docMk/>
          <pc:sldMk cId="373300723" sldId="2147471547"/>
        </pc:sldMkLst>
        <pc:graphicFrameChg chg="mod modGraphic">
          <ac:chgData name="Abhishek Kumar" userId="" providerId="" clId="Web-{5DE4DCCA-FA84-4414-9F42-AFB3ECEFCFF5}" dt="2024-05-13T08:07:03.943" v="754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5DE4DCCA-FA84-4414-9F42-AFB3ECEFCFF5}" dt="2024-05-13T07:43:46.972" v="42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  <pc:docChgLst>
    <pc:chgData name="VISHNU VARDHAN Syamala" clId="Web-{C276EBBE-7376-4541-993A-69BF60EC1930}"/>
    <pc:docChg chg="modSld">
      <pc:chgData name="VISHNU VARDHAN Syamala" userId="" providerId="" clId="Web-{C276EBBE-7376-4541-993A-69BF60EC1930}" dt="2024-04-22T07:04:42.479" v="50"/>
      <pc:docMkLst>
        <pc:docMk/>
      </pc:docMkLst>
      <pc:sldChg chg="modSp">
        <pc:chgData name="VISHNU VARDHAN Syamala" userId="" providerId="" clId="Web-{C276EBBE-7376-4541-993A-69BF60EC1930}" dt="2024-04-22T07:04:42.479" v="50"/>
        <pc:sldMkLst>
          <pc:docMk/>
          <pc:sldMk cId="2912535993" sldId="2147471550"/>
        </pc:sldMkLst>
        <pc:graphicFrameChg chg="mod modGraphic">
          <ac:chgData name="VISHNU VARDHAN Syamala" userId="" providerId="" clId="Web-{C276EBBE-7376-4541-993A-69BF60EC1930}" dt="2024-04-22T07:04:42.479" v="50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Monalisha Beura" clId="Web-{F9967D8E-CE1D-41A0-A268-EEE2951862C4}"/>
    <pc:docChg chg="modSld">
      <pc:chgData name="Monalisha Beura" userId="" providerId="" clId="Web-{F9967D8E-CE1D-41A0-A268-EEE2951862C4}" dt="2024-05-20T07:12:53.971" v="235"/>
      <pc:docMkLst>
        <pc:docMk/>
      </pc:docMkLst>
      <pc:sldChg chg="modSp">
        <pc:chgData name="Monalisha Beura" userId="" providerId="" clId="Web-{F9967D8E-CE1D-41A0-A268-EEE2951862C4}" dt="2024-05-20T07:12:53.971" v="235"/>
        <pc:sldMkLst>
          <pc:docMk/>
          <pc:sldMk cId="3069475017" sldId="2147477653"/>
        </pc:sldMkLst>
        <pc:graphicFrameChg chg="mod modGraphic">
          <ac:chgData name="Monalisha Beura" userId="" providerId="" clId="Web-{F9967D8E-CE1D-41A0-A268-EEE2951862C4}" dt="2024-05-20T07:12:53.971" v="235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Digo George" clId="Web-{50A9E07C-94EC-4769-9A1B-C0F337ECA797}"/>
    <pc:docChg chg="modSld">
      <pc:chgData name="Digo George" userId="" providerId="" clId="Web-{50A9E07C-94EC-4769-9A1B-C0F337ECA797}" dt="2024-06-24T07:50:36.484" v="205"/>
      <pc:docMkLst>
        <pc:docMk/>
      </pc:docMkLst>
      <pc:sldChg chg="modSp">
        <pc:chgData name="Digo George" userId="" providerId="" clId="Web-{50A9E07C-94EC-4769-9A1B-C0F337ECA797}" dt="2024-06-24T07:50:36.484" v="205"/>
        <pc:sldMkLst>
          <pc:docMk/>
          <pc:sldMk cId="900783063" sldId="2147471534"/>
        </pc:sldMkLst>
        <pc:graphicFrameChg chg="mod modGraphic">
          <ac:chgData name="Digo George" userId="" providerId="" clId="Web-{50A9E07C-94EC-4769-9A1B-C0F337ECA797}" dt="2024-06-24T07:50:36.484" v="205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50A9E07C-94EC-4769-9A1B-C0F337ECA797}" dt="2024-06-24T07:34:52.690" v="27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Rajesh Kathulapalli" clId="Web-{853A8790-2CC8-4279-8D3A-D96165862CAA}"/>
    <pc:docChg chg="modSld">
      <pc:chgData name="Rajesh Kathulapalli" userId="" providerId="" clId="Web-{853A8790-2CC8-4279-8D3A-D96165862CAA}" dt="2024-02-26T02:16:00.650" v="431"/>
      <pc:docMkLst>
        <pc:docMk/>
      </pc:docMkLst>
      <pc:sldChg chg="modSp">
        <pc:chgData name="Rajesh Kathulapalli" userId="" providerId="" clId="Web-{853A8790-2CC8-4279-8D3A-D96165862CAA}" dt="2024-02-26T02:12:17.646" v="302"/>
        <pc:sldMkLst>
          <pc:docMk/>
          <pc:sldMk cId="3372091551" sldId="2147471543"/>
        </pc:sldMkLst>
        <pc:graphicFrameChg chg="mod modGraphic">
          <ac:chgData name="Rajesh Kathulapalli" userId="" providerId="" clId="Web-{853A8790-2CC8-4279-8D3A-D96165862CAA}" dt="2024-02-26T02:12:17.646" v="302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853A8790-2CC8-4279-8D3A-D96165862CAA}" dt="2024-02-26T02:12:04.599" v="284"/>
          <ac:graphicFrameMkLst>
            <pc:docMk/>
            <pc:sldMk cId="3372091551" sldId="2147471543"/>
            <ac:graphicFrameMk id="13" creationId="{0D02558B-A3BA-7F14-B8A1-9EDE93F4A36A}"/>
          </ac:graphicFrameMkLst>
        </pc:graphicFrameChg>
      </pc:sldChg>
      <pc:sldChg chg="modSp">
        <pc:chgData name="Rajesh Kathulapalli" userId="" providerId="" clId="Web-{853A8790-2CC8-4279-8D3A-D96165862CAA}" dt="2024-02-26T02:16:00.650" v="431"/>
        <pc:sldMkLst>
          <pc:docMk/>
          <pc:sldMk cId="1256049212" sldId="2147477664"/>
        </pc:sldMkLst>
        <pc:graphicFrameChg chg="mod modGraphic">
          <ac:chgData name="Rajesh Kathulapalli" userId="" providerId="" clId="Web-{853A8790-2CC8-4279-8D3A-D96165862CAA}" dt="2024-02-26T02:16:00.650" v="431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853A8790-2CC8-4279-8D3A-D96165862CAA}" dt="2024-02-26T02:12:51.084" v="304"/>
          <ac:graphicFrameMkLst>
            <pc:docMk/>
            <pc:sldMk cId="1256049212" sldId="2147477664"/>
            <ac:graphicFrameMk id="7" creationId="{148940D1-ED10-54B1-8141-86F78E2B9798}"/>
          </ac:graphicFrameMkLst>
        </pc:graphicFrameChg>
      </pc:sldChg>
    </pc:docChg>
  </pc:docChgLst>
  <pc:docChgLst>
    <pc:chgData name="Shivani Rana" clId="Web-{65290BD5-642B-4821-A82F-EB594CA80826}"/>
    <pc:docChg chg="modSld">
      <pc:chgData name="Shivani Rana" userId="" providerId="" clId="Web-{65290BD5-642B-4821-A82F-EB594CA80826}" dt="2024-01-08T06:39:42.162" v="62"/>
      <pc:docMkLst>
        <pc:docMk/>
      </pc:docMkLst>
      <pc:sldChg chg="modSp">
        <pc:chgData name="Shivani Rana" userId="" providerId="" clId="Web-{65290BD5-642B-4821-A82F-EB594CA80826}" dt="2024-01-08T06:39:42.162" v="62"/>
        <pc:sldMkLst>
          <pc:docMk/>
          <pc:sldMk cId="3261528758" sldId="2147471536"/>
        </pc:sldMkLst>
        <pc:graphicFrameChg chg="mod modGraphic">
          <ac:chgData name="Shivani Rana" userId="" providerId="" clId="Web-{65290BD5-642B-4821-A82F-EB594CA80826}" dt="2024-01-08T06:39:42.162" v="62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Guruprasad Ramesh" clId="Web-{899AFFDC-07F6-4A6A-94E8-5EDB2E210B5C}"/>
    <pc:docChg chg="modSld">
      <pc:chgData name="Guruprasad Ramesh" userId="" providerId="" clId="Web-{899AFFDC-07F6-4A6A-94E8-5EDB2E210B5C}" dt="2024-06-10T06:13:52.243" v="288"/>
      <pc:docMkLst>
        <pc:docMk/>
      </pc:docMkLst>
      <pc:sldChg chg="modSp">
        <pc:chgData name="Guruprasad Ramesh" userId="" providerId="" clId="Web-{899AFFDC-07F6-4A6A-94E8-5EDB2E210B5C}" dt="2024-06-10T06:13:52.243" v="288"/>
        <pc:sldMkLst>
          <pc:docMk/>
          <pc:sldMk cId="2775464587" sldId="2147471537"/>
        </pc:sldMkLst>
        <pc:graphicFrameChg chg="mod modGraphic">
          <ac:chgData name="Guruprasad Ramesh" userId="" providerId="" clId="Web-{899AFFDC-07F6-4A6A-94E8-5EDB2E210B5C}" dt="2024-06-10T06:13:52.243" v="288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Ramyasree Pattem" clId="Web-{9F488B17-E7D2-481C-9117-7E87FB3F002A}"/>
    <pc:docChg chg="modSld">
      <pc:chgData name="Ramyasree Pattem" userId="" providerId="" clId="Web-{9F488B17-E7D2-481C-9117-7E87FB3F002A}" dt="2023-11-27T08:19:02.852" v="285"/>
      <pc:docMkLst>
        <pc:docMk/>
      </pc:docMkLst>
      <pc:sldChg chg="modSp">
        <pc:chgData name="Ramyasree Pattem" userId="" providerId="" clId="Web-{9F488B17-E7D2-481C-9117-7E87FB3F002A}" dt="2023-11-27T08:19:02.852" v="285"/>
        <pc:sldMkLst>
          <pc:docMk/>
          <pc:sldMk cId="4232973158" sldId="2147471542"/>
        </pc:sldMkLst>
        <pc:graphicFrameChg chg="mod modGraphic">
          <ac:chgData name="Ramyasree Pattem" userId="" providerId="" clId="Web-{9F488B17-E7D2-481C-9117-7E87FB3F002A}" dt="2023-11-27T08:19:02.852" v="285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</pc:sldChg>
    </pc:docChg>
  </pc:docChgLst>
  <pc:docChgLst>
    <pc:chgData name="Guruprasad Ramesh" clId="Web-{70EDB2BA-1F07-45C1-B348-7026EDBA160E}"/>
    <pc:docChg chg="modSld">
      <pc:chgData name="Guruprasad Ramesh" userId="" providerId="" clId="Web-{70EDB2BA-1F07-45C1-B348-7026EDBA160E}" dt="2023-11-20T11:15:22.537" v="103"/>
      <pc:docMkLst>
        <pc:docMk/>
      </pc:docMkLst>
      <pc:sldChg chg="modSp">
        <pc:chgData name="Guruprasad Ramesh" userId="" providerId="" clId="Web-{70EDB2BA-1F07-45C1-B348-7026EDBA160E}" dt="2023-11-20T11:15:22.537" v="103"/>
        <pc:sldMkLst>
          <pc:docMk/>
          <pc:sldMk cId="3372091551" sldId="2147471543"/>
        </pc:sldMkLst>
        <pc:graphicFrameChg chg="mod modGraphic">
          <ac:chgData name="Guruprasad Ramesh" userId="" providerId="" clId="Web-{70EDB2BA-1F07-45C1-B348-7026EDBA160E}" dt="2023-11-20T11:15:22.537" v="103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</pc:sldChg>
    </pc:docChg>
  </pc:docChgLst>
  <pc:docChgLst>
    <pc:chgData name="Lakshmi Prathyusha Bellam" clId="Web-{181A7DCE-C501-4789-8F2F-8E749BA1EFC3}"/>
    <pc:docChg chg="addSld delSld">
      <pc:chgData name="Lakshmi Prathyusha Bellam" userId="" providerId="" clId="Web-{181A7DCE-C501-4789-8F2F-8E749BA1EFC3}" dt="2024-01-21T15:27:24.502" v="1"/>
      <pc:docMkLst>
        <pc:docMk/>
      </pc:docMkLst>
      <pc:sldChg chg="del">
        <pc:chgData name="Lakshmi Prathyusha Bellam" userId="" providerId="" clId="Web-{181A7DCE-C501-4789-8F2F-8E749BA1EFC3}" dt="2024-01-21T15:27:24.502" v="1"/>
        <pc:sldMkLst>
          <pc:docMk/>
          <pc:sldMk cId="840514966" sldId="2147477656"/>
        </pc:sldMkLst>
      </pc:sldChg>
      <pc:sldChg chg="add">
        <pc:chgData name="Lakshmi Prathyusha Bellam" userId="" providerId="" clId="Web-{181A7DCE-C501-4789-8F2F-8E749BA1EFC3}" dt="2024-01-21T15:27:08.002" v="0"/>
        <pc:sldMkLst>
          <pc:docMk/>
          <pc:sldMk cId="1997330916" sldId="2147477657"/>
        </pc:sldMkLst>
      </pc:sldChg>
    </pc:docChg>
  </pc:docChgLst>
  <pc:docChgLst>
    <pc:chgData name="Robert Oinam" clId="Web-{E98D3FCA-1B7E-4B57-B139-F3966A88CA53}"/>
    <pc:docChg chg="modSld">
      <pc:chgData name="Robert Oinam" userId="" providerId="" clId="Web-{E98D3FCA-1B7E-4B57-B139-F3966A88CA53}" dt="2024-04-15T09:10:48.164" v="601"/>
      <pc:docMkLst>
        <pc:docMk/>
      </pc:docMkLst>
      <pc:sldChg chg="modSp">
        <pc:chgData name="Robert Oinam" userId="" providerId="" clId="Web-{E98D3FCA-1B7E-4B57-B139-F3966A88CA53}" dt="2024-04-15T09:10:48.164" v="601"/>
        <pc:sldMkLst>
          <pc:docMk/>
          <pc:sldMk cId="2422146712" sldId="2147471544"/>
        </pc:sldMkLst>
        <pc:graphicFrameChg chg="mod modGraphic">
          <ac:chgData name="Robert Oinam" userId="" providerId="" clId="Web-{E98D3FCA-1B7E-4B57-B139-F3966A88CA53}" dt="2024-04-15T09:10:48.164" v="601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E98D3FCA-1B7E-4B57-B139-F3966A88CA53}" dt="2024-04-15T09:05:31.120" v="109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  <pc:graphicFrameChg chg="mod modGraphic">
          <ac:chgData name="Robert Oinam" userId="" providerId="" clId="Web-{E98D3FCA-1B7E-4B57-B139-F3966A88CA53}" dt="2024-04-15T09:05:13.980" v="101"/>
          <ac:graphicFrameMkLst>
            <pc:docMk/>
            <pc:sldMk cId="2422146712" sldId="2147471544"/>
            <ac:graphicFrameMk id="14" creationId="{6182AFD7-E7D2-C3C0-27EF-53B5685E010C}"/>
          </ac:graphicFrameMkLst>
        </pc:graphicFrameChg>
      </pc:sldChg>
    </pc:docChg>
  </pc:docChgLst>
  <pc:docChgLst>
    <pc:chgData name="Venkata Ramana Devisetty" clId="Web-{0161C34C-266A-482C-807F-D1D9100AE870}"/>
    <pc:docChg chg="modSld">
      <pc:chgData name="Venkata Ramana Devisetty" userId="" providerId="" clId="Web-{0161C34C-266A-482C-807F-D1D9100AE870}" dt="2024-02-02T18:05:05.381" v="53"/>
      <pc:docMkLst>
        <pc:docMk/>
      </pc:docMkLst>
      <pc:sldChg chg="modSp">
        <pc:chgData name="Venkata Ramana Devisetty" userId="" providerId="" clId="Web-{0161C34C-266A-482C-807F-D1D9100AE870}" dt="2024-02-02T18:05:05.381" v="53"/>
        <pc:sldMkLst>
          <pc:docMk/>
          <pc:sldMk cId="484853796" sldId="2147471546"/>
        </pc:sldMkLst>
        <pc:graphicFrameChg chg="mod modGraphic">
          <ac:chgData name="Venkata Ramana Devisetty" userId="" providerId="" clId="Web-{0161C34C-266A-482C-807F-D1D9100AE870}" dt="2024-02-02T18:05:05.381" v="5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Monalisha Beura" clId="Web-{88D140C5-8C90-4839-944A-E034561107E5}"/>
    <pc:docChg chg="modSld">
      <pc:chgData name="Monalisha Beura" userId="" providerId="" clId="Web-{88D140C5-8C90-4839-944A-E034561107E5}" dt="2024-06-24T07:09:09.517" v="224"/>
      <pc:docMkLst>
        <pc:docMk/>
      </pc:docMkLst>
      <pc:sldChg chg="addSp delSp modSp">
        <pc:chgData name="Monalisha Beura" userId="" providerId="" clId="Web-{88D140C5-8C90-4839-944A-E034561107E5}" dt="2024-06-24T07:09:09.517" v="224"/>
        <pc:sldMkLst>
          <pc:docMk/>
          <pc:sldMk cId="3069475017" sldId="2147477653"/>
        </pc:sldMkLst>
        <pc:graphicFrameChg chg="mod modGraphic">
          <ac:chgData name="Monalisha Beura" userId="" providerId="" clId="Web-{88D140C5-8C90-4839-944A-E034561107E5}" dt="2024-06-24T06:56:04.762" v="205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  <pc:graphicFrameChg chg="mod modGraphic">
          <ac:chgData name="Monalisha Beura" userId="" providerId="" clId="Web-{88D140C5-8C90-4839-944A-E034561107E5}" dt="2024-06-24T07:09:09.517" v="224"/>
          <ac:graphicFrameMkLst>
            <pc:docMk/>
            <pc:sldMk cId="3069475017" sldId="2147477653"/>
            <ac:graphicFrameMk id="12" creationId="{43AF9754-C076-8993-0283-2766F4F8A8F8}"/>
          </ac:graphicFrameMkLst>
        </pc:graphicFrameChg>
        <pc:picChg chg="del">
          <ac:chgData name="Monalisha Beura" userId="" providerId="" clId="Web-{88D140C5-8C90-4839-944A-E034561107E5}" dt="2024-06-24T07:02:02.328" v="206"/>
          <ac:picMkLst>
            <pc:docMk/>
            <pc:sldMk cId="3069475017" sldId="2147477653"/>
            <ac:picMk id="8" creationId="{0FCD3035-3425-3D59-6B3B-02A2F6DA1046}"/>
          </ac:picMkLst>
        </pc:picChg>
        <pc:picChg chg="add mod">
          <ac:chgData name="Monalisha Beura" userId="" providerId="" clId="Web-{88D140C5-8C90-4839-944A-E034561107E5}" dt="2024-06-24T07:02:20.343" v="210" actId="14100"/>
          <ac:picMkLst>
            <pc:docMk/>
            <pc:sldMk cId="3069475017" sldId="2147477653"/>
            <ac:picMk id="9" creationId="{68A69334-0E34-96DA-F3D4-E710063EC53C}"/>
          </ac:picMkLst>
        </pc:picChg>
      </pc:sldChg>
    </pc:docChg>
  </pc:docChgLst>
  <pc:docChgLst>
    <pc:chgData name="Oddepalli Mahender" clId="Web-{90341E3D-CD9B-46E7-9095-6485D3B2A15E}"/>
    <pc:docChg chg="modSld">
      <pc:chgData name="Oddepalli Mahender" userId="" providerId="" clId="Web-{90341E3D-CD9B-46E7-9095-6485D3B2A15E}" dt="2024-07-08T10:08:20.789" v="9"/>
      <pc:docMkLst>
        <pc:docMk/>
      </pc:docMkLst>
      <pc:sldChg chg="modSp">
        <pc:chgData name="Oddepalli Mahender" userId="" providerId="" clId="Web-{90341E3D-CD9B-46E7-9095-6485D3B2A15E}" dt="2024-07-08T10:08:20.789" v="9"/>
        <pc:sldMkLst>
          <pc:docMk/>
          <pc:sldMk cId="4213397551" sldId="2147477665"/>
        </pc:sldMkLst>
        <pc:graphicFrameChg chg="mod modGraphic">
          <ac:chgData name="Oddepalli Mahender" userId="" providerId="" clId="Web-{90341E3D-CD9B-46E7-9095-6485D3B2A15E}" dt="2024-07-08T10:08:20.789" v="9"/>
          <ac:graphicFrameMkLst>
            <pc:docMk/>
            <pc:sldMk cId="4213397551" sldId="2147477665"/>
            <ac:graphicFrameMk id="14" creationId="{DDE509CB-D452-4B82-09C0-C2FDB993DE44}"/>
          </ac:graphicFrameMkLst>
        </pc:graphicFrameChg>
      </pc:sldChg>
    </pc:docChg>
  </pc:docChgLst>
  <pc:docChgLst>
    <pc:chgData name="Monalisha Beura" clId="Web-{653544DC-00E9-4025-A864-712934BEC396}"/>
    <pc:docChg chg="modSld">
      <pc:chgData name="Monalisha Beura" userId="" providerId="" clId="Web-{653544DC-00E9-4025-A864-712934BEC396}" dt="2024-05-06T06:13:56.948" v="43"/>
      <pc:docMkLst>
        <pc:docMk/>
      </pc:docMkLst>
      <pc:sldChg chg="modSp">
        <pc:chgData name="Monalisha Beura" userId="" providerId="" clId="Web-{653544DC-00E9-4025-A864-712934BEC396}" dt="2024-05-06T06:13:56.948" v="43"/>
        <pc:sldMkLst>
          <pc:docMk/>
          <pc:sldMk cId="3069475017" sldId="2147477653"/>
        </pc:sldMkLst>
        <pc:graphicFrameChg chg="mod modGraphic">
          <ac:chgData name="Monalisha Beura" userId="" providerId="" clId="Web-{653544DC-00E9-4025-A864-712934BEC396}" dt="2024-05-06T06:13:56.948" v="43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Brijesh Gupta" clId="Web-{5737A19B-21C0-4757-A516-A13DD9FDEE84}"/>
    <pc:docChg chg="modSld">
      <pc:chgData name="Brijesh Gupta" userId="" providerId="" clId="Web-{5737A19B-21C0-4757-A516-A13DD9FDEE84}" dt="2023-11-27T03:06:51.865" v="1065"/>
      <pc:docMkLst>
        <pc:docMk/>
      </pc:docMkLst>
      <pc:sldChg chg="modSp">
        <pc:chgData name="Brijesh Gupta" userId="" providerId="" clId="Web-{5737A19B-21C0-4757-A516-A13DD9FDEE84}" dt="2023-11-27T03:00:45.173" v="781"/>
        <pc:sldMkLst>
          <pc:docMk/>
          <pc:sldMk cId="2775464587" sldId="2147471537"/>
        </pc:sldMkLst>
        <pc:graphicFrameChg chg="mod modGraphic">
          <ac:chgData name="Brijesh Gupta" userId="" providerId="" clId="Web-{5737A19B-21C0-4757-A516-A13DD9FDEE84}" dt="2023-11-27T03:00:45.173" v="781"/>
          <ac:graphicFrameMkLst>
            <pc:docMk/>
            <pc:sldMk cId="2775464587" sldId="2147471537"/>
            <ac:graphicFrameMk id="12" creationId="{43AF9754-C076-8993-0283-2766F4F8A8F8}"/>
          </ac:graphicFrameMkLst>
        </pc:graphicFrameChg>
      </pc:sldChg>
      <pc:sldChg chg="modSp">
        <pc:chgData name="Brijesh Gupta" userId="" providerId="" clId="Web-{5737A19B-21C0-4757-A516-A13DD9FDEE84}" dt="2023-11-27T03:06:51.865" v="1065"/>
        <pc:sldMkLst>
          <pc:docMk/>
          <pc:sldMk cId="3069475017" sldId="2147477653"/>
        </pc:sldMkLst>
        <pc:graphicFrameChg chg="mod modGraphic">
          <ac:chgData name="Brijesh Gupta" userId="" providerId="" clId="Web-{5737A19B-21C0-4757-A516-A13DD9FDEE84}" dt="2023-11-27T02:56:43.046" v="649"/>
          <ac:graphicFrameMkLst>
            <pc:docMk/>
            <pc:sldMk cId="3069475017" sldId="2147477653"/>
            <ac:graphicFrameMk id="2" creationId="{6417E0F5-C294-3F70-1687-571D8ED60401}"/>
          </ac:graphicFrameMkLst>
        </pc:graphicFrameChg>
        <pc:graphicFrameChg chg="mod modGraphic">
          <ac:chgData name="Brijesh Gupta" userId="" providerId="" clId="Web-{5737A19B-21C0-4757-A516-A13DD9FDEE84}" dt="2023-11-27T03:06:51.865" v="1065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  <pc:graphicFrameChg chg="mod modGraphic">
          <ac:chgData name="Brijesh Gupta" userId="" providerId="" clId="Web-{5737A19B-21C0-4757-A516-A13DD9FDEE84}" dt="2023-11-27T03:06:10.021" v="1058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  <pc:graphicFrameChg chg="mod modGraphic">
          <ac:chgData name="Brijesh Gupta" userId="" providerId="" clId="Web-{5737A19B-21C0-4757-A516-A13DD9FDEE84}" dt="2023-11-27T03:00:56.549" v="785"/>
          <ac:graphicFrameMkLst>
            <pc:docMk/>
            <pc:sldMk cId="3069475017" sldId="2147477653"/>
            <ac:graphicFrameMk id="12" creationId="{43AF9754-C076-8993-0283-2766F4F8A8F8}"/>
          </ac:graphicFrameMkLst>
        </pc:graphicFrameChg>
      </pc:sldChg>
    </pc:docChg>
  </pc:docChgLst>
  <pc:docChgLst>
    <pc:chgData name="VISHNU VARDHAN Syamala" clId="Web-{5BDB791F-9BF4-4966-89AE-B43B3248DD9F}"/>
    <pc:docChg chg="modSld">
      <pc:chgData name="VISHNU VARDHAN Syamala" userId="" providerId="" clId="Web-{5BDB791F-9BF4-4966-89AE-B43B3248DD9F}" dt="2023-12-04T07:17:13.449" v="32"/>
      <pc:docMkLst>
        <pc:docMk/>
      </pc:docMkLst>
      <pc:sldChg chg="modSp">
        <pc:chgData name="VISHNU VARDHAN Syamala" userId="" providerId="" clId="Web-{5BDB791F-9BF4-4966-89AE-B43B3248DD9F}" dt="2023-12-04T07:17:13.449" v="32"/>
        <pc:sldMkLst>
          <pc:docMk/>
          <pc:sldMk cId="2912535993" sldId="2147471550"/>
        </pc:sldMkLst>
        <pc:graphicFrameChg chg="mod modGraphic">
          <ac:chgData name="VISHNU VARDHAN Syamala" userId="" providerId="" clId="Web-{5BDB791F-9BF4-4966-89AE-B43B3248DD9F}" dt="2023-12-04T07:16:58.683" v="20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VISHNU VARDHAN Syamala" userId="" providerId="" clId="Web-{5BDB791F-9BF4-4966-89AE-B43B3248DD9F}" dt="2023-12-04T07:17:13.449" v="32"/>
          <ac:graphicFrameMkLst>
            <pc:docMk/>
            <pc:sldMk cId="2912535993" sldId="2147471550"/>
            <ac:graphicFrameMk id="9" creationId="{994F9221-FBC7-9297-84D6-1607A21C5B04}"/>
          </ac:graphicFrameMkLst>
        </pc:graphicFrameChg>
      </pc:sldChg>
    </pc:docChg>
  </pc:docChgLst>
  <pc:docChgLst>
    <pc:chgData name="Guruprasad Ramesh" clId="Web-{086D5BD2-5EC1-4339-9A86-493959F0F345}"/>
    <pc:docChg chg="modSld">
      <pc:chgData name="Guruprasad Ramesh" userId="" providerId="" clId="Web-{086D5BD2-5EC1-4339-9A86-493959F0F345}" dt="2024-05-20T09:23:21.249" v="8" actId="1076"/>
      <pc:docMkLst>
        <pc:docMk/>
      </pc:docMkLst>
      <pc:sldChg chg="modSp">
        <pc:chgData name="Guruprasad Ramesh" userId="" providerId="" clId="Web-{086D5BD2-5EC1-4339-9A86-493959F0F345}" dt="2024-05-20T09:23:21.249" v="8" actId="1076"/>
        <pc:sldMkLst>
          <pc:docMk/>
          <pc:sldMk cId="2775464587" sldId="2147471537"/>
        </pc:sldMkLst>
        <pc:graphicFrameChg chg="mod modGraphic">
          <ac:chgData name="Guruprasad Ramesh" userId="" providerId="" clId="Web-{086D5BD2-5EC1-4339-9A86-493959F0F345}" dt="2024-05-20T09:23:21.249" v="8" actId="1076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Reddaiah Tanneru" clId="Web-{46E3B446-C390-495C-8AD2-30A1AF9F3CDC}"/>
    <pc:docChg chg="modSld">
      <pc:chgData name="Reddaiah Tanneru" userId="" providerId="" clId="Web-{46E3B446-C390-495C-8AD2-30A1AF9F3CDC}" dt="2023-11-20T05:23:31.536" v="473"/>
      <pc:docMkLst>
        <pc:docMk/>
      </pc:docMkLst>
      <pc:sldChg chg="modSp">
        <pc:chgData name="Reddaiah Tanneru" userId="" providerId="" clId="Web-{46E3B446-C390-495C-8AD2-30A1AF9F3CDC}" dt="2023-11-20T05:23:31.536" v="473"/>
        <pc:sldMkLst>
          <pc:docMk/>
          <pc:sldMk cId="484853796" sldId="2147471546"/>
        </pc:sldMkLst>
        <pc:graphicFrameChg chg="mod modGraphic">
          <ac:chgData name="Reddaiah Tanneru" userId="" providerId="" clId="Web-{46E3B446-C390-495C-8AD2-30A1AF9F3CDC}" dt="2023-11-20T05:23:31.536" v="47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46E3B446-C390-495C-8AD2-30A1AF9F3CDC}" dt="2023-11-20T05:22:41.910" v="443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46E3B446-C390-495C-8AD2-30A1AF9F3CDC}" dt="2023-11-20T05:15:49.868" v="405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Prabir Mohanty" clId="Web-{A85758BA-3887-4C32-93E2-B1B5C6C76F6B}"/>
    <pc:docChg chg="modSld">
      <pc:chgData name="Prabir Mohanty" userId="" providerId="" clId="Web-{A85758BA-3887-4C32-93E2-B1B5C6C76F6B}" dt="2023-11-03T10:21:36.629" v="264"/>
      <pc:docMkLst>
        <pc:docMk/>
      </pc:docMkLst>
      <pc:sldChg chg="modSp">
        <pc:chgData name="Prabir Mohanty" userId="" providerId="" clId="Web-{A85758BA-3887-4C32-93E2-B1B5C6C76F6B}" dt="2023-11-03T10:21:36.629" v="264"/>
        <pc:sldMkLst>
          <pc:docMk/>
          <pc:sldMk cId="2337447902" sldId="2147471545"/>
        </pc:sldMkLst>
        <pc:graphicFrameChg chg="mod modGraphic">
          <ac:chgData name="Prabir Mohanty" userId="" providerId="" clId="Web-{A85758BA-3887-4C32-93E2-B1B5C6C76F6B}" dt="2023-11-03T10:21:36.629" v="264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A85758BA-3887-4C32-93E2-B1B5C6C76F6B}" dt="2023-11-03T10:18:06.454" v="116"/>
          <ac:graphicFrameMkLst>
            <pc:docMk/>
            <pc:sldMk cId="2337447902" sldId="2147471545"/>
            <ac:graphicFrameMk id="9" creationId="{65CCCD94-F1D8-7A8A-D346-DAA86444260C}"/>
          </ac:graphicFrameMkLst>
        </pc:graphicFrameChg>
      </pc:sldChg>
    </pc:docChg>
  </pc:docChgLst>
  <pc:docChgLst>
    <pc:chgData name="Digo George" clId="Web-{10E436D3-891A-47F8-A11E-A72D73988977}"/>
    <pc:docChg chg="modSld">
      <pc:chgData name="Digo George" userId="" providerId="" clId="Web-{10E436D3-891A-47F8-A11E-A72D73988977}" dt="2024-04-01T06:40:49.497" v="3"/>
      <pc:docMkLst>
        <pc:docMk/>
      </pc:docMkLst>
      <pc:sldChg chg="modSp">
        <pc:chgData name="Digo George" userId="" providerId="" clId="Web-{10E436D3-891A-47F8-A11E-A72D73988977}" dt="2024-04-01T06:40:49.497" v="3"/>
        <pc:sldMkLst>
          <pc:docMk/>
          <pc:sldMk cId="900783063" sldId="2147471534"/>
        </pc:sldMkLst>
        <pc:graphicFrameChg chg="mod modGraphic">
          <ac:chgData name="Digo George" userId="" providerId="" clId="Web-{10E436D3-891A-47F8-A11E-A72D73988977}" dt="2024-04-01T06:40:49.497" v="3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Vankayala Jipsa Rao" clId="Web-{201A8851-0797-4813-B50F-DECF27CD3E09}"/>
    <pc:docChg chg="modSld">
      <pc:chgData name="Vankayala Jipsa Rao" userId="" providerId="" clId="Web-{201A8851-0797-4813-B50F-DECF27CD3E09}" dt="2024-01-22T10:15:26.802" v="486"/>
      <pc:docMkLst>
        <pc:docMk/>
      </pc:docMkLst>
      <pc:sldChg chg="modSp">
        <pc:chgData name="Vankayala Jipsa Rao" userId="" providerId="" clId="Web-{201A8851-0797-4813-B50F-DECF27CD3E09}" dt="2024-01-22T10:15:26.802" v="486"/>
        <pc:sldMkLst>
          <pc:docMk/>
          <pc:sldMk cId="1768006258" sldId="2147471549"/>
        </pc:sldMkLst>
        <pc:graphicFrameChg chg="modGraphic">
          <ac:chgData name="Vankayala Jipsa Rao" userId="" providerId="" clId="Web-{201A8851-0797-4813-B50F-DECF27CD3E09}" dt="2024-01-22T10:14:00.410" v="478"/>
          <ac:graphicFrameMkLst>
            <pc:docMk/>
            <pc:sldMk cId="1768006258" sldId="2147471549"/>
            <ac:graphicFrameMk id="2" creationId="{60711066-0F4D-DBC4-C2F1-C9906EE246C3}"/>
          </ac:graphicFrameMkLst>
        </pc:graphicFrameChg>
        <pc:graphicFrameChg chg="mod modGraphic">
          <ac:chgData name="Vankayala Jipsa Rao" userId="" providerId="" clId="Web-{201A8851-0797-4813-B50F-DECF27CD3E09}" dt="2024-01-22T10:15:17.036" v="484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Graphic">
          <ac:chgData name="Vankayala Jipsa Rao" userId="" providerId="" clId="Web-{201A8851-0797-4813-B50F-DECF27CD3E09}" dt="2024-01-22T10:13:42.472" v="474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  <pc:graphicFrameChg chg="modGraphic">
          <ac:chgData name="Vankayala Jipsa Rao" userId="" providerId="" clId="Web-{201A8851-0797-4813-B50F-DECF27CD3E09}" dt="2024-01-22T10:13:45.878" v="475"/>
          <ac:graphicFrameMkLst>
            <pc:docMk/>
            <pc:sldMk cId="1768006258" sldId="2147471549"/>
            <ac:graphicFrameMk id="11" creationId="{3AB5EECF-9B93-DDAC-8067-12C956EC7362}"/>
          </ac:graphicFrameMkLst>
        </pc:graphicFrameChg>
        <pc:graphicFrameChg chg="modGraphic">
          <ac:chgData name="Vankayala Jipsa Rao" userId="" providerId="" clId="Web-{201A8851-0797-4813-B50F-DECF27CD3E09}" dt="2024-01-22T10:15:26.802" v="486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Guruprasad Ramesh" clId="Web-{B3E1E9B2-AA3C-47AF-A783-2B0B35E9E082}"/>
    <pc:docChg chg="modSld">
      <pc:chgData name="Guruprasad Ramesh" userId="" providerId="" clId="Web-{B3E1E9B2-AA3C-47AF-A783-2B0B35E9E082}" dt="2024-02-19T06:09:54.497" v="508"/>
      <pc:docMkLst>
        <pc:docMk/>
      </pc:docMkLst>
      <pc:sldChg chg="modSp">
        <pc:chgData name="Guruprasad Ramesh" userId="" providerId="" clId="Web-{B3E1E9B2-AA3C-47AF-A783-2B0B35E9E082}" dt="2024-02-19T06:09:54.497" v="508"/>
        <pc:sldMkLst>
          <pc:docMk/>
          <pc:sldMk cId="2775464587" sldId="2147471537"/>
        </pc:sldMkLst>
        <pc:graphicFrameChg chg="mod modGraphic">
          <ac:chgData name="Guruprasad Ramesh" userId="" providerId="" clId="Web-{B3E1E9B2-AA3C-47AF-A783-2B0B35E9E082}" dt="2024-02-19T06:06:53.041" v="192"/>
          <ac:graphicFrameMkLst>
            <pc:docMk/>
            <pc:sldMk cId="2775464587" sldId="2147471537"/>
            <ac:graphicFrameMk id="2" creationId="{6417E0F5-C294-3F70-1687-571D8ED60401}"/>
          </ac:graphicFrameMkLst>
        </pc:graphicFrameChg>
        <pc:graphicFrameChg chg="mod modGraphic">
          <ac:chgData name="Guruprasad Ramesh" userId="" providerId="" clId="Web-{B3E1E9B2-AA3C-47AF-A783-2B0B35E9E082}" dt="2024-02-19T06:06:03.243" v="159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  <pc:graphicFrameChg chg="mod modGraphic">
          <ac:chgData name="Guruprasad Ramesh" userId="" providerId="" clId="Web-{B3E1E9B2-AA3C-47AF-A783-2B0B35E9E082}" dt="2024-02-19T06:09:54.497" v="508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Ramyasree Pattem" clId="Web-{F155BCE8-7735-4C2D-A0A0-E49C103B0C35}"/>
    <pc:docChg chg="modSld">
      <pc:chgData name="Ramyasree Pattem" userId="" providerId="" clId="Web-{F155BCE8-7735-4C2D-A0A0-E49C103B0C35}" dt="2023-10-30T06:23:23.958" v="3"/>
      <pc:docMkLst>
        <pc:docMk/>
      </pc:docMkLst>
      <pc:sldChg chg="modSp">
        <pc:chgData name="Ramyasree Pattem" userId="" providerId="" clId="Web-{F155BCE8-7735-4C2D-A0A0-E49C103B0C35}" dt="2023-10-30T06:23:23.958" v="3"/>
        <pc:sldMkLst>
          <pc:docMk/>
          <pc:sldMk cId="4232973158" sldId="2147471542"/>
        </pc:sldMkLst>
        <pc:graphicFrameChg chg="mod modGraphic">
          <ac:chgData name="Ramyasree Pattem" userId="" providerId="" clId="Web-{F155BCE8-7735-4C2D-A0A0-E49C103B0C35}" dt="2023-10-30T06:23:23.958" v="3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</pc:sldChg>
    </pc:docChg>
  </pc:docChgLst>
  <pc:docChgLst>
    <pc:chgData name="Shivani Rana" clId="Web-{BE5273D9-5B48-42D9-ABDD-D2FA33D2B04C}"/>
    <pc:docChg chg="modSld">
      <pc:chgData name="Shivani Rana" userId="" providerId="" clId="Web-{BE5273D9-5B48-42D9-ABDD-D2FA33D2B04C}" dt="2024-06-17T10:03:18.864" v="81"/>
      <pc:docMkLst>
        <pc:docMk/>
      </pc:docMkLst>
      <pc:sldChg chg="modSp">
        <pc:chgData name="Shivani Rana" userId="" providerId="" clId="Web-{BE5273D9-5B48-42D9-ABDD-D2FA33D2B04C}" dt="2024-06-17T10:03:18.864" v="81"/>
        <pc:sldMkLst>
          <pc:docMk/>
          <pc:sldMk cId="900783063" sldId="2147471534"/>
        </pc:sldMkLst>
        <pc:graphicFrameChg chg="mod modGraphic">
          <ac:chgData name="Shivani Rana" userId="" providerId="" clId="Web-{BE5273D9-5B48-42D9-ABDD-D2FA33D2B04C}" dt="2024-06-17T10:03:18.864" v="81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Guruprasad Ramesh" clId="Web-{7A8D5A3C-0596-425E-BF99-EE50574C0550}"/>
    <pc:docChg chg="modSld">
      <pc:chgData name="Guruprasad Ramesh" userId="" providerId="" clId="Web-{7A8D5A3C-0596-425E-BF99-EE50574C0550}" dt="2024-01-29T08:29:20.042" v="24" actId="1076"/>
      <pc:docMkLst>
        <pc:docMk/>
      </pc:docMkLst>
      <pc:sldChg chg="modSp">
        <pc:chgData name="Guruprasad Ramesh" userId="" providerId="" clId="Web-{7A8D5A3C-0596-425E-BF99-EE50574C0550}" dt="2024-01-29T08:27:28.806" v="16"/>
        <pc:sldMkLst>
          <pc:docMk/>
          <pc:sldMk cId="2775464587" sldId="2147471537"/>
        </pc:sldMkLst>
        <pc:graphicFrameChg chg="mod modGraphic">
          <ac:chgData name="Guruprasad Ramesh" userId="" providerId="" clId="Web-{7A8D5A3C-0596-425E-BF99-EE50574C0550}" dt="2024-01-29T08:27:28.806" v="16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  <pc:graphicFrameChg chg="mod modGraphic">
          <ac:chgData name="Guruprasad Ramesh" userId="" providerId="" clId="Web-{7A8D5A3C-0596-425E-BF99-EE50574C0550}" dt="2024-01-29T08:26:15.039" v="6" actId="1076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  <pc:graphicFrameChg chg="mod">
          <ac:chgData name="Guruprasad Ramesh" userId="" providerId="" clId="Web-{7A8D5A3C-0596-425E-BF99-EE50574C0550}" dt="2024-01-29T08:27:18.227" v="11" actId="1076"/>
          <ac:graphicFrameMkLst>
            <pc:docMk/>
            <pc:sldMk cId="2775464587" sldId="2147471537"/>
            <ac:graphicFrameMk id="12" creationId="{43AF9754-C076-8993-0283-2766F4F8A8F8}"/>
          </ac:graphicFrameMkLst>
        </pc:graphicFrameChg>
      </pc:sldChg>
      <pc:sldChg chg="modSp">
        <pc:chgData name="Guruprasad Ramesh" userId="" providerId="" clId="Web-{7A8D5A3C-0596-425E-BF99-EE50574C0550}" dt="2024-01-29T08:29:20.042" v="24" actId="1076"/>
        <pc:sldMkLst>
          <pc:docMk/>
          <pc:sldMk cId="3372091551" sldId="2147471543"/>
        </pc:sldMkLst>
        <pc:graphicFrameChg chg="mod modGraphic">
          <ac:chgData name="Guruprasad Ramesh" userId="" providerId="" clId="Web-{7A8D5A3C-0596-425E-BF99-EE50574C0550}" dt="2024-01-29T08:29:12.854" v="23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">
          <ac:chgData name="Guruprasad Ramesh" userId="" providerId="" clId="Web-{7A8D5A3C-0596-425E-BF99-EE50574C0550}" dt="2024-01-29T08:29:20.042" v="24" actId="1076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</pc:sldChg>
    </pc:docChg>
  </pc:docChgLst>
  <pc:docChgLst>
    <pc:chgData name="Surbhi Soni" clId="Web-{F0BF45E1-059C-4ED1-9A9C-9569B0440170}"/>
    <pc:docChg chg="modSld">
      <pc:chgData name="Surbhi Soni" userId="" providerId="" clId="Web-{F0BF45E1-059C-4ED1-9A9C-9569B0440170}" dt="2024-03-28T10:19:38.366" v="310"/>
      <pc:docMkLst>
        <pc:docMk/>
      </pc:docMkLst>
      <pc:sldChg chg="modSp">
        <pc:chgData name="Surbhi Soni" userId="" providerId="" clId="Web-{F0BF45E1-059C-4ED1-9A9C-9569B0440170}" dt="2024-03-28T10:19:38.366" v="310"/>
        <pc:sldMkLst>
          <pc:docMk/>
          <pc:sldMk cId="1768006258" sldId="2147471549"/>
        </pc:sldMkLst>
        <pc:spChg chg="mod">
          <ac:chgData name="Surbhi Soni" userId="" providerId="" clId="Web-{F0BF45E1-059C-4ED1-9A9C-9569B0440170}" dt="2024-03-28T09:59:06.839" v="24" actId="20577"/>
          <ac:spMkLst>
            <pc:docMk/>
            <pc:sldMk cId="1768006258" sldId="2147471549"/>
            <ac:spMk id="6" creationId="{64F94C44-169E-17DA-8D54-5F7D5FA1EB56}"/>
          </ac:spMkLst>
        </pc:spChg>
        <pc:graphicFrameChg chg="mod modGraphic">
          <ac:chgData name="Surbhi Soni" userId="" providerId="" clId="Web-{F0BF45E1-059C-4ED1-9A9C-9569B0440170}" dt="2024-03-28T10:19:38.366" v="310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Surbhi Soni" userId="" providerId="" clId="Web-{F0BF45E1-059C-4ED1-9A9C-9569B0440170}" dt="2024-03-28T10:09:02.185" v="215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  <pc:graphicFrameChg chg="mod modGraphic">
          <ac:chgData name="Surbhi Soni" userId="" providerId="" clId="Web-{F0BF45E1-059C-4ED1-9A9C-9569B0440170}" dt="2024-03-28T10:09:45.388" v="260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Abhishek Kumar" clId="Web-{B0BA0D2F-BB80-4B74-A7C5-84222E5E377A}"/>
    <pc:docChg chg="modSld">
      <pc:chgData name="Abhishek Kumar" userId="" providerId="" clId="Web-{B0BA0D2F-BB80-4B74-A7C5-84222E5E377A}" dt="2023-10-31T12:57:44.442" v="19"/>
      <pc:docMkLst>
        <pc:docMk/>
      </pc:docMkLst>
      <pc:sldChg chg="modSp">
        <pc:chgData name="Abhishek Kumar" userId="" providerId="" clId="Web-{B0BA0D2F-BB80-4B74-A7C5-84222E5E377A}" dt="2023-10-31T12:57:44.442" v="19"/>
        <pc:sldMkLst>
          <pc:docMk/>
          <pc:sldMk cId="373300723" sldId="2147471547"/>
        </pc:sldMkLst>
        <pc:graphicFrameChg chg="mod modGraphic">
          <ac:chgData name="Abhishek Kumar" userId="" providerId="" clId="Web-{B0BA0D2F-BB80-4B74-A7C5-84222E5E377A}" dt="2023-10-31T12:57:44.442" v="19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Abhishek Kumar" clId="Web-{5C4A5357-E339-4382-8A63-733D31330152}"/>
    <pc:docChg chg="modSld">
      <pc:chgData name="Abhishek Kumar" userId="" providerId="" clId="Web-{5C4A5357-E339-4382-8A63-733D31330152}" dt="2023-12-04T08:39:04.670" v="277"/>
      <pc:docMkLst>
        <pc:docMk/>
      </pc:docMkLst>
      <pc:sldChg chg="modSp">
        <pc:chgData name="Abhishek Kumar" userId="" providerId="" clId="Web-{5C4A5357-E339-4382-8A63-733D31330152}" dt="2023-12-04T08:39:04.670" v="277"/>
        <pc:sldMkLst>
          <pc:docMk/>
          <pc:sldMk cId="373300723" sldId="2147471547"/>
        </pc:sldMkLst>
        <pc:graphicFrameChg chg="mod modGraphic">
          <ac:chgData name="Abhishek Kumar" userId="" providerId="" clId="Web-{5C4A5357-E339-4382-8A63-733D31330152}" dt="2023-12-04T08:25:28.847" v="57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5C4A5357-E339-4382-8A63-733D31330152}" dt="2023-12-04T08:39:04.670" v="277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5C4A5357-E339-4382-8A63-733D31330152}" dt="2023-12-04T08:22:00.876" v="51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  <pc:docChgLst>
    <pc:chgData name="Niveditha Madiri" clId="Web-{CB40156E-7F53-4E6C-98D1-58620742B6AC}"/>
    <pc:docChg chg="modSld">
      <pc:chgData name="Niveditha Madiri" userId="" providerId="" clId="Web-{CB40156E-7F53-4E6C-98D1-58620742B6AC}" dt="2024-05-13T09:36:56.775" v="7"/>
      <pc:docMkLst>
        <pc:docMk/>
      </pc:docMkLst>
      <pc:sldChg chg="modSp">
        <pc:chgData name="Niveditha Madiri" userId="" providerId="" clId="Web-{CB40156E-7F53-4E6C-98D1-58620742B6AC}" dt="2024-05-13T09:36:56.775" v="7"/>
        <pc:sldMkLst>
          <pc:docMk/>
          <pc:sldMk cId="3524939644" sldId="2147477648"/>
        </pc:sldMkLst>
        <pc:graphicFrameChg chg="mod modGraphic">
          <ac:chgData name="Niveditha Madiri" userId="" providerId="" clId="Web-{CB40156E-7F53-4E6C-98D1-58620742B6AC}" dt="2024-05-13T09:36:56.775" v="7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Vankayala Jipsa Rao" clId="Web-{2B98B48C-FFD6-486F-89E1-D88428574325}"/>
    <pc:docChg chg="modSld">
      <pc:chgData name="Vankayala Jipsa Rao" userId="" providerId="" clId="Web-{2B98B48C-FFD6-486F-89E1-D88428574325}" dt="2023-11-27T10:36:49.607" v="411"/>
      <pc:docMkLst>
        <pc:docMk/>
      </pc:docMkLst>
      <pc:sldChg chg="modSp">
        <pc:chgData name="Vankayala Jipsa Rao" userId="" providerId="" clId="Web-{2B98B48C-FFD6-486F-89E1-D88428574325}" dt="2023-11-27T10:36:49.607" v="411"/>
        <pc:sldMkLst>
          <pc:docMk/>
          <pc:sldMk cId="1768006258" sldId="2147471549"/>
        </pc:sldMkLst>
        <pc:graphicFrameChg chg="mod modGraphic">
          <ac:chgData name="Vankayala Jipsa Rao" userId="" providerId="" clId="Web-{2B98B48C-FFD6-486F-89E1-D88428574325}" dt="2023-11-27T10:36:49.607" v="411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2B98B48C-FFD6-486F-89E1-D88428574325}" dt="2023-11-27T10:23:59.213" v="30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Reddaiah Tanneru" clId="Web-{BF74DD6A-A857-40BE-A9D0-86648F46A39B}"/>
    <pc:docChg chg="modSld">
      <pc:chgData name="Reddaiah Tanneru" userId="" providerId="" clId="Web-{BF74DD6A-A857-40BE-A9D0-86648F46A39B}" dt="2023-10-04T05:53:48.691" v="126"/>
      <pc:docMkLst>
        <pc:docMk/>
      </pc:docMkLst>
      <pc:sldChg chg="modSp">
        <pc:chgData name="Reddaiah Tanneru" userId="" providerId="" clId="Web-{BF74DD6A-A857-40BE-A9D0-86648F46A39B}" dt="2023-10-04T05:53:48.691" v="126"/>
        <pc:sldMkLst>
          <pc:docMk/>
          <pc:sldMk cId="484853796" sldId="2147471546"/>
        </pc:sldMkLst>
        <pc:graphicFrameChg chg="mod modGraphic">
          <ac:chgData name="Reddaiah Tanneru" userId="" providerId="" clId="Web-{BF74DD6A-A857-40BE-A9D0-86648F46A39B}" dt="2023-10-04T05:50:30.765" v="109"/>
          <ac:graphicFrameMkLst>
            <pc:docMk/>
            <pc:sldMk cId="484853796" sldId="2147471546"/>
            <ac:graphicFrameMk id="5" creationId="{A632B64D-38A0-E54D-AE0E-BA8578F98D87}"/>
          </ac:graphicFrameMkLst>
        </pc:graphicFrameChg>
        <pc:graphicFrameChg chg="mod modGraphic">
          <ac:chgData name="Reddaiah Tanneru" userId="" providerId="" clId="Web-{BF74DD6A-A857-40BE-A9D0-86648F46A39B}" dt="2023-10-04T05:47:54.309" v="7"/>
          <ac:graphicFrameMkLst>
            <pc:docMk/>
            <pc:sldMk cId="484853796" sldId="2147471546"/>
            <ac:graphicFrameMk id="7" creationId="{148940D1-ED10-54B1-8141-86F78E2B9798}"/>
          </ac:graphicFrameMkLst>
        </pc:graphicFrameChg>
        <pc:graphicFrameChg chg="mod modGraphic">
          <ac:chgData name="Reddaiah Tanneru" userId="" providerId="" clId="Web-{BF74DD6A-A857-40BE-A9D0-86648F46A39B}" dt="2023-10-04T05:52:58.940" v="124"/>
          <ac:graphicFrameMkLst>
            <pc:docMk/>
            <pc:sldMk cId="484853796" sldId="2147471546"/>
            <ac:graphicFrameMk id="8" creationId="{DD801BE3-2AF1-4784-FB2B-38B68C8C91E3}"/>
          </ac:graphicFrameMkLst>
        </pc:graphicFrameChg>
        <pc:graphicFrameChg chg="modGraphic">
          <ac:chgData name="Reddaiah Tanneru" userId="" providerId="" clId="Web-{BF74DD6A-A857-40BE-A9D0-86648F46A39B}" dt="2023-10-04T05:53:48.691" v="126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</pc:sldChg>
    </pc:docChg>
  </pc:docChgLst>
  <pc:docChgLst>
    <pc:chgData name="Robert Oinam" clId="Web-{E473D6F6-3D66-4DA5-8711-D700615E76A0}"/>
    <pc:docChg chg="modSld">
      <pc:chgData name="Robert Oinam" userId="" providerId="" clId="Web-{E473D6F6-3D66-4DA5-8711-D700615E76A0}" dt="2023-10-30T07:44:22.173" v="571"/>
      <pc:docMkLst>
        <pc:docMk/>
      </pc:docMkLst>
      <pc:sldChg chg="modSp">
        <pc:chgData name="Robert Oinam" userId="" providerId="" clId="Web-{E473D6F6-3D66-4DA5-8711-D700615E76A0}" dt="2023-10-30T07:44:22.173" v="571"/>
        <pc:sldMkLst>
          <pc:docMk/>
          <pc:sldMk cId="2422146712" sldId="2147471544"/>
        </pc:sldMkLst>
        <pc:graphicFrameChg chg="mod modGraphic">
          <ac:chgData name="Robert Oinam" userId="" providerId="" clId="Web-{E473D6F6-3D66-4DA5-8711-D700615E76A0}" dt="2023-10-30T07:44:22.173" v="571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E473D6F6-3D66-4DA5-8711-D700615E76A0}" dt="2023-10-30T07:35:58.790" v="17"/>
          <ac:graphicFrameMkLst>
            <pc:docMk/>
            <pc:sldMk cId="2422146712" sldId="2147471544"/>
            <ac:graphicFrameMk id="13" creationId="{CA3C70BA-A388-21B9-3E48-61D02FD282AD}"/>
          </ac:graphicFrameMkLst>
        </pc:graphicFrameChg>
      </pc:sldChg>
    </pc:docChg>
  </pc:docChgLst>
  <pc:docChgLst>
    <pc:chgData name="Robert Oinam" clId="Web-{805AA937-799F-44FF-A986-02F0362169B0}"/>
    <pc:docChg chg="modSld">
      <pc:chgData name="Robert Oinam" userId="" providerId="" clId="Web-{805AA937-799F-44FF-A986-02F0362169B0}" dt="2024-06-10T07:18:22.894" v="673"/>
      <pc:docMkLst>
        <pc:docMk/>
      </pc:docMkLst>
      <pc:sldChg chg="modSp">
        <pc:chgData name="Robert Oinam" userId="" providerId="" clId="Web-{805AA937-799F-44FF-A986-02F0362169B0}" dt="2024-06-10T07:18:22.894" v="673"/>
        <pc:sldMkLst>
          <pc:docMk/>
          <pc:sldMk cId="2422146712" sldId="2147471544"/>
        </pc:sldMkLst>
        <pc:graphicFrameChg chg="mod modGraphic">
          <ac:chgData name="Robert Oinam" userId="" providerId="" clId="Web-{805AA937-799F-44FF-A986-02F0362169B0}" dt="2024-06-10T07:18:22.894" v="673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Shivani Rana" clId="Web-{8794959C-A31B-4982-BD7C-DF0084B69775}"/>
    <pc:docChg chg="modSld">
      <pc:chgData name="Shivani Rana" userId="" providerId="" clId="Web-{8794959C-A31B-4982-BD7C-DF0084B69775}" dt="2023-10-03T05:04:23.222" v="61"/>
      <pc:docMkLst>
        <pc:docMk/>
      </pc:docMkLst>
      <pc:sldChg chg="modSp">
        <pc:chgData name="Shivani Rana" userId="" providerId="" clId="Web-{8794959C-A31B-4982-BD7C-DF0084B69775}" dt="2023-10-03T05:04:23.222" v="61"/>
        <pc:sldMkLst>
          <pc:docMk/>
          <pc:sldMk cId="3261528758" sldId="2147471536"/>
        </pc:sldMkLst>
        <pc:graphicFrameChg chg="mod modGraphic">
          <ac:chgData name="Shivani Rana" userId="" providerId="" clId="Web-{8794959C-A31B-4982-BD7C-DF0084B69775}" dt="2023-10-03T05:04:23.222" v="61"/>
          <ac:graphicFrameMkLst>
            <pc:docMk/>
            <pc:sldMk cId="3261528758" sldId="2147471536"/>
            <ac:graphicFrameMk id="8" creationId="{DD801BE3-2AF1-4784-FB2B-38B68C8C91E3}"/>
          </ac:graphicFrameMkLst>
        </pc:graphicFrameChg>
      </pc:sldChg>
    </pc:docChg>
  </pc:docChgLst>
  <pc:docChgLst>
    <pc:chgData name="Lakshmi Prathyusha Bellam" clId="Web-{6EDAA473-D84F-4BDE-A5A0-784CED2B0182}"/>
    <pc:docChg chg="modSld">
      <pc:chgData name="Lakshmi Prathyusha Bellam" userId="" providerId="" clId="Web-{6EDAA473-D84F-4BDE-A5A0-784CED2B0182}" dt="2024-05-19T18:13:36.699" v="1"/>
      <pc:docMkLst>
        <pc:docMk/>
      </pc:docMkLst>
      <pc:sldChg chg="modSp">
        <pc:chgData name="Lakshmi Prathyusha Bellam" userId="" providerId="" clId="Web-{6EDAA473-D84F-4BDE-A5A0-784CED2B0182}" dt="2024-05-19T18:13:36.699" v="1"/>
        <pc:sldMkLst>
          <pc:docMk/>
          <pc:sldMk cId="3902265519" sldId="2147477680"/>
        </pc:sldMkLst>
        <pc:graphicFrameChg chg="mod modGraphic">
          <ac:chgData name="Lakshmi Prathyusha Bellam" userId="" providerId="" clId="Web-{6EDAA473-D84F-4BDE-A5A0-784CED2B0182}" dt="2024-05-19T18:13:36.699" v="1"/>
          <ac:graphicFrameMkLst>
            <pc:docMk/>
            <pc:sldMk cId="3902265519" sldId="2147477680"/>
            <ac:graphicFrameMk id="3" creationId="{D6605946-BD9A-C8CB-6C75-9B7D27957C16}"/>
          </ac:graphicFrameMkLst>
        </pc:graphicFrameChg>
      </pc:sldChg>
    </pc:docChg>
  </pc:docChgLst>
  <pc:docChgLst>
    <pc:chgData name="VENKANNA DARAVATHU" clId="Web-{F2D1F31A-F180-43D7-B02D-5C5C58F89193}"/>
    <pc:docChg chg="modSld">
      <pc:chgData name="VENKANNA DARAVATHU" userId="" providerId="" clId="Web-{F2D1F31A-F180-43D7-B02D-5C5C58F89193}" dt="2024-07-01T06:59:33.767" v="170"/>
      <pc:docMkLst>
        <pc:docMk/>
      </pc:docMkLst>
      <pc:sldChg chg="addSp delSp modSp">
        <pc:chgData name="VENKANNA DARAVATHU" userId="" providerId="" clId="Web-{F2D1F31A-F180-43D7-B02D-5C5C58F89193}" dt="2024-07-01T06:59:33.767" v="170"/>
        <pc:sldMkLst>
          <pc:docMk/>
          <pc:sldMk cId="1405524973" sldId="2147477686"/>
        </pc:sldMkLst>
        <pc:graphicFrameChg chg="mod modGraphic">
          <ac:chgData name="VENKANNA DARAVATHU" userId="" providerId="" clId="Web-{F2D1F31A-F180-43D7-B02D-5C5C58F89193}" dt="2024-07-01T06:59:33.767" v="170"/>
          <ac:graphicFrameMkLst>
            <pc:docMk/>
            <pc:sldMk cId="1405524973" sldId="2147477686"/>
            <ac:graphicFrameMk id="8" creationId="{DD801BE3-2AF1-4784-FB2B-38B68C8C91E3}"/>
          </ac:graphicFrameMkLst>
        </pc:graphicFrameChg>
        <pc:graphicFrameChg chg="mod modGraphic">
          <ac:chgData name="VENKANNA DARAVATHU" userId="" providerId="" clId="Web-{F2D1F31A-F180-43D7-B02D-5C5C58F89193}" dt="2024-07-01T06:52:54.505" v="11"/>
          <ac:graphicFrameMkLst>
            <pc:docMk/>
            <pc:sldMk cId="1405524973" sldId="2147477686"/>
            <ac:graphicFrameMk id="14" creationId="{28ABD958-D0A9-539F-97AA-2DABD8C25451}"/>
          </ac:graphicFrameMkLst>
        </pc:graphicFrameChg>
        <pc:picChg chg="add mod">
          <ac:chgData name="VENKANNA DARAVATHU" userId="" providerId="" clId="Web-{F2D1F31A-F180-43D7-B02D-5C5C58F89193}" dt="2024-07-01T06:53:33.176" v="20" actId="14100"/>
          <ac:picMkLst>
            <pc:docMk/>
            <pc:sldMk cId="1405524973" sldId="2147477686"/>
            <ac:picMk id="6" creationId="{35FE2773-B593-6FE3-E0FB-0CDD5633E9A9}"/>
          </ac:picMkLst>
        </pc:picChg>
        <pc:picChg chg="del">
          <ac:chgData name="VENKANNA DARAVATHU" userId="" providerId="" clId="Web-{F2D1F31A-F180-43D7-B02D-5C5C58F89193}" dt="2024-07-01T06:53:12.411" v="12"/>
          <ac:picMkLst>
            <pc:docMk/>
            <pc:sldMk cId="1405524973" sldId="2147477686"/>
            <ac:picMk id="10" creationId="{D403AA12-8F79-97FB-C201-DBE2CFA59A2B}"/>
          </ac:picMkLst>
        </pc:picChg>
      </pc:sldChg>
    </pc:docChg>
  </pc:docChgLst>
  <pc:docChgLst>
    <pc:chgData name="Abhishek Kumar" clId="Web-{DB0A728A-F0CF-4322-951B-1C16CBA9AD15}"/>
    <pc:docChg chg="modSld sldOrd">
      <pc:chgData name="Abhishek Kumar" userId="" providerId="" clId="Web-{DB0A728A-F0CF-4322-951B-1C16CBA9AD15}" dt="2023-10-20T16:47:13.310" v="521"/>
      <pc:docMkLst>
        <pc:docMk/>
      </pc:docMkLst>
      <pc:sldChg chg="modSp ord">
        <pc:chgData name="Abhishek Kumar" userId="" providerId="" clId="Web-{DB0A728A-F0CF-4322-951B-1C16CBA9AD15}" dt="2023-10-20T16:47:13.310" v="521"/>
        <pc:sldMkLst>
          <pc:docMk/>
          <pc:sldMk cId="373300723" sldId="2147471547"/>
        </pc:sldMkLst>
        <pc:graphicFrameChg chg="mod modGraphic">
          <ac:chgData name="Abhishek Kumar" userId="" providerId="" clId="Web-{DB0A728A-F0CF-4322-951B-1C16CBA9AD15}" dt="2023-10-20T16:47:13.310" v="521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DB0A728A-F0CF-4322-951B-1C16CBA9AD15}" dt="2023-10-20T16:40:34.008" v="395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  <pc:docChgLst>
    <pc:chgData name="Guruprasad Ramesh" clId="Web-{5DF7507C-8494-42DD-A896-1766B859B475}"/>
    <pc:docChg chg="modSld">
      <pc:chgData name="Guruprasad Ramesh" userId="" providerId="" clId="Web-{5DF7507C-8494-42DD-A896-1766B859B475}" dt="2024-05-20T08:57:32.610" v="70"/>
      <pc:docMkLst>
        <pc:docMk/>
      </pc:docMkLst>
      <pc:sldChg chg="modSp">
        <pc:chgData name="Guruprasad Ramesh" userId="" providerId="" clId="Web-{5DF7507C-8494-42DD-A896-1766B859B475}" dt="2024-05-20T08:57:32.610" v="70"/>
        <pc:sldMkLst>
          <pc:docMk/>
          <pc:sldMk cId="2775464587" sldId="2147471537"/>
        </pc:sldMkLst>
        <pc:graphicFrameChg chg="mod modGraphic">
          <ac:chgData name="Guruprasad Ramesh" userId="" providerId="" clId="Web-{5DF7507C-8494-42DD-A896-1766B859B475}" dt="2024-05-20T08:57:32.610" v="70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VISHNU VARDHAN Syamala" clId="Web-{0311D5AD-FAC9-42F5-BA82-62F300CFDD5B}"/>
    <pc:docChg chg="modSld">
      <pc:chgData name="VISHNU VARDHAN Syamala" userId="" providerId="" clId="Web-{0311D5AD-FAC9-42F5-BA82-62F300CFDD5B}" dt="2024-04-15T09:44:13.912" v="1"/>
      <pc:docMkLst>
        <pc:docMk/>
      </pc:docMkLst>
      <pc:sldChg chg="modSp">
        <pc:chgData name="VISHNU VARDHAN Syamala" userId="" providerId="" clId="Web-{0311D5AD-FAC9-42F5-BA82-62F300CFDD5B}" dt="2024-04-15T09:44:13.912" v="1"/>
        <pc:sldMkLst>
          <pc:docMk/>
          <pc:sldMk cId="2912535993" sldId="2147471550"/>
        </pc:sldMkLst>
        <pc:graphicFrameChg chg="mod modGraphic">
          <ac:chgData name="VISHNU VARDHAN Syamala" userId="" providerId="" clId="Web-{0311D5AD-FAC9-42F5-BA82-62F300CFDD5B}" dt="2024-04-15T09:44:13.912" v="1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Robert Oinam" clId="Web-{A5326070-AE6B-440B-BF90-85CA6D43503E}"/>
    <pc:docChg chg="modSld">
      <pc:chgData name="Robert Oinam" userId="" providerId="" clId="Web-{A5326070-AE6B-440B-BF90-85CA6D43503E}" dt="2024-05-17T13:02:31.238" v="0" actId="14100"/>
      <pc:docMkLst>
        <pc:docMk/>
      </pc:docMkLst>
      <pc:sldChg chg="modSp">
        <pc:chgData name="Robert Oinam" userId="" providerId="" clId="Web-{A5326070-AE6B-440B-BF90-85CA6D43503E}" dt="2024-05-17T13:02:31.238" v="0" actId="14100"/>
        <pc:sldMkLst>
          <pc:docMk/>
          <pc:sldMk cId="2422146712" sldId="2147471544"/>
        </pc:sldMkLst>
        <pc:picChg chg="mod">
          <ac:chgData name="Robert Oinam" userId="" providerId="" clId="Web-{A5326070-AE6B-440B-BF90-85CA6D43503E}" dt="2024-05-17T13:02:31.238" v="0" actId="14100"/>
          <ac:picMkLst>
            <pc:docMk/>
            <pc:sldMk cId="2422146712" sldId="2147471544"/>
            <ac:picMk id="1025" creationId="{D3182CEF-86DA-BDBB-BC9E-877259AD1C4D}"/>
          </ac:picMkLst>
        </pc:picChg>
      </pc:sldChg>
    </pc:docChg>
  </pc:docChgLst>
  <pc:docChgLst>
    <pc:chgData name="Rajesh Kathulapalli" clId="Web-{B45FA3A0-D0BA-4AD8-867B-AD5C18B20FCA}"/>
    <pc:docChg chg="modSld">
      <pc:chgData name="Rajesh Kathulapalli" userId="" providerId="" clId="Web-{B45FA3A0-D0BA-4AD8-867B-AD5C18B20FCA}" dt="2024-04-15T08:26:06.325" v="455"/>
      <pc:docMkLst>
        <pc:docMk/>
      </pc:docMkLst>
      <pc:sldChg chg="modSp">
        <pc:chgData name="Rajesh Kathulapalli" userId="" providerId="" clId="Web-{B45FA3A0-D0BA-4AD8-867B-AD5C18B20FCA}" dt="2024-04-15T08:26:06.325" v="455"/>
        <pc:sldMkLst>
          <pc:docMk/>
          <pc:sldMk cId="1256049212" sldId="2147477664"/>
        </pc:sldMkLst>
        <pc:graphicFrameChg chg="mod modGraphic">
          <ac:chgData name="Rajesh Kathulapalli" userId="" providerId="" clId="Web-{B45FA3A0-D0BA-4AD8-867B-AD5C18B20FCA}" dt="2024-04-15T08:26:06.325" v="455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Rajesh Kathulapalli" clId="Web-{BEAB8F17-C5D3-4D8A-97BC-6CF5D7D99092}"/>
    <pc:docChg chg="modSld">
      <pc:chgData name="Rajesh Kathulapalli" userId="" providerId="" clId="Web-{BEAB8F17-C5D3-4D8A-97BC-6CF5D7D99092}" dt="2024-05-20T06:37:02.980" v="457"/>
      <pc:docMkLst>
        <pc:docMk/>
      </pc:docMkLst>
      <pc:sldChg chg="modSp">
        <pc:chgData name="Rajesh Kathulapalli" userId="" providerId="" clId="Web-{BEAB8F17-C5D3-4D8A-97BC-6CF5D7D99092}" dt="2024-05-20T06:37:02.980" v="457"/>
        <pc:sldMkLst>
          <pc:docMk/>
          <pc:sldMk cId="1256049212" sldId="2147477664"/>
        </pc:sldMkLst>
        <pc:graphicFrameChg chg="mod modGraphic">
          <ac:chgData name="Rajesh Kathulapalli" userId="" providerId="" clId="Web-{BEAB8F17-C5D3-4D8A-97BC-6CF5D7D99092}" dt="2024-05-20T06:26:10.331" v="17"/>
          <ac:graphicFrameMkLst>
            <pc:docMk/>
            <pc:sldMk cId="1256049212" sldId="2147477664"/>
            <ac:graphicFrameMk id="2" creationId="{6FA1B12E-F1FE-8D5E-2C3B-503520197D66}"/>
          </ac:graphicFrameMkLst>
        </pc:graphicFrameChg>
        <pc:graphicFrameChg chg="mod modGraphic">
          <ac:chgData name="Rajesh Kathulapalli" userId="" providerId="" clId="Web-{BEAB8F17-C5D3-4D8A-97BC-6CF5D7D99092}" dt="2024-05-20T06:37:02.980" v="457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BEAB8F17-C5D3-4D8A-97BC-6CF5D7D99092}" dt="2024-05-20T06:32:55.374" v="418"/>
          <ac:graphicFrameMkLst>
            <pc:docMk/>
            <pc:sldMk cId="1256049212" sldId="2147477664"/>
            <ac:graphicFrameMk id="5" creationId="{140EC14E-1791-8B7E-071A-BD0828D44234}"/>
          </ac:graphicFrameMkLst>
        </pc:graphicFrameChg>
      </pc:sldChg>
    </pc:docChg>
  </pc:docChgLst>
  <pc:docChgLst>
    <pc:chgData name="Guruprasad Ramesh" clId="Web-{6EAD80A9-ED53-469F-94EE-E36156AFFF19}"/>
    <pc:docChg chg="modSld">
      <pc:chgData name="Guruprasad Ramesh" userId="" providerId="" clId="Web-{6EAD80A9-ED53-469F-94EE-E36156AFFF19}" dt="2024-04-08T06:31:29.393" v="229"/>
      <pc:docMkLst>
        <pc:docMk/>
      </pc:docMkLst>
      <pc:sldChg chg="modSp">
        <pc:chgData name="Guruprasad Ramesh" userId="" providerId="" clId="Web-{6EAD80A9-ED53-469F-94EE-E36156AFFF19}" dt="2024-04-08T06:31:29.393" v="229"/>
        <pc:sldMkLst>
          <pc:docMk/>
          <pc:sldMk cId="2775464587" sldId="2147471537"/>
        </pc:sldMkLst>
        <pc:graphicFrameChg chg="mod modGraphic">
          <ac:chgData name="Guruprasad Ramesh" userId="" providerId="" clId="Web-{6EAD80A9-ED53-469F-94EE-E36156AFFF19}" dt="2024-04-08T06:31:29.393" v="229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RAMANATHAN NATARAJAN" clId="Web-{E9DE9E09-F8C8-483F-A091-BDC3796EED39}"/>
    <pc:docChg chg="modSld">
      <pc:chgData name="RAMANATHAN NATARAJAN" userId="" providerId="" clId="Web-{E9DE9E09-F8C8-483F-A091-BDC3796EED39}" dt="2024-04-22T06:27:38.296" v="281"/>
      <pc:docMkLst>
        <pc:docMk/>
      </pc:docMkLst>
      <pc:sldChg chg="modSp">
        <pc:chgData name="RAMANATHAN NATARAJAN" userId="" providerId="" clId="Web-{E9DE9E09-F8C8-483F-A091-BDC3796EED39}" dt="2024-04-22T06:27:38.296" v="281"/>
        <pc:sldMkLst>
          <pc:docMk/>
          <pc:sldMk cId="2337447902" sldId="2147471545"/>
        </pc:sldMkLst>
        <pc:graphicFrameChg chg="mod modGraphic">
          <ac:chgData name="RAMANATHAN NATARAJAN" userId="" providerId="" clId="Web-{E9DE9E09-F8C8-483F-A091-BDC3796EED39}" dt="2024-04-22T06:27:38.296" v="281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</pc:sldChg>
    </pc:docChg>
  </pc:docChgLst>
  <pc:docChgLst>
    <pc:chgData name="Abhishek Kumar" clId="Web-{7A20AC36-2F05-4E9F-A480-1DDA9709A760}"/>
    <pc:docChg chg="modSld">
      <pc:chgData name="Abhishek Kumar" userId="" providerId="" clId="Web-{7A20AC36-2F05-4E9F-A480-1DDA9709A760}" dt="2024-06-03T07:38:21.990" v="134"/>
      <pc:docMkLst>
        <pc:docMk/>
      </pc:docMkLst>
      <pc:sldChg chg="addSp delSp modSp">
        <pc:chgData name="Abhishek Kumar" userId="" providerId="" clId="Web-{7A20AC36-2F05-4E9F-A480-1DDA9709A760}" dt="2024-06-03T07:38:21.990" v="134"/>
        <pc:sldMkLst>
          <pc:docMk/>
          <pc:sldMk cId="373300723" sldId="2147471547"/>
        </pc:sldMkLst>
        <pc:graphicFrameChg chg="mod modGraphic">
          <ac:chgData name="Abhishek Kumar" userId="" providerId="" clId="Web-{7A20AC36-2F05-4E9F-A480-1DDA9709A760}" dt="2024-06-03T07:38:21.990" v="134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7A20AC36-2F05-4E9F-A480-1DDA9709A760}" dt="2024-06-03T07:16:30.797" v="54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  <pc:picChg chg="add mod">
          <ac:chgData name="Abhishek Kumar" userId="" providerId="" clId="Web-{7A20AC36-2F05-4E9F-A480-1DDA9709A760}" dt="2024-06-03T07:17:59.893" v="56" actId="1076"/>
          <ac:picMkLst>
            <pc:docMk/>
            <pc:sldMk cId="373300723" sldId="2147471547"/>
            <ac:picMk id="9" creationId="{1D965A83-25C7-201C-5459-C9CA6B41DCAA}"/>
          </ac:picMkLst>
        </pc:picChg>
        <pc:picChg chg="del">
          <ac:chgData name="Abhishek Kumar" userId="" providerId="" clId="Web-{7A20AC36-2F05-4E9F-A480-1DDA9709A760}" dt="2024-06-03T07:14:02.451" v="46"/>
          <ac:picMkLst>
            <pc:docMk/>
            <pc:sldMk cId="373300723" sldId="2147471547"/>
            <ac:picMk id="10" creationId="{E0BC1873-D221-24EB-0BB8-599B002332B1}"/>
          </ac:picMkLst>
        </pc:picChg>
      </pc:sldChg>
    </pc:docChg>
  </pc:docChgLst>
  <pc:docChgLst>
    <pc:chgData name="Shweta Gupta" clId="Web-{4CACC4CE-BE20-4BE6-897D-598456E63399}"/>
    <pc:docChg chg="modSld">
      <pc:chgData name="Shweta Gupta" userId="" providerId="" clId="Web-{4CACC4CE-BE20-4BE6-897D-598456E63399}" dt="2023-12-11T07:44:40.966" v="490"/>
      <pc:docMkLst>
        <pc:docMk/>
      </pc:docMkLst>
      <pc:sldChg chg="modSp">
        <pc:chgData name="Shweta Gupta" userId="" providerId="" clId="Web-{4CACC4CE-BE20-4BE6-897D-598456E63399}" dt="2023-12-11T07:44:40.966" v="490"/>
        <pc:sldMkLst>
          <pc:docMk/>
          <pc:sldMk cId="1644857702" sldId="2147471540"/>
        </pc:sldMkLst>
        <pc:graphicFrameChg chg="mod modGraphic">
          <ac:chgData name="Shweta Gupta" userId="" providerId="" clId="Web-{4CACC4CE-BE20-4BE6-897D-598456E63399}" dt="2023-12-11T07:44:40.966" v="490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Shivani Rana" clId="Web-{2F3ADA75-D399-4DF0-83DD-1137CC993D4B}"/>
    <pc:docChg chg="modSld">
      <pc:chgData name="Shivani Rana" userId="" providerId="" clId="Web-{2F3ADA75-D399-4DF0-83DD-1137CC993D4B}" dt="2023-11-24T09:52:25.162" v="19"/>
      <pc:docMkLst>
        <pc:docMk/>
      </pc:docMkLst>
      <pc:sldChg chg="modSp">
        <pc:chgData name="Shivani Rana" userId="" providerId="" clId="Web-{2F3ADA75-D399-4DF0-83DD-1137CC993D4B}" dt="2023-11-24T09:52:25.162" v="19"/>
        <pc:sldMkLst>
          <pc:docMk/>
          <pc:sldMk cId="3261528758" sldId="2147471536"/>
        </pc:sldMkLst>
        <pc:graphicFrameChg chg="mod modGraphic">
          <ac:chgData name="Shivani Rana" userId="" providerId="" clId="Web-{2F3ADA75-D399-4DF0-83DD-1137CC993D4B}" dt="2023-11-24T09:52:25.162" v="19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Surbhi Soni" clId="Web-{B9A79E91-D086-4319-9E4B-B3FF1410B7CF}"/>
    <pc:docChg chg="addSld delSld modSld">
      <pc:chgData name="Surbhi Soni" userId="" providerId="" clId="Web-{B9A79E91-D086-4319-9E4B-B3FF1410B7CF}" dt="2024-04-22T08:43:44.961" v="568"/>
      <pc:docMkLst>
        <pc:docMk/>
      </pc:docMkLst>
      <pc:sldChg chg="modSp">
        <pc:chgData name="Surbhi Soni" userId="" providerId="" clId="Web-{B9A79E91-D086-4319-9E4B-B3FF1410B7CF}" dt="2024-04-22T08:43:44.961" v="568"/>
        <pc:sldMkLst>
          <pc:docMk/>
          <pc:sldMk cId="1768006258" sldId="2147471549"/>
        </pc:sldMkLst>
        <pc:graphicFrameChg chg="mod modGraphic">
          <ac:chgData name="Surbhi Soni" userId="" providerId="" clId="Web-{B9A79E91-D086-4319-9E4B-B3FF1410B7CF}" dt="2024-04-22T08:38:10.619" v="509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Surbhi Soni" userId="" providerId="" clId="Web-{B9A79E91-D086-4319-9E4B-B3FF1410B7CF}" dt="2024-04-22T08:43:44.961" v="568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</pc:sldChg>
      <pc:sldChg chg="new del">
        <pc:chgData name="Surbhi Soni" userId="" providerId="" clId="Web-{B9A79E91-D086-4319-9E4B-B3FF1410B7CF}" dt="2024-04-22T08:13:44.854" v="1"/>
        <pc:sldMkLst>
          <pc:docMk/>
          <pc:sldMk cId="303263470" sldId="2147477677"/>
        </pc:sldMkLst>
      </pc:sldChg>
    </pc:docChg>
  </pc:docChgLst>
  <pc:docChgLst>
    <pc:chgData name="Oddepalli Mahender" clId="Web-{B710D236-4F03-4F1B-BE32-DBDC628DFDC8}"/>
    <pc:docChg chg="modSld">
      <pc:chgData name="Oddepalli Mahender" userId="" providerId="" clId="Web-{B710D236-4F03-4F1B-BE32-DBDC628DFDC8}" dt="2024-04-29T06:15:41.102" v="122"/>
      <pc:docMkLst>
        <pc:docMk/>
      </pc:docMkLst>
      <pc:sldChg chg="modSp">
        <pc:chgData name="Oddepalli Mahender" userId="" providerId="" clId="Web-{B710D236-4F03-4F1B-BE32-DBDC628DFDC8}" dt="2024-04-29T06:15:41.102" v="122"/>
        <pc:sldMkLst>
          <pc:docMk/>
          <pc:sldMk cId="4213397551" sldId="2147477665"/>
        </pc:sldMkLst>
        <pc:graphicFrameChg chg="mod modGraphic">
          <ac:chgData name="Oddepalli Mahender" userId="" providerId="" clId="Web-{B710D236-4F03-4F1B-BE32-DBDC628DFDC8}" dt="2024-04-29T06:15:41.102" v="122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VENKANNA DARAVATHU" clId="Web-{0C870FB7-F55B-4993-91F7-34D8E4D2C370}"/>
    <pc:docChg chg="modSld">
      <pc:chgData name="VENKANNA DARAVATHU" userId="" providerId="" clId="Web-{0C870FB7-F55B-4993-91F7-34D8E4D2C370}" dt="2023-10-03T05:45:13.228" v="69"/>
      <pc:docMkLst>
        <pc:docMk/>
      </pc:docMkLst>
      <pc:sldChg chg="modSp">
        <pc:chgData name="VENKANNA DARAVATHU" userId="" providerId="" clId="Web-{0C870FB7-F55B-4993-91F7-34D8E4D2C370}" dt="2023-10-03T05:45:13.228" v="69"/>
        <pc:sldMkLst>
          <pc:docMk/>
          <pc:sldMk cId="1644857702" sldId="2147471540"/>
        </pc:sldMkLst>
        <pc:graphicFrameChg chg="mod modGraphic">
          <ac:chgData name="VENKANNA DARAVATHU" userId="" providerId="" clId="Web-{0C870FB7-F55B-4993-91F7-34D8E4D2C370}" dt="2023-10-03T05:45:13.228" v="69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VENKANNA DARAVATHU" userId="" providerId="" clId="Web-{0C870FB7-F55B-4993-91F7-34D8E4D2C370}" dt="2023-10-03T05:44:25.118" v="54"/>
          <ac:graphicFrameMkLst>
            <pc:docMk/>
            <pc:sldMk cId="1644857702" sldId="2147471540"/>
            <ac:graphicFrameMk id="9" creationId="{DF284E96-C6CE-EA1E-4974-5026C95BEE0F}"/>
          </ac:graphicFrameMkLst>
        </pc:graphicFrameChg>
        <pc:graphicFrameChg chg="mod modGraphic">
          <ac:chgData name="VENKANNA DARAVATHU" userId="" providerId="" clId="Web-{0C870FB7-F55B-4993-91F7-34D8E4D2C370}" dt="2023-10-03T05:35:58.953" v="45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Robert Oinam" clId="Web-{36E56F59-8C81-4E38-8BF4-2273D17A806F}"/>
    <pc:docChg chg="modSld">
      <pc:chgData name="Robert Oinam" userId="" providerId="" clId="Web-{36E56F59-8C81-4E38-8BF4-2273D17A806F}" dt="2024-07-01T10:02:15.223" v="698"/>
      <pc:docMkLst>
        <pc:docMk/>
      </pc:docMkLst>
      <pc:sldChg chg="addSp delSp modSp">
        <pc:chgData name="Robert Oinam" userId="" providerId="" clId="Web-{36E56F59-8C81-4E38-8BF4-2273D17A806F}" dt="2024-07-01T10:02:15.223" v="698"/>
        <pc:sldMkLst>
          <pc:docMk/>
          <pc:sldMk cId="2422146712" sldId="2147471544"/>
        </pc:sldMkLst>
        <pc:graphicFrameChg chg="mod modGraphic">
          <ac:chgData name="Robert Oinam" userId="" providerId="" clId="Web-{36E56F59-8C81-4E38-8BF4-2273D17A806F}" dt="2024-07-01T09:58:15.784" v="687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36E56F59-8C81-4E38-8BF4-2273D17A806F}" dt="2024-07-01T10:02:15.223" v="698"/>
          <ac:graphicFrameMkLst>
            <pc:docMk/>
            <pc:sldMk cId="2422146712" sldId="2147471544"/>
            <ac:graphicFrameMk id="7" creationId="{148940D1-ED10-54B1-8141-86F78E2B9798}"/>
          </ac:graphicFrameMkLst>
        </pc:graphicFrameChg>
        <pc:picChg chg="add mod">
          <ac:chgData name="Robert Oinam" userId="" providerId="" clId="Web-{36E56F59-8C81-4E38-8BF4-2273D17A806F}" dt="2024-07-01T10:01:50.676" v="694" actId="1076"/>
          <ac:picMkLst>
            <pc:docMk/>
            <pc:sldMk cId="2422146712" sldId="2147471544"/>
            <ac:picMk id="5" creationId="{EA595DF0-9329-61D6-F373-CB9246AE3CBD}"/>
          </ac:picMkLst>
        </pc:picChg>
        <pc:picChg chg="del">
          <ac:chgData name="Robert Oinam" userId="" providerId="" clId="Web-{36E56F59-8C81-4E38-8BF4-2273D17A806F}" dt="2024-07-01T10:01:20.208" v="688"/>
          <ac:picMkLst>
            <pc:docMk/>
            <pc:sldMk cId="2422146712" sldId="2147471544"/>
            <ac:picMk id="11" creationId="{301C0BEE-FCA6-5BE0-1669-7172BC0AABE3}"/>
          </ac:picMkLst>
        </pc:picChg>
      </pc:sldChg>
    </pc:docChg>
  </pc:docChgLst>
  <pc:docChgLst>
    <pc:chgData name="Karan M" clId="Web-{7D32E887-6B17-4799-803A-46C610B8CE27}"/>
    <pc:docChg chg="modSld">
      <pc:chgData name="Karan M" userId="" providerId="" clId="Web-{7D32E887-6B17-4799-803A-46C610B8CE27}" dt="2024-03-04T07:26:21.798" v="26"/>
      <pc:docMkLst>
        <pc:docMk/>
      </pc:docMkLst>
      <pc:sldChg chg="modSp">
        <pc:chgData name="Karan M" userId="" providerId="" clId="Web-{7D32E887-6B17-4799-803A-46C610B8CE27}" dt="2024-03-04T07:26:21.798" v="26"/>
        <pc:sldMkLst>
          <pc:docMk/>
          <pc:sldMk cId="2912535993" sldId="2147471550"/>
        </pc:sldMkLst>
        <pc:graphicFrameChg chg="mod modGraphic">
          <ac:chgData name="Karan M" userId="" providerId="" clId="Web-{7D32E887-6B17-4799-803A-46C610B8CE27}" dt="2024-03-04T07:26:21.798" v="26"/>
          <ac:graphicFrameMkLst>
            <pc:docMk/>
            <pc:sldMk cId="2912535993" sldId="2147471550"/>
            <ac:graphicFrameMk id="18" creationId="{0F898381-ED80-EF53-913E-26B5DBA7E285}"/>
          </ac:graphicFrameMkLst>
        </pc:graphicFrameChg>
      </pc:sldChg>
    </pc:docChg>
  </pc:docChgLst>
  <pc:docChgLst>
    <pc:chgData name="Guruprasad Ramesh" clId="Web-{10213DB1-BDED-468E-989A-E38DA1D7A51E}"/>
    <pc:docChg chg="modSld">
      <pc:chgData name="Guruprasad Ramesh" userId="" providerId="" clId="Web-{10213DB1-BDED-468E-989A-E38DA1D7A51E}" dt="2024-03-11T09:04:17.498" v="500"/>
      <pc:docMkLst>
        <pc:docMk/>
      </pc:docMkLst>
      <pc:sldChg chg="modSp">
        <pc:chgData name="Guruprasad Ramesh" userId="" providerId="" clId="Web-{10213DB1-BDED-468E-989A-E38DA1D7A51E}" dt="2024-03-11T09:04:17.498" v="500"/>
        <pc:sldMkLst>
          <pc:docMk/>
          <pc:sldMk cId="2775464587" sldId="2147471537"/>
        </pc:sldMkLst>
        <pc:graphicFrameChg chg="mod modGraphic">
          <ac:chgData name="Guruprasad Ramesh" userId="" providerId="" clId="Web-{10213DB1-BDED-468E-989A-E38DA1D7A51E}" dt="2024-03-11T09:04:17.498" v="500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RAVI KUMAR BONKUPALLI" clId="Web-{935413D6-6E36-435A-874C-5735D0CC9983}"/>
    <pc:docChg chg="modSld">
      <pc:chgData name="RAVI KUMAR BONKUPALLI" userId="" providerId="" clId="Web-{935413D6-6E36-435A-874C-5735D0CC9983}" dt="2024-01-08T10:49:42.254" v="335"/>
      <pc:docMkLst>
        <pc:docMk/>
      </pc:docMkLst>
      <pc:sldChg chg="modSp">
        <pc:chgData name="RAVI KUMAR BONKUPALLI" userId="" providerId="" clId="Web-{935413D6-6E36-435A-874C-5735D0CC9983}" dt="2024-01-08T10:49:42.254" v="335"/>
        <pc:sldMkLst>
          <pc:docMk/>
          <pc:sldMk cId="3051149279" sldId="2147471548"/>
        </pc:sldMkLst>
        <pc:graphicFrameChg chg="mod modGraphic">
          <ac:chgData name="RAVI KUMAR BONKUPALLI" userId="" providerId="" clId="Web-{935413D6-6E36-435A-874C-5735D0CC9983}" dt="2024-01-08T10:49:42.254" v="335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Niveditha Madiri" clId="Web-{404918C8-DFCF-4F15-BFA2-C4E248970BFA}"/>
    <pc:docChg chg="modSld">
      <pc:chgData name="Niveditha Madiri" userId="" providerId="" clId="Web-{404918C8-DFCF-4F15-BFA2-C4E248970BFA}" dt="2023-10-30T06:12:26.463" v="644"/>
      <pc:docMkLst>
        <pc:docMk/>
      </pc:docMkLst>
      <pc:sldChg chg="modSp">
        <pc:chgData name="Niveditha Madiri" userId="" providerId="" clId="Web-{404918C8-DFCF-4F15-BFA2-C4E248970BFA}" dt="2023-10-30T06:12:26.463" v="644"/>
        <pc:sldMkLst>
          <pc:docMk/>
          <pc:sldMk cId="2269746444" sldId="2147477647"/>
        </pc:sldMkLst>
        <pc:graphicFrameChg chg="mod modGraphic">
          <ac:chgData name="Niveditha Madiri" userId="" providerId="" clId="Web-{404918C8-DFCF-4F15-BFA2-C4E248970BFA}" dt="2023-10-30T06:12:26.463" v="644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</pc:sldChg>
      <pc:sldChg chg="modSp">
        <pc:chgData name="Niveditha Madiri" userId="" providerId="" clId="Web-{404918C8-DFCF-4F15-BFA2-C4E248970BFA}" dt="2023-10-30T06:08:56.132" v="295"/>
        <pc:sldMkLst>
          <pc:docMk/>
          <pc:sldMk cId="3524939644" sldId="2147477648"/>
        </pc:sldMkLst>
        <pc:graphicFrameChg chg="mod modGraphic">
          <ac:chgData name="Niveditha Madiri" userId="" providerId="" clId="Web-{404918C8-DFCF-4F15-BFA2-C4E248970BFA}" dt="2023-10-30T06:08:56.132" v="295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Digo George" clId="Web-{7077389C-1DF2-4092-9E8C-28A6137537B8}"/>
    <pc:docChg chg="modSld">
      <pc:chgData name="Digo George" userId="" providerId="" clId="Web-{7077389C-1DF2-4092-9E8C-28A6137537B8}" dt="2023-11-13T06:08:24.099" v="345"/>
      <pc:docMkLst>
        <pc:docMk/>
      </pc:docMkLst>
      <pc:sldChg chg="modSp">
        <pc:chgData name="Digo George" userId="" providerId="" clId="Web-{7077389C-1DF2-4092-9E8C-28A6137537B8}" dt="2023-11-13T06:08:24.099" v="345"/>
        <pc:sldMkLst>
          <pc:docMk/>
          <pc:sldMk cId="900783063" sldId="2147471534"/>
        </pc:sldMkLst>
        <pc:graphicFrameChg chg="mod modGraphic">
          <ac:chgData name="Digo George" userId="" providerId="" clId="Web-{7077389C-1DF2-4092-9E8C-28A6137537B8}" dt="2023-11-13T06:08:24.099" v="345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7077389C-1DF2-4092-9E8C-28A6137537B8}" dt="2023-11-13T06:06:37.879" v="5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Banasree Maji" clId="Web-{4E5D0FAE-A4F6-4700-9F04-2CF22BDD8571}"/>
    <pc:docChg chg="modSld">
      <pc:chgData name="Banasree Maji" userId="" providerId="" clId="Web-{4E5D0FAE-A4F6-4700-9F04-2CF22BDD8571}" dt="2023-12-10T21:20:13.529" v="352"/>
      <pc:docMkLst>
        <pc:docMk/>
      </pc:docMkLst>
      <pc:sldChg chg="modSp">
        <pc:chgData name="Banasree Maji" userId="" providerId="" clId="Web-{4E5D0FAE-A4F6-4700-9F04-2CF22BDD8571}" dt="2023-12-10T21:20:13.529" v="352"/>
        <pc:sldMkLst>
          <pc:docMk/>
          <pc:sldMk cId="2775464587" sldId="2147471537"/>
        </pc:sldMkLst>
        <pc:graphicFrameChg chg="mod modGraphic">
          <ac:chgData name="Banasree Maji" userId="" providerId="" clId="Web-{4E5D0FAE-A4F6-4700-9F04-2CF22BDD8571}" dt="2023-12-10T21:12:17.648" v="105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  <pc:graphicFrameChg chg="mod modGraphic">
          <ac:chgData name="Banasree Maji" userId="" providerId="" clId="Web-{4E5D0FAE-A4F6-4700-9F04-2CF22BDD8571}" dt="2023-12-10T21:20:13.529" v="352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  <pc:graphicFrameChg chg="mod modGraphic">
          <ac:chgData name="Banasree Maji" userId="" providerId="" clId="Web-{4E5D0FAE-A4F6-4700-9F04-2CF22BDD8571}" dt="2023-12-10T21:10:47.506" v="23"/>
          <ac:graphicFrameMkLst>
            <pc:docMk/>
            <pc:sldMk cId="2775464587" sldId="2147471537"/>
            <ac:graphicFrameMk id="12" creationId="{43AF9754-C076-8993-0283-2766F4F8A8F8}"/>
          </ac:graphicFrameMkLst>
        </pc:graphicFrameChg>
      </pc:sldChg>
    </pc:docChg>
  </pc:docChgLst>
  <pc:docChgLst>
    <pc:chgData name="Guruprasad Ramesh" clId="Web-{E659F6E1-CAAD-49C6-A53E-828FC78C967B}"/>
    <pc:docChg chg="modSld">
      <pc:chgData name="Guruprasad Ramesh" userId="" providerId="" clId="Web-{E659F6E1-CAAD-49C6-A53E-828FC78C967B}" dt="2024-05-20T10:05:54.502" v="13" actId="1076"/>
      <pc:docMkLst>
        <pc:docMk/>
      </pc:docMkLst>
      <pc:sldChg chg="delSp modSp">
        <pc:chgData name="Guruprasad Ramesh" userId="" providerId="" clId="Web-{E659F6E1-CAAD-49C6-A53E-828FC78C967B}" dt="2024-05-20T10:05:54.502" v="13" actId="1076"/>
        <pc:sldMkLst>
          <pc:docMk/>
          <pc:sldMk cId="2775464587" sldId="2147471537"/>
        </pc:sldMkLst>
        <pc:graphicFrameChg chg="del mod modGraphic">
          <ac:chgData name="Guruprasad Ramesh" userId="" providerId="" clId="Web-{E659F6E1-CAAD-49C6-A53E-828FC78C967B}" dt="2024-05-20T10:05:06.924" v="6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  <pc:graphicFrameChg chg="mod modGraphic">
          <ac:chgData name="Guruprasad Ramesh" userId="" providerId="" clId="Web-{E659F6E1-CAAD-49C6-A53E-828FC78C967B}" dt="2024-05-20T10:05:54.502" v="13" actId="1076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Venkata Ramana Devisetty" clId="Web-{424B9576-17FF-4C37-9615-8D2697DE0BE5}"/>
    <pc:docChg chg="modSld">
      <pc:chgData name="Venkata Ramana Devisetty" userId="" providerId="" clId="Web-{424B9576-17FF-4C37-9615-8D2697DE0BE5}" dt="2024-03-04T05:22:21.967" v="195"/>
      <pc:docMkLst>
        <pc:docMk/>
      </pc:docMkLst>
      <pc:sldChg chg="modSp">
        <pc:chgData name="Venkata Ramana Devisetty" userId="" providerId="" clId="Web-{424B9576-17FF-4C37-9615-8D2697DE0BE5}" dt="2024-03-04T05:22:21.967" v="195"/>
        <pc:sldMkLst>
          <pc:docMk/>
          <pc:sldMk cId="484853796" sldId="2147471546"/>
        </pc:sldMkLst>
        <pc:graphicFrameChg chg="mod modGraphic">
          <ac:chgData name="Venkata Ramana Devisetty" userId="" providerId="" clId="Web-{424B9576-17FF-4C37-9615-8D2697DE0BE5}" dt="2024-03-04T05:22:21.967" v="195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Robert Oinam" clId="Web-{FE324FDD-5935-4488-8A82-CEDF2A538F8F}"/>
    <pc:docChg chg="modSld">
      <pc:chgData name="Robert Oinam" userId="" providerId="" clId="Web-{FE324FDD-5935-4488-8A82-CEDF2A538F8F}" dt="2024-03-18T07:25:20.055" v="379"/>
      <pc:docMkLst>
        <pc:docMk/>
      </pc:docMkLst>
      <pc:sldChg chg="modSp">
        <pc:chgData name="Robert Oinam" userId="" providerId="" clId="Web-{FE324FDD-5935-4488-8A82-CEDF2A538F8F}" dt="2024-03-18T07:25:20.055" v="379"/>
        <pc:sldMkLst>
          <pc:docMk/>
          <pc:sldMk cId="2422146712" sldId="2147471544"/>
        </pc:sldMkLst>
        <pc:graphicFrameChg chg="mod modGraphic">
          <ac:chgData name="Robert Oinam" userId="" providerId="" clId="Web-{FE324FDD-5935-4488-8A82-CEDF2A538F8F}" dt="2024-03-18T07:24:05.898" v="355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FE324FDD-5935-4488-8A82-CEDF2A538F8F}" dt="2024-03-18T07:25:20.055" v="379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FE324FDD-5935-4488-8A82-CEDF2A538F8F}" dt="2024-03-18T07:23:58.148" v="349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</pc:sldChg>
    </pc:docChg>
  </pc:docChgLst>
  <pc:docChgLst>
    <pc:chgData name="Robert Oinam" clId="Web-{16705C35-EB89-4AED-B2AC-2AD49AA85590}"/>
    <pc:docChg chg="modSld">
      <pc:chgData name="Robert Oinam" userId="" providerId="" clId="Web-{16705C35-EB89-4AED-B2AC-2AD49AA85590}" dt="2023-11-20T07:45:02.875" v="275"/>
      <pc:docMkLst>
        <pc:docMk/>
      </pc:docMkLst>
      <pc:sldChg chg="modSp">
        <pc:chgData name="Robert Oinam" userId="" providerId="" clId="Web-{16705C35-EB89-4AED-B2AC-2AD49AA85590}" dt="2023-11-20T07:45:02.875" v="275"/>
        <pc:sldMkLst>
          <pc:docMk/>
          <pc:sldMk cId="2422146712" sldId="2147471544"/>
        </pc:sldMkLst>
        <pc:graphicFrameChg chg="mod modGraphic">
          <ac:chgData name="Robert Oinam" userId="" providerId="" clId="Web-{16705C35-EB89-4AED-B2AC-2AD49AA85590}" dt="2023-11-20T07:43:18.029" v="213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16705C35-EB89-4AED-B2AC-2AD49AA85590}" dt="2023-11-20T07:45:02.875" v="275"/>
          <ac:graphicFrameMkLst>
            <pc:docMk/>
            <pc:sldMk cId="2422146712" sldId="2147471544"/>
            <ac:graphicFrameMk id="5" creationId="{636B816A-E378-8E21-817F-ECF20C1E03A9}"/>
          </ac:graphicFrameMkLst>
        </pc:graphicFrameChg>
      </pc:sldChg>
    </pc:docChg>
  </pc:docChgLst>
  <pc:docChgLst>
    <pc:chgData name="Banasree Maji" clId="Web-{F773618B-3E0C-4B85-A33F-C6CEB7F9034F}"/>
    <pc:docChg chg="modSld">
      <pc:chgData name="Banasree Maji" userId="" providerId="" clId="Web-{F773618B-3E0C-4B85-A33F-C6CEB7F9034F}" dt="2023-11-27T01:14:47.438" v="61"/>
      <pc:docMkLst>
        <pc:docMk/>
      </pc:docMkLst>
      <pc:sldChg chg="modSp">
        <pc:chgData name="Banasree Maji" userId="" providerId="" clId="Web-{F773618B-3E0C-4B85-A33F-C6CEB7F9034F}" dt="2023-11-27T01:14:47.438" v="61"/>
        <pc:sldMkLst>
          <pc:docMk/>
          <pc:sldMk cId="2775464587" sldId="2147471537"/>
        </pc:sldMkLst>
        <pc:graphicFrameChg chg="mod modGraphic">
          <ac:chgData name="Banasree Maji" userId="" providerId="" clId="Web-{F773618B-3E0C-4B85-A33F-C6CEB7F9034F}" dt="2023-11-27T01:13:14.780" v="55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  <pc:graphicFrameChg chg="mod modGraphic">
          <ac:chgData name="Banasree Maji" userId="" providerId="" clId="Web-{F773618B-3E0C-4B85-A33F-C6CEB7F9034F}" dt="2023-11-27T01:14:47.438" v="61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Reddaiah Tanneru" clId="Web-{48FEB2D1-075F-40BF-9571-4D5EE42E326F}"/>
    <pc:docChg chg="modSld">
      <pc:chgData name="Reddaiah Tanneru" userId="" providerId="" clId="Web-{48FEB2D1-075F-40BF-9571-4D5EE42E326F}" dt="2024-02-19T04:58:44.065" v="244"/>
      <pc:docMkLst>
        <pc:docMk/>
      </pc:docMkLst>
      <pc:sldChg chg="modSp">
        <pc:chgData name="Reddaiah Tanneru" userId="" providerId="" clId="Web-{48FEB2D1-075F-40BF-9571-4D5EE42E326F}" dt="2024-02-19T04:58:44.065" v="244"/>
        <pc:sldMkLst>
          <pc:docMk/>
          <pc:sldMk cId="484853796" sldId="2147471546"/>
        </pc:sldMkLst>
        <pc:graphicFrameChg chg="mod modGraphic">
          <ac:chgData name="Reddaiah Tanneru" userId="" providerId="" clId="Web-{48FEB2D1-075F-40BF-9571-4D5EE42E326F}" dt="2024-02-19T04:58:44.065" v="244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Digo George" clId="Web-{D44775ED-4B6A-4EFE-9C19-3FE8282B4EE4}"/>
    <pc:docChg chg="modSld">
      <pc:chgData name="Digo George" userId="" providerId="" clId="Web-{D44775ED-4B6A-4EFE-9C19-3FE8282B4EE4}" dt="2023-09-29T08:51:36.473" v="895"/>
      <pc:docMkLst>
        <pc:docMk/>
      </pc:docMkLst>
      <pc:sldChg chg="modSp">
        <pc:chgData name="Digo George" userId="" providerId="" clId="Web-{D44775ED-4B6A-4EFE-9C19-3FE8282B4EE4}" dt="2023-09-29T08:51:36.473" v="895"/>
        <pc:sldMkLst>
          <pc:docMk/>
          <pc:sldMk cId="900783063" sldId="2147471534"/>
        </pc:sldMkLst>
        <pc:graphicFrameChg chg="mod">
          <ac:chgData name="Digo George" userId="" providerId="" clId="Web-{D44775ED-4B6A-4EFE-9C19-3FE8282B4EE4}" dt="2023-09-29T08:51:24.301" v="892" actId="1076"/>
          <ac:graphicFrameMkLst>
            <pc:docMk/>
            <pc:sldMk cId="900783063" sldId="2147471534"/>
            <ac:graphicFrameMk id="2" creationId="{93BA7E0D-EDE2-BD71-F6FD-1D094D323F6F}"/>
          </ac:graphicFrameMkLst>
        </pc:graphicFrameChg>
        <pc:graphicFrameChg chg="mod modGraphic">
          <ac:chgData name="Digo George" userId="" providerId="" clId="Web-{D44775ED-4B6A-4EFE-9C19-3FE8282B4EE4}" dt="2023-09-29T08:49:44.064" v="861"/>
          <ac:graphicFrameMkLst>
            <pc:docMk/>
            <pc:sldMk cId="900783063" sldId="2147471534"/>
            <ac:graphicFrameMk id="8" creationId="{DD801BE3-2AF1-4784-FB2B-38B68C8C91E3}"/>
          </ac:graphicFrameMkLst>
        </pc:graphicFrameChg>
        <pc:graphicFrameChg chg="mod modGraphic">
          <ac:chgData name="Digo George" userId="" providerId="" clId="Web-{D44775ED-4B6A-4EFE-9C19-3FE8282B4EE4}" dt="2023-09-29T08:51:36.473" v="895"/>
          <ac:graphicFrameMkLst>
            <pc:docMk/>
            <pc:sldMk cId="900783063" sldId="2147471534"/>
            <ac:graphicFrameMk id="29" creationId="{629496F3-0E49-6C9B-03BB-984F66AA3089}"/>
          </ac:graphicFrameMkLst>
        </pc:graphicFrameChg>
        <pc:graphicFrameChg chg="mod modGraphic">
          <ac:chgData name="Digo George" userId="" providerId="" clId="Web-{D44775ED-4B6A-4EFE-9C19-3FE8282B4EE4}" dt="2023-09-29T08:51:08.847" v="889"/>
          <ac:graphicFrameMkLst>
            <pc:docMk/>
            <pc:sldMk cId="900783063" sldId="2147471534"/>
            <ac:graphicFrameMk id="30" creationId="{43930D81-5176-81CA-2B5C-14A47128C16D}"/>
          </ac:graphicFrameMkLst>
        </pc:graphicFrameChg>
      </pc:sldChg>
    </pc:docChg>
  </pc:docChgLst>
  <pc:docChgLst>
    <pc:chgData name="Digo George" clId="Web-{80B1354E-2D26-4051-A7CC-0FFA3ABF8883}"/>
    <pc:docChg chg="modSld">
      <pc:chgData name="Digo George" userId="" providerId="" clId="Web-{80B1354E-2D26-4051-A7CC-0FFA3ABF8883}" dt="2023-10-06T15:25:41.810" v="583"/>
      <pc:docMkLst>
        <pc:docMk/>
      </pc:docMkLst>
      <pc:sldChg chg="modSp">
        <pc:chgData name="Digo George" userId="" providerId="" clId="Web-{80B1354E-2D26-4051-A7CC-0FFA3ABF8883}" dt="2023-10-06T15:25:41.810" v="583"/>
        <pc:sldMkLst>
          <pc:docMk/>
          <pc:sldMk cId="900783063" sldId="2147471534"/>
        </pc:sldMkLst>
        <pc:graphicFrameChg chg="mod modGraphic">
          <ac:chgData name="Digo George" userId="" providerId="" clId="Web-{80B1354E-2D26-4051-A7CC-0FFA3ABF8883}" dt="2023-10-06T15:25:41.810" v="583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Abhishek Kumar" clId="Web-{0A7C82DB-6CCC-424A-909B-814306D349AD}"/>
    <pc:docChg chg="modSld sldOrd">
      <pc:chgData name="Abhishek Kumar" userId="" providerId="" clId="Web-{0A7C82DB-6CCC-424A-909B-814306D349AD}" dt="2024-04-14T05:57:59.479" v="59"/>
      <pc:docMkLst>
        <pc:docMk/>
      </pc:docMkLst>
      <pc:sldChg chg="ord">
        <pc:chgData name="Abhishek Kumar" userId="" providerId="" clId="Web-{0A7C82DB-6CCC-424A-909B-814306D349AD}" dt="2024-04-14T05:57:59.479" v="59"/>
        <pc:sldMkLst>
          <pc:docMk/>
          <pc:sldMk cId="900783063" sldId="2147471534"/>
        </pc:sldMkLst>
      </pc:sldChg>
      <pc:sldChg chg="modSp">
        <pc:chgData name="Abhishek Kumar" userId="" providerId="" clId="Web-{0A7C82DB-6CCC-424A-909B-814306D349AD}" dt="2024-04-14T05:49:47.060" v="57"/>
        <pc:sldMkLst>
          <pc:docMk/>
          <pc:sldMk cId="373300723" sldId="2147471547"/>
        </pc:sldMkLst>
        <pc:graphicFrameChg chg="mod modGraphic">
          <ac:chgData name="Abhishek Kumar" userId="" providerId="" clId="Web-{0A7C82DB-6CCC-424A-909B-814306D349AD}" dt="2024-04-14T05:49:47.060" v="57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  <pc:sldChg chg="ord">
        <pc:chgData name="Abhishek Kumar" userId="" providerId="" clId="Web-{0A7C82DB-6CCC-424A-909B-814306D349AD}" dt="2024-04-14T05:56:48.011" v="58"/>
        <pc:sldMkLst>
          <pc:docMk/>
          <pc:sldMk cId="4213397551" sldId="2147477665"/>
        </pc:sldMkLst>
      </pc:sldChg>
    </pc:docChg>
  </pc:docChgLst>
  <pc:docChgLst>
    <pc:chgData name="Niveditha Madiri" clId="Web-{09B13FED-31DF-4F2F-B51E-D9A20E875432}"/>
    <pc:docChg chg="modSld">
      <pc:chgData name="Niveditha Madiri" userId="" providerId="" clId="Web-{09B13FED-31DF-4F2F-B51E-D9A20E875432}" dt="2024-04-01T07:21:21.751" v="439"/>
      <pc:docMkLst>
        <pc:docMk/>
      </pc:docMkLst>
      <pc:sldChg chg="modSp">
        <pc:chgData name="Niveditha Madiri" userId="" providerId="" clId="Web-{09B13FED-31DF-4F2F-B51E-D9A20E875432}" dt="2024-04-01T07:18:31.201" v="285"/>
        <pc:sldMkLst>
          <pc:docMk/>
          <pc:sldMk cId="2269746444" sldId="2147477647"/>
        </pc:sldMkLst>
        <pc:graphicFrameChg chg="mod modGraphic">
          <ac:chgData name="Niveditha Madiri" userId="" providerId="" clId="Web-{09B13FED-31DF-4F2F-B51E-D9A20E875432}" dt="2024-04-01T07:18:31.201" v="285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09B13FED-31DF-4F2F-B51E-D9A20E875432}" dt="2024-04-01T07:14:33.422" v="209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09B13FED-31DF-4F2F-B51E-D9A20E875432}" dt="2024-04-01T07:17:38.311" v="233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09B13FED-31DF-4F2F-B51E-D9A20E875432}" dt="2024-04-01T07:21:21.751" v="439"/>
        <pc:sldMkLst>
          <pc:docMk/>
          <pc:sldMk cId="3524939644" sldId="2147477648"/>
        </pc:sldMkLst>
        <pc:graphicFrameChg chg="mod modGraphic">
          <ac:chgData name="Niveditha Madiri" userId="" providerId="" clId="Web-{09B13FED-31DF-4F2F-B51E-D9A20E875432}" dt="2024-04-01T07:20:57.548" v="421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09B13FED-31DF-4F2F-B51E-D9A20E875432}" dt="2024-04-01T07:19:47.423" v="376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09B13FED-31DF-4F2F-B51E-D9A20E875432}" dt="2024-04-01T07:21:21.751" v="439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Venkatarao Gonugunta" clId="Web-{D55FFCBB-08BE-4ADE-903E-FF6E2FC66EF2}"/>
    <pc:docChg chg="modSld">
      <pc:chgData name="Venkatarao Gonugunta" userId="" providerId="" clId="Web-{D55FFCBB-08BE-4ADE-903E-FF6E2FC66EF2}" dt="2024-04-22T02:44:03.113" v="700"/>
      <pc:docMkLst>
        <pc:docMk/>
      </pc:docMkLst>
      <pc:sldChg chg="modSp">
        <pc:chgData name="Venkatarao Gonugunta" userId="" providerId="" clId="Web-{D55FFCBB-08BE-4ADE-903E-FF6E2FC66EF2}" dt="2024-04-22T02:44:03.113" v="700"/>
        <pc:sldMkLst>
          <pc:docMk/>
          <pc:sldMk cId="3261528758" sldId="2147471536"/>
        </pc:sldMkLst>
        <pc:graphicFrameChg chg="mod modGraphic">
          <ac:chgData name="Venkatarao Gonugunta" userId="" providerId="" clId="Web-{D55FFCBB-08BE-4ADE-903E-FF6E2FC66EF2}" dt="2024-04-22T02:44:03.113" v="700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  <pc:graphicFrameChg chg="mod modGraphic">
          <ac:chgData name="Venkatarao Gonugunta" userId="" providerId="" clId="Web-{D55FFCBB-08BE-4ADE-903E-FF6E2FC66EF2}" dt="2024-04-22T02:43:08.769" v="568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Monalisha Beura" clId="Web-{B2F66C28-3343-4BAA-A629-E6718A33626D}"/>
    <pc:docChg chg="modSld">
      <pc:chgData name="Monalisha Beura" userId="" providerId="" clId="Web-{B2F66C28-3343-4BAA-A629-E6718A33626D}" dt="2024-05-20T08:50:58.182" v="12"/>
      <pc:docMkLst>
        <pc:docMk/>
      </pc:docMkLst>
      <pc:sldChg chg="addSp delSp modSp">
        <pc:chgData name="Monalisha Beura" userId="" providerId="" clId="Web-{B2F66C28-3343-4BAA-A629-E6718A33626D}" dt="2024-05-20T08:50:58.182" v="12"/>
        <pc:sldMkLst>
          <pc:docMk/>
          <pc:sldMk cId="3069475017" sldId="2147477653"/>
        </pc:sldMkLst>
        <pc:graphicFrameChg chg="del">
          <ac:chgData name="Monalisha Beura" userId="" providerId="" clId="Web-{B2F66C28-3343-4BAA-A629-E6718A33626D}" dt="2024-05-20T08:48:52.744" v="0"/>
          <ac:graphicFrameMkLst>
            <pc:docMk/>
            <pc:sldMk cId="3069475017" sldId="2147477653"/>
            <ac:graphicFrameMk id="8" creationId="{3D715545-FF2D-27CA-4C28-7D8112F88C4D}"/>
          </ac:graphicFrameMkLst>
        </pc:graphicFrameChg>
        <pc:graphicFrameChg chg="add del">
          <ac:chgData name="Monalisha Beura" userId="" providerId="" clId="Web-{B2F66C28-3343-4BAA-A629-E6718A33626D}" dt="2024-05-20T08:49:17.385" v="3"/>
          <ac:graphicFrameMkLst>
            <pc:docMk/>
            <pc:sldMk cId="3069475017" sldId="2147477653"/>
            <ac:graphicFrameMk id="9" creationId="{3D715545-FF2D-27CA-4C28-7D8112F88C4D}"/>
          </ac:graphicFrameMkLst>
        </pc:graphicFrameChg>
        <pc:graphicFrameChg chg="add del">
          <ac:chgData name="Monalisha Beura" userId="" providerId="" clId="Web-{B2F66C28-3343-4BAA-A629-E6718A33626D}" dt="2024-05-20T08:49:18.791" v="4"/>
          <ac:graphicFrameMkLst>
            <pc:docMk/>
            <pc:sldMk cId="3069475017" sldId="2147477653"/>
            <ac:graphicFrameMk id="11" creationId="{3D715545-FF2D-27CA-4C28-7D8112F88C4D}"/>
          </ac:graphicFrameMkLst>
        </pc:graphicFrameChg>
        <pc:graphicFrameChg chg="add del mod">
          <ac:chgData name="Monalisha Beura" userId="" providerId="" clId="Web-{B2F66C28-3343-4BAA-A629-E6718A33626D}" dt="2024-05-20T08:49:39.182" v="7"/>
          <ac:graphicFrameMkLst>
            <pc:docMk/>
            <pc:sldMk cId="3069475017" sldId="2147477653"/>
            <ac:graphicFrameMk id="14" creationId="{3D715545-FF2D-27CA-4C28-7D8112F88C4D}"/>
          </ac:graphicFrameMkLst>
        </pc:graphicFrameChg>
        <pc:graphicFrameChg chg="add del mod">
          <ac:chgData name="Monalisha Beura" userId="" providerId="" clId="Web-{B2F66C28-3343-4BAA-A629-E6718A33626D}" dt="2024-05-20T08:50:26.479" v="10"/>
          <ac:graphicFrameMkLst>
            <pc:docMk/>
            <pc:sldMk cId="3069475017" sldId="2147477653"/>
            <ac:graphicFrameMk id="15" creationId="{3D715545-FF2D-27CA-4C28-7D8112F88C4D}"/>
          </ac:graphicFrameMkLst>
        </pc:graphicFrameChg>
        <pc:graphicFrameChg chg="add del">
          <ac:chgData name="Monalisha Beura" userId="" providerId="" clId="Web-{B2F66C28-3343-4BAA-A629-E6718A33626D}" dt="2024-05-20T08:50:58.182" v="12"/>
          <ac:graphicFrameMkLst>
            <pc:docMk/>
            <pc:sldMk cId="3069475017" sldId="2147477653"/>
            <ac:graphicFrameMk id="16" creationId="{3D715545-FF2D-27CA-4C28-7D8112F88C4D}"/>
          </ac:graphicFrameMkLst>
        </pc:graphicFrameChg>
      </pc:sldChg>
    </pc:docChg>
  </pc:docChgLst>
  <pc:docChgLst>
    <pc:chgData name="Reddaiah Tanneru" clId="Web-{53345A08-1089-4FB2-9A55-6C1BE3605017}"/>
    <pc:docChg chg="modSld">
      <pc:chgData name="Reddaiah Tanneru" userId="" providerId="" clId="Web-{53345A08-1089-4FB2-9A55-6C1BE3605017}" dt="2024-04-29T02:38:54.478" v="290"/>
      <pc:docMkLst>
        <pc:docMk/>
      </pc:docMkLst>
      <pc:sldChg chg="modSp">
        <pc:chgData name="Reddaiah Tanneru" userId="" providerId="" clId="Web-{53345A08-1089-4FB2-9A55-6C1BE3605017}" dt="2024-04-29T02:38:54.478" v="290"/>
        <pc:sldMkLst>
          <pc:docMk/>
          <pc:sldMk cId="484853796" sldId="2147471546"/>
        </pc:sldMkLst>
        <pc:graphicFrameChg chg="mod modGraphic">
          <ac:chgData name="Reddaiah Tanneru" userId="" providerId="" clId="Web-{53345A08-1089-4FB2-9A55-6C1BE3605017}" dt="2024-04-29T02:34:02.105" v="278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53345A08-1089-4FB2-9A55-6C1BE3605017}" dt="2024-04-29T02:38:54.478" v="290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53345A08-1089-4FB2-9A55-6C1BE3605017}" dt="2024-04-29T02:33:49.933" v="276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Guruprasad Ramesh" clId="Web-{934DFD7C-40EC-4984-A2F0-B3255D8D4664}"/>
    <pc:docChg chg="modSld">
      <pc:chgData name="Guruprasad Ramesh" userId="" providerId="" clId="Web-{934DFD7C-40EC-4984-A2F0-B3255D8D4664}" dt="2023-12-18T09:10:27.298" v="335"/>
      <pc:docMkLst>
        <pc:docMk/>
      </pc:docMkLst>
      <pc:sldChg chg="modSp">
        <pc:chgData name="Guruprasad Ramesh" userId="" providerId="" clId="Web-{934DFD7C-40EC-4984-A2F0-B3255D8D4664}" dt="2023-12-18T09:10:27.298" v="335"/>
        <pc:sldMkLst>
          <pc:docMk/>
          <pc:sldMk cId="3372091551" sldId="2147471543"/>
        </pc:sldMkLst>
        <pc:graphicFrameChg chg="mod modGraphic">
          <ac:chgData name="Guruprasad Ramesh" userId="" providerId="" clId="Web-{934DFD7C-40EC-4984-A2F0-B3255D8D4664}" dt="2023-12-18T09:03:22.164" v="268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Guruprasad Ramesh" userId="" providerId="" clId="Web-{934DFD7C-40EC-4984-A2F0-B3255D8D4664}" dt="2023-12-18T09:10:27.298" v="335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  <pc:graphicFrameChg chg="mod modGraphic">
          <ac:chgData name="Guruprasad Ramesh" userId="" providerId="" clId="Web-{934DFD7C-40EC-4984-A2F0-B3255D8D4664}" dt="2023-12-18T09:07:12.903" v="308"/>
          <ac:graphicFrameMkLst>
            <pc:docMk/>
            <pc:sldMk cId="3372091551" sldId="2147471543"/>
            <ac:graphicFrameMk id="13" creationId="{0D02558B-A3BA-7F14-B8A1-9EDE93F4A36A}"/>
          </ac:graphicFrameMkLst>
        </pc:graphicFrameChg>
      </pc:sldChg>
    </pc:docChg>
  </pc:docChgLst>
  <pc:docChgLst>
    <pc:chgData name="SASWATI SAMAI" clId="Web-{ED95731C-1F7E-407D-8496-D8BBEADA7EEF}"/>
    <pc:docChg chg="modSld">
      <pc:chgData name="SASWATI SAMAI" userId="" providerId="" clId="Web-{ED95731C-1F7E-407D-8496-D8BBEADA7EEF}" dt="2024-07-01T12:07:07.346" v="195"/>
      <pc:docMkLst>
        <pc:docMk/>
      </pc:docMkLst>
      <pc:sldChg chg="modSp">
        <pc:chgData name="SASWATI SAMAI" userId="" providerId="" clId="Web-{ED95731C-1F7E-407D-8496-D8BBEADA7EEF}" dt="2024-07-01T12:07:07.346" v="195"/>
        <pc:sldMkLst>
          <pc:docMk/>
          <pc:sldMk cId="2594925181" sldId="2147477688"/>
        </pc:sldMkLst>
        <pc:graphicFrameChg chg="mod modGraphic">
          <ac:chgData name="SASWATI SAMAI" userId="" providerId="" clId="Web-{ED95731C-1F7E-407D-8496-D8BBEADA7EEF}" dt="2024-07-01T12:07:07.346" v="195"/>
          <ac:graphicFrameMkLst>
            <pc:docMk/>
            <pc:sldMk cId="2594925181" sldId="2147477688"/>
            <ac:graphicFrameMk id="3" creationId="{D6605946-BD9A-C8CB-6C75-9B7D27957C16}"/>
          </ac:graphicFrameMkLst>
        </pc:graphicFrameChg>
      </pc:sldChg>
    </pc:docChg>
  </pc:docChgLst>
  <pc:docChgLst>
    <pc:chgData name="Abhishek Kumar" clId="Web-{27FF8298-C0F7-45A8-A5C8-61FE95533E24}"/>
    <pc:docChg chg="modSld">
      <pc:chgData name="Abhishek Kumar" userId="" providerId="" clId="Web-{27FF8298-C0F7-45A8-A5C8-61FE95533E24}" dt="2023-11-06T08:41:05.443" v="43"/>
      <pc:docMkLst>
        <pc:docMk/>
      </pc:docMkLst>
      <pc:sldChg chg="modSp">
        <pc:chgData name="Abhishek Kumar" userId="" providerId="" clId="Web-{27FF8298-C0F7-45A8-A5C8-61FE95533E24}" dt="2023-11-06T08:41:05.443" v="43"/>
        <pc:sldMkLst>
          <pc:docMk/>
          <pc:sldMk cId="373300723" sldId="2147471547"/>
        </pc:sldMkLst>
        <pc:graphicFrameChg chg="mod modGraphic">
          <ac:chgData name="Abhishek Kumar" userId="" providerId="" clId="Web-{27FF8298-C0F7-45A8-A5C8-61FE95533E24}" dt="2023-11-06T08:41:05.443" v="4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Reddaiah Tanneru" clId="Web-{52DCF207-7959-41B9-8FAF-D14266109647}"/>
    <pc:docChg chg="modSld">
      <pc:chgData name="Reddaiah Tanneru" userId="" providerId="" clId="Web-{52DCF207-7959-41B9-8FAF-D14266109647}" dt="2024-05-10T06:44:28.866" v="443"/>
      <pc:docMkLst>
        <pc:docMk/>
      </pc:docMkLst>
      <pc:sldChg chg="modSp">
        <pc:chgData name="Reddaiah Tanneru" userId="" providerId="" clId="Web-{52DCF207-7959-41B9-8FAF-D14266109647}" dt="2024-05-10T06:44:28.866" v="443"/>
        <pc:sldMkLst>
          <pc:docMk/>
          <pc:sldMk cId="484853796" sldId="2147471546"/>
        </pc:sldMkLst>
        <pc:graphicFrameChg chg="mod modGraphic">
          <ac:chgData name="Reddaiah Tanneru" userId="" providerId="" clId="Web-{52DCF207-7959-41B9-8FAF-D14266109647}" dt="2024-05-10T06:44:28.866" v="44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Digo George" clId="Web-{26DFA65F-B329-4B90-9331-EF09E7E8149E}"/>
    <pc:docChg chg="modSld">
      <pc:chgData name="Digo George" userId="" providerId="" clId="Web-{26DFA65F-B329-4B90-9331-EF09E7E8149E}" dt="2023-12-11T06:56:11.777" v="251"/>
      <pc:docMkLst>
        <pc:docMk/>
      </pc:docMkLst>
      <pc:sldChg chg="modSp">
        <pc:chgData name="Digo George" userId="" providerId="" clId="Web-{26DFA65F-B329-4B90-9331-EF09E7E8149E}" dt="2023-12-11T06:56:11.777" v="251"/>
        <pc:sldMkLst>
          <pc:docMk/>
          <pc:sldMk cId="900783063" sldId="2147471534"/>
        </pc:sldMkLst>
        <pc:graphicFrameChg chg="mod modGraphic">
          <ac:chgData name="Digo George" userId="" providerId="" clId="Web-{26DFA65F-B329-4B90-9331-EF09E7E8149E}" dt="2023-12-11T06:56:11.777" v="251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Rajesh Kathulapalli" clId="Web-{5C760D55-82D6-4280-BBA3-26C247A6B5EF}"/>
    <pc:docChg chg="modSld">
      <pc:chgData name="Rajesh Kathulapalli" userId="" providerId="" clId="Web-{5C760D55-82D6-4280-BBA3-26C247A6B5EF}" dt="2024-06-03T08:08:53.358" v="253" actId="14100"/>
      <pc:docMkLst>
        <pc:docMk/>
      </pc:docMkLst>
      <pc:sldChg chg="addSp delSp modSp">
        <pc:chgData name="Rajesh Kathulapalli" userId="" providerId="" clId="Web-{5C760D55-82D6-4280-BBA3-26C247A6B5EF}" dt="2024-06-03T08:08:53.358" v="253" actId="14100"/>
        <pc:sldMkLst>
          <pc:docMk/>
          <pc:sldMk cId="1256049212" sldId="2147477664"/>
        </pc:sldMkLst>
        <pc:graphicFrameChg chg="mod modGraphic">
          <ac:chgData name="Rajesh Kathulapalli" userId="" providerId="" clId="Web-{5C760D55-82D6-4280-BBA3-26C247A6B5EF}" dt="2024-06-03T07:40:26.823" v="249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  <pc:graphicFrameChg chg="add mod">
          <ac:chgData name="Rajesh Kathulapalli" userId="" providerId="" clId="Web-{5C760D55-82D6-4280-BBA3-26C247A6B5EF}" dt="2024-06-03T08:08:53.358" v="253" actId="14100"/>
          <ac:graphicFrameMkLst>
            <pc:docMk/>
            <pc:sldMk cId="1256049212" sldId="2147477664"/>
            <ac:graphicFrameMk id="5" creationId="{3D715545-FF2D-27CA-4C28-7D8112F88C4D}"/>
          </ac:graphicFrameMkLst>
        </pc:graphicFrameChg>
        <pc:picChg chg="del">
          <ac:chgData name="Rajesh Kathulapalli" userId="" providerId="" clId="Web-{5C760D55-82D6-4280-BBA3-26C247A6B5EF}" dt="2024-06-03T08:08:42.404" v="250"/>
          <ac:picMkLst>
            <pc:docMk/>
            <pc:sldMk cId="1256049212" sldId="2147477664"/>
            <ac:picMk id="9" creationId="{1924AA1B-4C87-C8F7-EE24-1727B868E068}"/>
          </ac:picMkLst>
        </pc:picChg>
      </pc:sldChg>
    </pc:docChg>
  </pc:docChgLst>
  <pc:docChgLst>
    <pc:chgData name="Robert Oinam" clId="Web-{8969C958-46C7-4BE0-B377-DA1A5F9BEDE9}"/>
    <pc:docChg chg="modSld">
      <pc:chgData name="Robert Oinam" userId="" providerId="" clId="Web-{8969C958-46C7-4BE0-B377-DA1A5F9BEDE9}" dt="2024-04-22T08:46:29.969" v="530"/>
      <pc:docMkLst>
        <pc:docMk/>
      </pc:docMkLst>
      <pc:sldChg chg="modSp">
        <pc:chgData name="Robert Oinam" userId="" providerId="" clId="Web-{8969C958-46C7-4BE0-B377-DA1A5F9BEDE9}" dt="2024-04-22T08:46:29.969" v="530"/>
        <pc:sldMkLst>
          <pc:docMk/>
          <pc:sldMk cId="2422146712" sldId="2147471544"/>
        </pc:sldMkLst>
        <pc:graphicFrameChg chg="mod modGraphic">
          <ac:chgData name="Robert Oinam" userId="" providerId="" clId="Web-{8969C958-46C7-4BE0-B377-DA1A5F9BEDE9}" dt="2024-04-22T08:46:29.969" v="530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8969C958-46C7-4BE0-B377-DA1A5F9BEDE9}" dt="2024-04-22T08:45:04.615" v="521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Graphic">
          <ac:chgData name="Robert Oinam" userId="" providerId="" clId="Web-{8969C958-46C7-4BE0-B377-DA1A5F9BEDE9}" dt="2024-04-22T08:46:08.829" v="522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</pc:sldChg>
    </pc:docChg>
  </pc:docChgLst>
  <pc:docChgLst>
    <pc:chgData name="Lakshmi Prathyusha Bellam" clId="Web-{DCF2E9F8-579B-4086-9BDC-6ED7FD82CD21}"/>
    <pc:docChg chg="addSld delSld">
      <pc:chgData name="Lakshmi Prathyusha Bellam" userId="" providerId="" clId="Web-{DCF2E9F8-579B-4086-9BDC-6ED7FD82CD21}" dt="2023-11-19T17:41:00.683" v="1"/>
      <pc:docMkLst>
        <pc:docMk/>
      </pc:docMkLst>
      <pc:sldChg chg="del">
        <pc:chgData name="Lakshmi Prathyusha Bellam" userId="" providerId="" clId="Web-{DCF2E9F8-579B-4086-9BDC-6ED7FD82CD21}" dt="2023-11-19T17:41:00.683" v="1"/>
        <pc:sldMkLst>
          <pc:docMk/>
          <pc:sldMk cId="410370890" sldId="2147477651"/>
        </pc:sldMkLst>
      </pc:sldChg>
      <pc:sldChg chg="add">
        <pc:chgData name="Lakshmi Prathyusha Bellam" userId="" providerId="" clId="Web-{DCF2E9F8-579B-4086-9BDC-6ED7FD82CD21}" dt="2023-11-19T17:40:10.994" v="0"/>
        <pc:sldMkLst>
          <pc:docMk/>
          <pc:sldMk cId="4030180228" sldId="2147477652"/>
        </pc:sldMkLst>
      </pc:sldChg>
    </pc:docChg>
  </pc:docChgLst>
  <pc:docChgLst>
    <pc:chgData name="Robert Oinam" clId="Web-{FE57117E-F9A9-49D2-A057-C15CCEC36126}"/>
    <pc:docChg chg="modSld">
      <pc:chgData name="Robert Oinam" userId="" providerId="" clId="Web-{FE57117E-F9A9-49D2-A057-C15CCEC36126}" dt="2023-10-02T09:37:42.219" v="433"/>
      <pc:docMkLst>
        <pc:docMk/>
      </pc:docMkLst>
      <pc:sldChg chg="modSp">
        <pc:chgData name="Robert Oinam" userId="" providerId="" clId="Web-{FE57117E-F9A9-49D2-A057-C15CCEC36126}" dt="2023-10-02T09:37:42.219" v="433"/>
        <pc:sldMkLst>
          <pc:docMk/>
          <pc:sldMk cId="2422146712" sldId="2147471544"/>
        </pc:sldMkLst>
        <pc:graphicFrameChg chg="mod modGraphic">
          <ac:chgData name="Robert Oinam" userId="" providerId="" clId="Web-{FE57117E-F9A9-49D2-A057-C15CCEC36126}" dt="2023-10-02T09:35:09.466" v="215"/>
          <ac:graphicFrameMkLst>
            <pc:docMk/>
            <pc:sldMk cId="2422146712" sldId="2147471544"/>
            <ac:graphicFrameMk id="5" creationId="{636B816A-E378-8E21-817F-ECF20C1E03A9}"/>
          </ac:graphicFrameMkLst>
        </pc:graphicFrameChg>
        <pc:graphicFrameChg chg="mod modGraphic">
          <ac:chgData name="Robert Oinam" userId="" providerId="" clId="Web-{FE57117E-F9A9-49D2-A057-C15CCEC36126}" dt="2023-10-02T09:37:42.219" v="433"/>
          <ac:graphicFrameMkLst>
            <pc:docMk/>
            <pc:sldMk cId="2422146712" sldId="2147471544"/>
            <ac:graphicFrameMk id="9" creationId="{DF284E96-C6CE-EA1E-4974-5026C95BEE0F}"/>
          </ac:graphicFrameMkLst>
        </pc:graphicFrameChg>
        <pc:graphicFrameChg chg="mod modGraphic">
          <ac:chgData name="Robert Oinam" userId="" providerId="" clId="Web-{FE57117E-F9A9-49D2-A057-C15CCEC36126}" dt="2023-10-02T09:29:28.726" v="71"/>
          <ac:graphicFrameMkLst>
            <pc:docMk/>
            <pc:sldMk cId="2422146712" sldId="2147471544"/>
            <ac:graphicFrameMk id="13" creationId="{CA3C70BA-A388-21B9-3E48-61D02FD282AD}"/>
          </ac:graphicFrameMkLst>
        </pc:graphicFrameChg>
      </pc:sldChg>
    </pc:docChg>
  </pc:docChgLst>
  <pc:docChgLst>
    <pc:chgData name="Reddaiah Tanneru" clId="Web-{6A1171ED-9EBA-4AE8-8D55-9267808DCB84}"/>
    <pc:docChg chg="modSld">
      <pc:chgData name="Reddaiah Tanneru" userId="" providerId="" clId="Web-{6A1171ED-9EBA-4AE8-8D55-9267808DCB84}" dt="2023-09-29T10:39:24.695" v="802"/>
      <pc:docMkLst>
        <pc:docMk/>
      </pc:docMkLst>
      <pc:sldChg chg="modSp">
        <pc:chgData name="Reddaiah Tanneru" userId="" providerId="" clId="Web-{6A1171ED-9EBA-4AE8-8D55-9267808DCB84}" dt="2023-09-29T10:39:24.695" v="802"/>
        <pc:sldMkLst>
          <pc:docMk/>
          <pc:sldMk cId="484853796" sldId="2147471546"/>
        </pc:sldMkLst>
        <pc:graphicFrameChg chg="mod modGraphic">
          <ac:chgData name="Reddaiah Tanneru" userId="" providerId="" clId="Web-{6A1171ED-9EBA-4AE8-8D55-9267808DCB84}" dt="2023-09-29T10:36:01.239" v="776"/>
          <ac:graphicFrameMkLst>
            <pc:docMk/>
            <pc:sldMk cId="484853796" sldId="2147471546"/>
            <ac:graphicFrameMk id="8" creationId="{DD801BE3-2AF1-4784-FB2B-38B68C8C91E3}"/>
          </ac:graphicFrameMkLst>
        </pc:graphicFrameChg>
        <pc:graphicFrameChg chg="mod modGraphic">
          <ac:chgData name="Reddaiah Tanneru" userId="" providerId="" clId="Web-{6A1171ED-9EBA-4AE8-8D55-9267808DCB84}" dt="2023-09-29T10:39:24.695" v="802"/>
          <ac:graphicFrameMkLst>
            <pc:docMk/>
            <pc:sldMk cId="484853796" sldId="2147471546"/>
            <ac:graphicFrameMk id="9" creationId="{DF284E96-C6CE-EA1E-4974-5026C95BEE0F}"/>
          </ac:graphicFrameMkLst>
        </pc:graphicFrameChg>
        <pc:graphicFrameChg chg="mod modGraphic">
          <ac:chgData name="Reddaiah Tanneru" userId="" providerId="" clId="Web-{6A1171ED-9EBA-4AE8-8D55-9267808DCB84}" dt="2023-09-29T10:31:07.173" v="546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</pc:sldChg>
    </pc:docChg>
  </pc:docChgLst>
  <pc:docChgLst>
    <pc:chgData name="Abhishek Kumar" clId="Web-{75E2FB72-87AD-4A5E-B60E-4937ECA68E4F}"/>
    <pc:docChg chg="modSld">
      <pc:chgData name="Abhishek Kumar" userId="" providerId="" clId="Web-{75E2FB72-87AD-4A5E-B60E-4937ECA68E4F}" dt="2024-05-05T19:04:54.913" v="119"/>
      <pc:docMkLst>
        <pc:docMk/>
      </pc:docMkLst>
      <pc:sldChg chg="modSp">
        <pc:chgData name="Abhishek Kumar" userId="" providerId="" clId="Web-{75E2FB72-87AD-4A5E-B60E-4937ECA68E4F}" dt="2024-05-05T19:04:54.913" v="119"/>
        <pc:sldMkLst>
          <pc:docMk/>
          <pc:sldMk cId="373300723" sldId="2147471547"/>
        </pc:sldMkLst>
        <pc:graphicFrameChg chg="mod modGraphic">
          <ac:chgData name="Abhishek Kumar" userId="" providerId="" clId="Web-{75E2FB72-87AD-4A5E-B60E-4937ECA68E4F}" dt="2024-05-05T19:04:54.913" v="119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Ramyasree Pattem" clId="Web-{A305F094-0EDF-4FDB-B096-C7CD128283B8}"/>
    <pc:docChg chg="modSld">
      <pc:chgData name="Ramyasree Pattem" userId="" providerId="" clId="Web-{A305F094-0EDF-4FDB-B096-C7CD128283B8}" dt="2024-01-22T06:52:38.508" v="369"/>
      <pc:docMkLst>
        <pc:docMk/>
      </pc:docMkLst>
      <pc:sldChg chg="modSp">
        <pc:chgData name="Ramyasree Pattem" userId="" providerId="" clId="Web-{A305F094-0EDF-4FDB-B096-C7CD128283B8}" dt="2024-01-22T06:52:38.508" v="369"/>
        <pc:sldMkLst>
          <pc:docMk/>
          <pc:sldMk cId="4232973158" sldId="2147471542"/>
        </pc:sldMkLst>
        <pc:graphicFrameChg chg="modGraphic">
          <ac:chgData name="Ramyasree Pattem" userId="" providerId="" clId="Web-{A305F094-0EDF-4FDB-B096-C7CD128283B8}" dt="2024-01-22T06:41:36.467" v="100"/>
          <ac:graphicFrameMkLst>
            <pc:docMk/>
            <pc:sldMk cId="4232973158" sldId="2147471542"/>
            <ac:graphicFrameMk id="2" creationId="{66477BCC-49A3-0C7E-D6F8-316E8F48DD41}"/>
          </ac:graphicFrameMkLst>
        </pc:graphicFrameChg>
        <pc:graphicFrameChg chg="mod modGraphic">
          <ac:chgData name="Ramyasree Pattem" userId="" providerId="" clId="Web-{A305F094-0EDF-4FDB-B096-C7CD128283B8}" dt="2024-01-22T06:52:38.508" v="369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  <pc:graphicFrameChg chg="mod">
          <ac:chgData name="Ramyasree Pattem" userId="" providerId="" clId="Web-{A305F094-0EDF-4FDB-B096-C7CD128283B8}" dt="2024-01-22T06:41:57.514" v="101" actId="1076"/>
          <ac:graphicFrameMkLst>
            <pc:docMk/>
            <pc:sldMk cId="4232973158" sldId="2147471542"/>
            <ac:graphicFrameMk id="13" creationId="{8C70B29C-07F8-0BC5-57BE-078DFB579DB9}"/>
          </ac:graphicFrameMkLst>
        </pc:graphicFrameChg>
        <pc:graphicFrameChg chg="mod modGraphic">
          <ac:chgData name="Ramyasree Pattem" userId="" providerId="" clId="Web-{A305F094-0EDF-4FDB-B096-C7CD128283B8}" dt="2024-01-22T06:52:31.429" v="349"/>
          <ac:graphicFrameMkLst>
            <pc:docMk/>
            <pc:sldMk cId="4232973158" sldId="2147471542"/>
            <ac:graphicFrameMk id="14" creationId="{DDE509CB-D452-4B82-09C0-C2FDB993DE44}"/>
          </ac:graphicFrameMkLst>
        </pc:graphicFrameChg>
      </pc:sldChg>
    </pc:docChg>
  </pc:docChgLst>
  <pc:docChgLst>
    <pc:chgData name="Niveditha Madiri" clId="Web-{41CF840A-4D1A-480D-AE06-270F57FF665B}"/>
    <pc:docChg chg="modSld">
      <pc:chgData name="Niveditha Madiri" userId="" providerId="" clId="Web-{41CF840A-4D1A-480D-AE06-270F57FF665B}" dt="2023-11-06T06:15:21.422" v="585"/>
      <pc:docMkLst>
        <pc:docMk/>
      </pc:docMkLst>
      <pc:sldChg chg="modSp">
        <pc:chgData name="Niveditha Madiri" userId="" providerId="" clId="Web-{41CF840A-4D1A-480D-AE06-270F57FF665B}" dt="2023-11-06T06:12:01.154" v="241"/>
        <pc:sldMkLst>
          <pc:docMk/>
          <pc:sldMk cId="2269746444" sldId="2147477647"/>
        </pc:sldMkLst>
        <pc:graphicFrameChg chg="mod modGraphic">
          <ac:chgData name="Niveditha Madiri" userId="" providerId="" clId="Web-{41CF840A-4D1A-480D-AE06-270F57FF665B}" dt="2023-11-06T06:12:01.154" v="241"/>
          <ac:graphicFrameMkLst>
            <pc:docMk/>
            <pc:sldMk cId="2269746444" sldId="2147477647"/>
            <ac:graphicFrameMk id="2" creationId="{82ABD6D9-3A72-1DBE-58CC-36483B03B1B8}"/>
          </ac:graphicFrameMkLst>
        </pc:graphicFrameChg>
        <pc:graphicFrameChg chg="mod modGraphic">
          <ac:chgData name="Niveditha Madiri" userId="" providerId="" clId="Web-{41CF840A-4D1A-480D-AE06-270F57FF665B}" dt="2023-11-06T06:10:37.122" v="151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41CF840A-4D1A-480D-AE06-270F57FF665B}" dt="2023-11-06T06:11:46.467" v="229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41CF840A-4D1A-480D-AE06-270F57FF665B}" dt="2023-11-06T06:11:10.638" v="177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41CF840A-4D1A-480D-AE06-270F57FF665B}" dt="2023-11-06T06:15:21.422" v="585"/>
        <pc:sldMkLst>
          <pc:docMk/>
          <pc:sldMk cId="3524939644" sldId="2147477648"/>
        </pc:sldMkLst>
        <pc:graphicFrameChg chg="mod modGraphic">
          <ac:chgData name="Niveditha Madiri" userId="" providerId="" clId="Web-{41CF840A-4D1A-480D-AE06-270F57FF665B}" dt="2023-11-06T06:14:39.281" v="413"/>
          <ac:graphicFrameMkLst>
            <pc:docMk/>
            <pc:sldMk cId="3524939644" sldId="2147477648"/>
            <ac:graphicFrameMk id="2" creationId="{9F601796-4C9E-D7AA-C7F8-3CA18A891F4C}"/>
          </ac:graphicFrameMkLst>
        </pc:graphicFrameChg>
        <pc:graphicFrameChg chg="mod modGraphic">
          <ac:chgData name="Niveditha Madiri" userId="" providerId="" clId="Web-{41CF840A-4D1A-480D-AE06-270F57FF665B}" dt="2023-11-06T06:13:01.921" v="326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41CF840A-4D1A-480D-AE06-270F57FF665B}" dt="2023-11-06T06:15:21.422" v="585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41CF840A-4D1A-480D-AE06-270F57FF665B}" dt="2023-11-06T06:13:36.140" v="353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Guruprasad Ramesh" clId="Web-{74557109-9706-49F6-8542-751A87A83858}"/>
    <pc:docChg chg="modSld">
      <pc:chgData name="Guruprasad Ramesh" userId="" providerId="" clId="Web-{74557109-9706-49F6-8542-751A87A83858}" dt="2024-01-25T12:40:14.291" v="4"/>
      <pc:docMkLst>
        <pc:docMk/>
      </pc:docMkLst>
      <pc:sldChg chg="modSp">
        <pc:chgData name="Guruprasad Ramesh" userId="" providerId="" clId="Web-{74557109-9706-49F6-8542-751A87A83858}" dt="2024-01-25T12:40:14.291" v="4"/>
        <pc:sldMkLst>
          <pc:docMk/>
          <pc:sldMk cId="3372091551" sldId="2147471543"/>
        </pc:sldMkLst>
        <pc:graphicFrameChg chg="mod modGraphic">
          <ac:chgData name="Guruprasad Ramesh" userId="" providerId="" clId="Web-{74557109-9706-49F6-8542-751A87A83858}" dt="2024-01-25T12:40:03.853" v="3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Guruprasad Ramesh" userId="" providerId="" clId="Web-{74557109-9706-49F6-8542-751A87A83858}" dt="2024-01-25T12:39:33.493" v="1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  <pc:graphicFrameChg chg="modGraphic">
          <ac:chgData name="Guruprasad Ramesh" userId="" providerId="" clId="Web-{74557109-9706-49F6-8542-751A87A83858}" dt="2024-01-25T12:40:14.291" v="4"/>
          <ac:graphicFrameMkLst>
            <pc:docMk/>
            <pc:sldMk cId="3372091551" sldId="2147471543"/>
            <ac:graphicFrameMk id="6" creationId="{31F6D001-78F3-4B8B-872D-36E57CD1A630}"/>
          </ac:graphicFrameMkLst>
        </pc:graphicFrameChg>
      </pc:sldChg>
    </pc:docChg>
  </pc:docChgLst>
  <pc:docChgLst>
    <pc:chgData name="Shweta Gupta" clId="Web-{D26F66D6-1216-404B-B546-33F534E1D897}"/>
    <pc:docChg chg="modSld">
      <pc:chgData name="Shweta Gupta" userId="" providerId="" clId="Web-{D26F66D6-1216-404B-B546-33F534E1D897}" dt="2024-04-22T07:00:31.415" v="221"/>
      <pc:docMkLst>
        <pc:docMk/>
      </pc:docMkLst>
      <pc:sldChg chg="modSp">
        <pc:chgData name="Shweta Gupta" userId="" providerId="" clId="Web-{D26F66D6-1216-404B-B546-33F534E1D897}" dt="2024-04-22T07:00:31.415" v="221"/>
        <pc:sldMkLst>
          <pc:docMk/>
          <pc:sldMk cId="2585924141" sldId="2147477676"/>
        </pc:sldMkLst>
        <pc:graphicFrameChg chg="mod modGraphic">
          <ac:chgData name="Shweta Gupta" userId="" providerId="" clId="Web-{D26F66D6-1216-404B-B546-33F534E1D897}" dt="2024-04-22T07:00:31.415" v="221"/>
          <ac:graphicFrameMkLst>
            <pc:docMk/>
            <pc:sldMk cId="2585924141" sldId="2147477676"/>
            <ac:graphicFrameMk id="8" creationId="{DD801BE3-2AF1-4784-FB2B-38B68C8C91E3}"/>
          </ac:graphicFrameMkLst>
        </pc:graphicFrameChg>
      </pc:sldChg>
    </pc:docChg>
  </pc:docChgLst>
  <pc:docChgLst>
    <pc:chgData name="Abhishek Kumar" clId="Web-{2706184D-35E6-4A56-9E2F-8740A18ED071}"/>
    <pc:docChg chg="modSld">
      <pc:chgData name="Abhishek Kumar" userId="" providerId="" clId="Web-{2706184D-35E6-4A56-9E2F-8740A18ED071}" dt="2023-12-11T09:43:48.593" v="361"/>
      <pc:docMkLst>
        <pc:docMk/>
      </pc:docMkLst>
      <pc:sldChg chg="modSp">
        <pc:chgData name="Abhishek Kumar" userId="" providerId="" clId="Web-{2706184D-35E6-4A56-9E2F-8740A18ED071}" dt="2023-12-11T09:43:48.593" v="361"/>
        <pc:sldMkLst>
          <pc:docMk/>
          <pc:sldMk cId="373300723" sldId="2147471547"/>
        </pc:sldMkLst>
        <pc:graphicFrameChg chg="mod modGraphic">
          <ac:chgData name="Abhishek Kumar" userId="" providerId="" clId="Web-{2706184D-35E6-4A56-9E2F-8740A18ED071}" dt="2023-12-11T09:43:48.593" v="361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Vankayala Jipsa Rao" clId="Web-{3C190B0A-A6BC-4B8E-9DF1-D4313F627F20}"/>
    <pc:docChg chg="modSld">
      <pc:chgData name="Vankayala Jipsa Rao" userId="" providerId="" clId="Web-{3C190B0A-A6BC-4B8E-9DF1-D4313F627F20}" dt="2023-11-06T08:16:37.706" v="146"/>
      <pc:docMkLst>
        <pc:docMk/>
      </pc:docMkLst>
      <pc:sldChg chg="modSp">
        <pc:chgData name="Vankayala Jipsa Rao" userId="" providerId="" clId="Web-{3C190B0A-A6BC-4B8E-9DF1-D4313F627F20}" dt="2023-11-06T08:16:37.706" v="146"/>
        <pc:sldMkLst>
          <pc:docMk/>
          <pc:sldMk cId="1768006258" sldId="2147471549"/>
        </pc:sldMkLst>
        <pc:graphicFrameChg chg="mod modGraphic">
          <ac:chgData name="Vankayala Jipsa Rao" userId="" providerId="" clId="Web-{3C190B0A-A6BC-4B8E-9DF1-D4313F627F20}" dt="2023-11-06T08:16:03.893" v="92"/>
          <ac:graphicFrameMkLst>
            <pc:docMk/>
            <pc:sldMk cId="1768006258" sldId="2147471549"/>
            <ac:graphicFrameMk id="2" creationId="{60711066-0F4D-DBC4-C2F1-C9906EE246C3}"/>
          </ac:graphicFrameMkLst>
        </pc:graphicFrameChg>
        <pc:graphicFrameChg chg="mod modGraphic">
          <ac:chgData name="Vankayala Jipsa Rao" userId="" providerId="" clId="Web-{3C190B0A-A6BC-4B8E-9DF1-D4313F627F20}" dt="2023-11-06T08:16:37.706" v="146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3C190B0A-A6BC-4B8E-9DF1-D4313F627F20}" dt="2023-11-06T08:15:37.002" v="48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</pc:sldChg>
    </pc:docChg>
  </pc:docChgLst>
  <pc:docChgLst>
    <pc:chgData name="Venkata Ramana Devisetty" clId="Web-{2DF12DFF-754D-4281-B6DE-D0C8A4FA4BF0}"/>
    <pc:docChg chg="modSld">
      <pc:chgData name="Venkata Ramana Devisetty" userId="" providerId="" clId="Web-{2DF12DFF-754D-4281-B6DE-D0C8A4FA4BF0}" dt="2024-06-21T12:40:12.983" v="28"/>
      <pc:docMkLst>
        <pc:docMk/>
      </pc:docMkLst>
      <pc:sldChg chg="modSp">
        <pc:chgData name="Venkata Ramana Devisetty" userId="" providerId="" clId="Web-{2DF12DFF-754D-4281-B6DE-D0C8A4FA4BF0}" dt="2024-06-21T12:40:12.983" v="28"/>
        <pc:sldMkLst>
          <pc:docMk/>
          <pc:sldMk cId="484853796" sldId="2147471546"/>
        </pc:sldMkLst>
        <pc:graphicFrameChg chg="mod modGraphic">
          <ac:chgData name="Venkata Ramana Devisetty" userId="" providerId="" clId="Web-{2DF12DFF-754D-4281-B6DE-D0C8A4FA4BF0}" dt="2024-06-21T12:40:12.983" v="28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Monalisha Beura" clId="Web-{9AC533F4-38B4-41CD-8D8E-3E71BBA167F4}"/>
    <pc:docChg chg="modSld">
      <pc:chgData name="Monalisha Beura" userId="" providerId="" clId="Web-{9AC533F4-38B4-41CD-8D8E-3E71BBA167F4}" dt="2024-05-27T07:35:10.799" v="1"/>
      <pc:docMkLst>
        <pc:docMk/>
      </pc:docMkLst>
      <pc:sldChg chg="modSp">
        <pc:chgData name="Monalisha Beura" userId="" providerId="" clId="Web-{9AC533F4-38B4-41CD-8D8E-3E71BBA167F4}" dt="2024-05-27T07:35:10.799" v="1"/>
        <pc:sldMkLst>
          <pc:docMk/>
          <pc:sldMk cId="3069475017" sldId="2147477653"/>
        </pc:sldMkLst>
        <pc:graphicFrameChg chg="mod modGraphic">
          <ac:chgData name="Monalisha Beura" userId="" providerId="" clId="Web-{9AC533F4-38B4-41CD-8D8E-3E71BBA167F4}" dt="2024-05-27T07:35:10.799" v="1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Digo George" clId="Web-{BCF0455C-D880-41D5-89D7-76BCD54A26F7}"/>
    <pc:docChg chg="modSld">
      <pc:chgData name="Digo George" userId="" providerId="" clId="Web-{BCF0455C-D880-41D5-89D7-76BCD54A26F7}" dt="2024-04-08T06:26:59.107" v="345"/>
      <pc:docMkLst>
        <pc:docMk/>
      </pc:docMkLst>
      <pc:sldChg chg="modSp">
        <pc:chgData name="Digo George" userId="" providerId="" clId="Web-{BCF0455C-D880-41D5-89D7-76BCD54A26F7}" dt="2024-04-08T06:26:59.107" v="345"/>
        <pc:sldMkLst>
          <pc:docMk/>
          <pc:sldMk cId="900783063" sldId="2147471534"/>
        </pc:sldMkLst>
        <pc:graphicFrameChg chg="mod modGraphic">
          <ac:chgData name="Digo George" userId="" providerId="" clId="Web-{BCF0455C-D880-41D5-89D7-76BCD54A26F7}" dt="2024-04-08T06:26:59.107" v="345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Niveditha Madiri" clId="Web-{8E8BA59B-07B1-4877-B767-BF9D6FE7E863}"/>
    <pc:docChg chg="modSld">
      <pc:chgData name="Niveditha Madiri" userId="" providerId="" clId="Web-{8E8BA59B-07B1-4877-B767-BF9D6FE7E863}" dt="2024-01-29T06:13:20.946" v="379"/>
      <pc:docMkLst>
        <pc:docMk/>
      </pc:docMkLst>
      <pc:sldChg chg="modSp">
        <pc:chgData name="Niveditha Madiri" userId="" providerId="" clId="Web-{8E8BA59B-07B1-4877-B767-BF9D6FE7E863}" dt="2024-01-29T06:09:37.912" v="174"/>
        <pc:sldMkLst>
          <pc:docMk/>
          <pc:sldMk cId="2269746444" sldId="2147477647"/>
        </pc:sldMkLst>
        <pc:graphicFrameChg chg="mod modGraphic">
          <ac:chgData name="Niveditha Madiri" userId="" providerId="" clId="Web-{8E8BA59B-07B1-4877-B767-BF9D6FE7E863}" dt="2024-01-29T06:07:54.239" v="48"/>
          <ac:graphicFrameMkLst>
            <pc:docMk/>
            <pc:sldMk cId="2269746444" sldId="2147477647"/>
            <ac:graphicFrameMk id="2" creationId="{82ABD6D9-3A72-1DBE-58CC-36483B03B1B8}"/>
          </ac:graphicFrameMkLst>
        </pc:graphicFrameChg>
        <pc:graphicFrameChg chg="mod">
          <ac:chgData name="Niveditha Madiri" userId="" providerId="" clId="Web-{8E8BA59B-07B1-4877-B767-BF9D6FE7E863}" dt="2024-01-29T06:06:56.301" v="42" actId="1076"/>
          <ac:graphicFrameMkLst>
            <pc:docMk/>
            <pc:sldMk cId="2269746444" sldId="2147477647"/>
            <ac:graphicFrameMk id="3" creationId="{915F2A52-CDF3-4FB6-7AC7-42BDF3D8E978}"/>
          </ac:graphicFrameMkLst>
        </pc:graphicFrameChg>
        <pc:graphicFrameChg chg="mod modGraphic">
          <ac:chgData name="Niveditha Madiri" userId="" providerId="" clId="Web-{8E8BA59B-07B1-4877-B767-BF9D6FE7E863}" dt="2024-01-29T06:06:43.644" v="41" actId="1076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8E8BA59B-07B1-4877-B767-BF9D6FE7E863}" dt="2024-01-29T06:09:37.912" v="174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8E8BA59B-07B1-4877-B767-BF9D6FE7E863}" dt="2024-01-29T06:04:43.174" v="19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8E8BA59B-07B1-4877-B767-BF9D6FE7E863}" dt="2024-01-29T06:13:20.946" v="379"/>
        <pc:sldMkLst>
          <pc:docMk/>
          <pc:sldMk cId="3524939644" sldId="2147477648"/>
        </pc:sldMkLst>
        <pc:graphicFrameChg chg="mod">
          <ac:chgData name="Niveditha Madiri" userId="" providerId="" clId="Web-{8E8BA59B-07B1-4877-B767-BF9D6FE7E863}" dt="2024-01-29T06:11:56.242" v="337" actId="1076"/>
          <ac:graphicFrameMkLst>
            <pc:docMk/>
            <pc:sldMk cId="3524939644" sldId="2147477648"/>
            <ac:graphicFrameMk id="2" creationId="{9F601796-4C9E-D7AA-C7F8-3CA18A891F4C}"/>
          </ac:graphicFrameMkLst>
        </pc:graphicFrameChg>
        <pc:graphicFrameChg chg="mod modGraphic">
          <ac:chgData name="Niveditha Madiri" userId="" providerId="" clId="Web-{8E8BA59B-07B1-4877-B767-BF9D6FE7E863}" dt="2024-01-29T06:12:52.071" v="360" actId="1076"/>
          <ac:graphicFrameMkLst>
            <pc:docMk/>
            <pc:sldMk cId="3524939644" sldId="2147477648"/>
            <ac:graphicFrameMk id="3" creationId="{915F2A52-CDF3-4FB6-7AC7-42BDF3D8E978}"/>
          </ac:graphicFrameMkLst>
        </pc:graphicFrameChg>
        <pc:graphicFrameChg chg="mod modGraphic">
          <ac:chgData name="Niveditha Madiri" userId="" providerId="" clId="Web-{8E8BA59B-07B1-4877-B767-BF9D6FE7E863}" dt="2024-01-29T06:12:57.524" v="361" actId="1076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8E8BA59B-07B1-4877-B767-BF9D6FE7E863}" dt="2024-01-29T06:13:20.946" v="379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8E8BA59B-07B1-4877-B767-BF9D6FE7E863}" dt="2024-01-29T06:13:12.493" v="371" actId="1076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Guruprasad Ramesh" clId="Web-{BA174E75-43AD-4EA0-BBCF-E171DF9578EC}"/>
    <pc:docChg chg="modSld">
      <pc:chgData name="Guruprasad Ramesh" userId="" providerId="" clId="Web-{BA174E75-43AD-4EA0-BBCF-E171DF9578EC}" dt="2024-05-20T08:52:14.007" v="0" actId="1076"/>
      <pc:docMkLst>
        <pc:docMk/>
      </pc:docMkLst>
      <pc:sldChg chg="modSp">
        <pc:chgData name="Guruprasad Ramesh" userId="" providerId="" clId="Web-{BA174E75-43AD-4EA0-BBCF-E171DF9578EC}" dt="2024-05-20T08:52:14.007" v="0" actId="1076"/>
        <pc:sldMkLst>
          <pc:docMk/>
          <pc:sldMk cId="2775464587" sldId="2147471537"/>
        </pc:sldMkLst>
        <pc:graphicFrameChg chg="mod">
          <ac:chgData name="Guruprasad Ramesh" userId="" providerId="" clId="Web-{BA174E75-43AD-4EA0-BBCF-E171DF9578EC}" dt="2024-05-20T08:52:14.007" v="0" actId="1076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Niveditha Madiri" clId="Web-{72B31BD8-655A-49FF-9C38-9B1ADF2156FD}"/>
    <pc:docChg chg="modSld">
      <pc:chgData name="Niveditha Madiri" userId="" providerId="" clId="Web-{72B31BD8-655A-49FF-9C38-9B1ADF2156FD}" dt="2023-12-11T07:19:39.686" v="29"/>
      <pc:docMkLst>
        <pc:docMk/>
      </pc:docMkLst>
      <pc:sldChg chg="modSp">
        <pc:chgData name="Niveditha Madiri" userId="" providerId="" clId="Web-{72B31BD8-655A-49FF-9C38-9B1ADF2156FD}" dt="2023-12-11T07:19:00.326" v="19"/>
        <pc:sldMkLst>
          <pc:docMk/>
          <pc:sldMk cId="2269746444" sldId="2147477647"/>
        </pc:sldMkLst>
        <pc:graphicFrameChg chg="mod modGraphic">
          <ac:chgData name="Niveditha Madiri" userId="" providerId="" clId="Web-{72B31BD8-655A-49FF-9C38-9B1ADF2156FD}" dt="2023-12-11T07:19:00.326" v="19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</pc:sldChg>
      <pc:sldChg chg="modSp">
        <pc:chgData name="Niveditha Madiri" userId="" providerId="" clId="Web-{72B31BD8-655A-49FF-9C38-9B1ADF2156FD}" dt="2023-12-11T07:19:39.686" v="29"/>
        <pc:sldMkLst>
          <pc:docMk/>
          <pc:sldMk cId="3524939644" sldId="2147477648"/>
        </pc:sldMkLst>
        <pc:graphicFrameChg chg="mod modGraphic">
          <ac:chgData name="Niveditha Madiri" userId="" providerId="" clId="Web-{72B31BD8-655A-49FF-9C38-9B1ADF2156FD}" dt="2023-12-11T07:19:39.686" v="29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Rajesh Kathulapalli" clId="Web-{E25CFEFB-D51C-4406-ADEC-391A9CA553CF}"/>
    <pc:docChg chg="addSld delSld modSld">
      <pc:chgData name="Rajesh Kathulapalli" userId="" providerId="" clId="Web-{E25CFEFB-D51C-4406-ADEC-391A9CA553CF}" dt="2024-02-19T08:28:51.197" v="1282"/>
      <pc:docMkLst>
        <pc:docMk/>
      </pc:docMkLst>
      <pc:sldChg chg="new del">
        <pc:chgData name="Rajesh Kathulapalli" userId="" providerId="" clId="Web-{E25CFEFB-D51C-4406-ADEC-391A9CA553CF}" dt="2024-02-19T08:24:00.319" v="1014"/>
        <pc:sldMkLst>
          <pc:docMk/>
          <pc:sldMk cId="876332517" sldId="2147477663"/>
        </pc:sldMkLst>
      </pc:sldChg>
      <pc:sldChg chg="modSp add replId">
        <pc:chgData name="Rajesh Kathulapalli" userId="" providerId="" clId="Web-{E25CFEFB-D51C-4406-ADEC-391A9CA553CF}" dt="2024-02-19T08:28:51.197" v="1282"/>
        <pc:sldMkLst>
          <pc:docMk/>
          <pc:sldMk cId="1256049212" sldId="2147477664"/>
        </pc:sldMkLst>
        <pc:spChg chg="mod">
          <ac:chgData name="Rajesh Kathulapalli" userId="" providerId="" clId="Web-{E25CFEFB-D51C-4406-ADEC-391A9CA553CF}" dt="2024-02-19T08:23:50.319" v="1013" actId="20577"/>
          <ac:spMkLst>
            <pc:docMk/>
            <pc:sldMk cId="1256049212" sldId="2147477664"/>
            <ac:spMk id="8" creationId="{5B6D5008-058C-F57B-FA9A-8A2C32ED48C1}"/>
          </ac:spMkLst>
        </pc:spChg>
        <pc:spChg chg="mod">
          <ac:chgData name="Rajesh Kathulapalli" userId="" providerId="" clId="Web-{E25CFEFB-D51C-4406-ADEC-391A9CA553CF}" dt="2024-02-19T07:24:36.588" v="13" actId="20577"/>
          <ac:spMkLst>
            <pc:docMk/>
            <pc:sldMk cId="1256049212" sldId="2147477664"/>
            <ac:spMk id="979" creationId="{00000000-0000-0000-0000-000000000000}"/>
          </ac:spMkLst>
        </pc:spChg>
        <pc:graphicFrameChg chg="mod modGraphic">
          <ac:chgData name="Rajesh Kathulapalli" userId="" providerId="" clId="Web-{E25CFEFB-D51C-4406-ADEC-391A9CA553CF}" dt="2024-02-19T08:23:16.131" v="1004"/>
          <ac:graphicFrameMkLst>
            <pc:docMk/>
            <pc:sldMk cId="1256049212" sldId="2147477664"/>
            <ac:graphicFrameMk id="2" creationId="{6FA1B12E-F1FE-8D5E-2C3B-503520197D66}"/>
          </ac:graphicFrameMkLst>
        </pc:graphicFrameChg>
        <pc:graphicFrameChg chg="mod modGraphic">
          <ac:chgData name="Rajesh Kathulapalli" userId="" providerId="" clId="Web-{E25CFEFB-D51C-4406-ADEC-391A9CA553CF}" dt="2024-02-19T08:25:00.694" v="1082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E25CFEFB-D51C-4406-ADEC-391A9CA553CF}" dt="2024-02-19T07:34:24.457" v="179"/>
          <ac:graphicFrameMkLst>
            <pc:docMk/>
            <pc:sldMk cId="1256049212" sldId="2147477664"/>
            <ac:graphicFrameMk id="5" creationId="{140EC14E-1791-8B7E-071A-BD0828D44234}"/>
          </ac:graphicFrameMkLst>
        </pc:graphicFrameChg>
        <pc:graphicFrameChg chg="mod modGraphic">
          <ac:chgData name="Rajesh Kathulapalli" userId="" providerId="" clId="Web-{E25CFEFB-D51C-4406-ADEC-391A9CA553CF}" dt="2024-02-19T07:34:32.957" v="183"/>
          <ac:graphicFrameMkLst>
            <pc:docMk/>
            <pc:sldMk cId="1256049212" sldId="2147477664"/>
            <ac:graphicFrameMk id="6" creationId="{31F6D001-78F3-4B8B-872D-36E57CD1A630}"/>
          </ac:graphicFrameMkLst>
        </pc:graphicFrameChg>
        <pc:graphicFrameChg chg="mod modGraphic">
          <ac:chgData name="Rajesh Kathulapalli" userId="" providerId="" clId="Web-{E25CFEFB-D51C-4406-ADEC-391A9CA553CF}" dt="2024-02-19T08:28:51.197" v="1282"/>
          <ac:graphicFrameMkLst>
            <pc:docMk/>
            <pc:sldMk cId="1256049212" sldId="2147477664"/>
            <ac:graphicFrameMk id="7" creationId="{148940D1-ED10-54B1-8141-86F78E2B9798}"/>
          </ac:graphicFrameMkLst>
        </pc:graphicFrameChg>
        <pc:graphicFrameChg chg="mod modGraphic">
          <ac:chgData name="Rajesh Kathulapalli" userId="" providerId="" clId="Web-{E25CFEFB-D51C-4406-ADEC-391A9CA553CF}" dt="2024-02-19T07:32:52.172" v="130"/>
          <ac:graphicFrameMkLst>
            <pc:docMk/>
            <pc:sldMk cId="1256049212" sldId="2147477664"/>
            <ac:graphicFrameMk id="13" creationId="{0D02558B-A3BA-7F14-B8A1-9EDE93F4A36A}"/>
          </ac:graphicFrameMkLst>
        </pc:graphicFrameChg>
      </pc:sldChg>
    </pc:docChg>
  </pc:docChgLst>
  <pc:docChgLst>
    <pc:chgData name="Monalisha Beura" clId="Web-{E61204F8-D886-4238-80BF-42CCA3D033F5}"/>
    <pc:docChg chg="modSld">
      <pc:chgData name="Monalisha Beura" userId="" providerId="" clId="Web-{E61204F8-D886-4238-80BF-42CCA3D033F5}" dt="2024-06-24T07:12:26.849" v="3"/>
      <pc:docMkLst>
        <pc:docMk/>
      </pc:docMkLst>
      <pc:sldChg chg="modSp">
        <pc:chgData name="Monalisha Beura" userId="" providerId="" clId="Web-{E61204F8-D886-4238-80BF-42CCA3D033F5}" dt="2024-06-24T07:12:26.849" v="3"/>
        <pc:sldMkLst>
          <pc:docMk/>
          <pc:sldMk cId="3069475017" sldId="2147477653"/>
        </pc:sldMkLst>
        <pc:graphicFrameChg chg="mod modGraphic">
          <ac:chgData name="Monalisha Beura" userId="" providerId="" clId="Web-{E61204F8-D886-4238-80BF-42CCA3D033F5}" dt="2024-06-24T07:12:26.849" v="3"/>
          <ac:graphicFrameMkLst>
            <pc:docMk/>
            <pc:sldMk cId="3069475017" sldId="2147477653"/>
            <ac:graphicFrameMk id="12" creationId="{43AF9754-C076-8993-0283-2766F4F8A8F8}"/>
          </ac:graphicFrameMkLst>
        </pc:graphicFrameChg>
      </pc:sldChg>
    </pc:docChg>
  </pc:docChgLst>
  <pc:docChgLst>
    <pc:chgData name="Guruprasad Ramesh" clId="Web-{A42AC49C-FFB6-401F-8123-CD156666CADA}"/>
    <pc:docChg chg="modSld">
      <pc:chgData name="Guruprasad Ramesh" userId="" providerId="" clId="Web-{A42AC49C-FFB6-401F-8123-CD156666CADA}" dt="2023-10-09T06:05:12.818" v="197"/>
      <pc:docMkLst>
        <pc:docMk/>
      </pc:docMkLst>
      <pc:sldChg chg="modSp">
        <pc:chgData name="Guruprasad Ramesh" userId="" providerId="" clId="Web-{A42AC49C-FFB6-401F-8123-CD156666CADA}" dt="2023-10-09T06:05:12.818" v="197"/>
        <pc:sldMkLst>
          <pc:docMk/>
          <pc:sldMk cId="3372091551" sldId="2147471543"/>
        </pc:sldMkLst>
        <pc:graphicFrameChg chg="mod modGraphic">
          <ac:chgData name="Guruprasad Ramesh" userId="" providerId="" clId="Web-{A42AC49C-FFB6-401F-8123-CD156666CADA}" dt="2023-10-09T06:05:12.818" v="197"/>
          <ac:graphicFrameMkLst>
            <pc:docMk/>
            <pc:sldMk cId="3372091551" sldId="2147471543"/>
            <ac:graphicFrameMk id="2" creationId="{6FA1B12E-F1FE-8D5E-2C3B-503520197D66}"/>
          </ac:graphicFrameMkLst>
        </pc:graphicFrameChg>
        <pc:graphicFrameChg chg="mod modGraphic">
          <ac:chgData name="Guruprasad Ramesh" userId="" providerId="" clId="Web-{A42AC49C-FFB6-401F-8123-CD156666CADA}" dt="2023-10-09T06:01:19.173" v="171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</pc:sldChg>
    </pc:docChg>
  </pc:docChgLst>
  <pc:docChgLst>
    <pc:chgData name="Senthil Selvaraj" clId="Web-{E51C3824-9098-402E-BCDB-DE03BC21571D}"/>
    <pc:docChg chg="modSld">
      <pc:chgData name="Senthil Selvaraj" userId="" providerId="" clId="Web-{E51C3824-9098-402E-BCDB-DE03BC21571D}" dt="2024-06-17T06:59:33.437" v="26"/>
      <pc:docMkLst>
        <pc:docMk/>
      </pc:docMkLst>
      <pc:sldChg chg="modSp">
        <pc:chgData name="Senthil Selvaraj" userId="" providerId="" clId="Web-{E51C3824-9098-402E-BCDB-DE03BC21571D}" dt="2024-06-17T06:59:33.437" v="26"/>
        <pc:sldMkLst>
          <pc:docMk/>
          <pc:sldMk cId="2269746444" sldId="2147477647"/>
        </pc:sldMkLst>
        <pc:graphicFrameChg chg="mod modGraphic">
          <ac:chgData name="Senthil Selvaraj" userId="" providerId="" clId="Web-{E51C3824-9098-402E-BCDB-DE03BC21571D}" dt="2024-06-17T06:54:47.112" v="5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Senthil Selvaraj" userId="" providerId="" clId="Web-{E51C3824-9098-402E-BCDB-DE03BC21571D}" dt="2024-06-17T06:59:33.437" v="26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</pc:docChg>
  </pc:docChgLst>
  <pc:docChgLst>
    <pc:chgData name="Prabir Mohanty" clId="Web-{B3489F27-7DB9-4387-8655-76EE97422063}"/>
    <pc:docChg chg="modSld">
      <pc:chgData name="Prabir Mohanty" userId="" providerId="" clId="Web-{B3489F27-7DB9-4387-8655-76EE97422063}" dt="2023-12-04T06:21:51.114" v="119"/>
      <pc:docMkLst>
        <pc:docMk/>
      </pc:docMkLst>
      <pc:sldChg chg="modSp">
        <pc:chgData name="Prabir Mohanty" userId="" providerId="" clId="Web-{B3489F27-7DB9-4387-8655-76EE97422063}" dt="2023-12-04T06:21:51.114" v="119"/>
        <pc:sldMkLst>
          <pc:docMk/>
          <pc:sldMk cId="2337447902" sldId="2147471545"/>
        </pc:sldMkLst>
        <pc:graphicFrameChg chg="mod modGraphic">
          <ac:chgData name="Prabir Mohanty" userId="" providerId="" clId="Web-{B3489F27-7DB9-4387-8655-76EE97422063}" dt="2023-12-04T06:21:51.114" v="119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B3489F27-7DB9-4387-8655-76EE97422063}" dt="2023-12-04T06:20:55.098" v="13"/>
          <ac:graphicFrameMkLst>
            <pc:docMk/>
            <pc:sldMk cId="2337447902" sldId="2147471545"/>
            <ac:graphicFrameMk id="5" creationId="{342BE944-F5FA-643B-E773-6DD5CA5721F7}"/>
          </ac:graphicFrameMkLst>
        </pc:graphicFrameChg>
      </pc:sldChg>
    </pc:docChg>
  </pc:docChgLst>
  <pc:docChgLst>
    <pc:chgData name="Shweta Gupta" clId="Web-{50FAB9B2-87CF-4313-9E5D-91B05197F4C1}"/>
    <pc:docChg chg="modSld">
      <pc:chgData name="Shweta Gupta" userId="" providerId="" clId="Web-{50FAB9B2-87CF-4313-9E5D-91B05197F4C1}" dt="2024-06-17T10:58:46.262" v="3"/>
      <pc:docMkLst>
        <pc:docMk/>
      </pc:docMkLst>
      <pc:sldChg chg="modSp">
        <pc:chgData name="Shweta Gupta" userId="" providerId="" clId="Web-{50FAB9B2-87CF-4313-9E5D-91B05197F4C1}" dt="2024-06-17T10:58:46.262" v="3"/>
        <pc:sldMkLst>
          <pc:docMk/>
          <pc:sldMk cId="1405524973" sldId="2147477686"/>
        </pc:sldMkLst>
        <pc:graphicFrameChg chg="mod modGraphic">
          <ac:chgData name="Shweta Gupta" userId="" providerId="" clId="Web-{50FAB9B2-87CF-4313-9E5D-91B05197F4C1}" dt="2024-06-17T10:58:46.262" v="3"/>
          <ac:graphicFrameMkLst>
            <pc:docMk/>
            <pc:sldMk cId="1405524973" sldId="2147477686"/>
            <ac:graphicFrameMk id="14" creationId="{28ABD958-D0A9-539F-97AA-2DABD8C25451}"/>
          </ac:graphicFrameMkLst>
        </pc:graphicFrameChg>
      </pc:sldChg>
    </pc:docChg>
  </pc:docChgLst>
  <pc:docChgLst>
    <pc:chgData name="Rajesh Kathulapalli" clId="Web-{DDFC3640-4554-4FFA-8526-8F5499E7D406}"/>
    <pc:docChg chg="modSld">
      <pc:chgData name="Rajesh Kathulapalli" userId="" providerId="" clId="Web-{DDFC3640-4554-4FFA-8526-8F5499E7D406}" dt="2024-04-01T07:06:48.660" v="424"/>
      <pc:docMkLst>
        <pc:docMk/>
      </pc:docMkLst>
      <pc:sldChg chg="modSp">
        <pc:chgData name="Rajesh Kathulapalli" userId="" providerId="" clId="Web-{DDFC3640-4554-4FFA-8526-8F5499E7D406}" dt="2024-04-01T07:06:48.660" v="424"/>
        <pc:sldMkLst>
          <pc:docMk/>
          <pc:sldMk cId="1256049212" sldId="2147477664"/>
        </pc:sldMkLst>
        <pc:graphicFrameChg chg="mod modGraphic">
          <ac:chgData name="Rajesh Kathulapalli" userId="" providerId="" clId="Web-{DDFC3640-4554-4FFA-8526-8F5499E7D406}" dt="2024-04-01T07:06:48.660" v="424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DDFC3640-4554-4FFA-8526-8F5499E7D406}" dt="2024-04-01T07:05:31.161" v="390"/>
          <ac:graphicFrameMkLst>
            <pc:docMk/>
            <pc:sldMk cId="1256049212" sldId="2147477664"/>
            <ac:graphicFrameMk id="5" creationId="{140EC14E-1791-8B7E-071A-BD0828D44234}"/>
          </ac:graphicFrameMkLst>
        </pc:graphicFrameChg>
      </pc:sldChg>
    </pc:docChg>
  </pc:docChgLst>
  <pc:docChgLst>
    <pc:chgData name="Guruprasad Ramesh" clId="Web-{B3950DF7-5C58-49B5-9A19-0D253E2E8A6A}"/>
    <pc:docChg chg="modSld">
      <pc:chgData name="Guruprasad Ramesh" userId="" providerId="" clId="Web-{B3950DF7-5C58-49B5-9A19-0D253E2E8A6A}" dt="2024-05-20T08:05:22.564" v="85"/>
      <pc:docMkLst>
        <pc:docMk/>
      </pc:docMkLst>
      <pc:sldChg chg="modSp">
        <pc:chgData name="Guruprasad Ramesh" userId="" providerId="" clId="Web-{B3950DF7-5C58-49B5-9A19-0D253E2E8A6A}" dt="2024-05-20T08:05:22.564" v="85"/>
        <pc:sldMkLst>
          <pc:docMk/>
          <pc:sldMk cId="2775464587" sldId="2147471537"/>
        </pc:sldMkLst>
        <pc:graphicFrameChg chg="mod modGraphic">
          <ac:chgData name="Guruprasad Ramesh" userId="" providerId="" clId="Web-{B3950DF7-5C58-49B5-9A19-0D253E2E8A6A}" dt="2024-05-20T08:05:22.564" v="85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Reddaiah Tanneru" clId="Web-{3A3009C9-18A1-4F4F-A5D6-C65C63AF0302}"/>
    <pc:docChg chg="modSld">
      <pc:chgData name="Reddaiah Tanneru" userId="" providerId="" clId="Web-{3A3009C9-18A1-4F4F-A5D6-C65C63AF0302}" dt="2024-04-15T01:55:29.558" v="113"/>
      <pc:docMkLst>
        <pc:docMk/>
      </pc:docMkLst>
      <pc:sldChg chg="modSp">
        <pc:chgData name="Reddaiah Tanneru" userId="" providerId="" clId="Web-{3A3009C9-18A1-4F4F-A5D6-C65C63AF0302}" dt="2024-04-15T01:55:29.558" v="113"/>
        <pc:sldMkLst>
          <pc:docMk/>
          <pc:sldMk cId="484853796" sldId="2147471546"/>
        </pc:sldMkLst>
        <pc:graphicFrameChg chg="mod modGraphic">
          <ac:chgData name="Reddaiah Tanneru" userId="" providerId="" clId="Web-{3A3009C9-18A1-4F4F-A5D6-C65C63AF0302}" dt="2024-04-15T01:55:29.558" v="11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Monalisha Beura" clId="Web-{7B2C6DB2-E741-455E-B654-E52A3D55DF49}"/>
    <pc:docChg chg="modSld">
      <pc:chgData name="Monalisha Beura" userId="" providerId="" clId="Web-{7B2C6DB2-E741-455E-B654-E52A3D55DF49}" dt="2024-05-20T12:32:39.436" v="16" actId="14100"/>
      <pc:docMkLst>
        <pc:docMk/>
      </pc:docMkLst>
      <pc:sldChg chg="modSp">
        <pc:chgData name="Monalisha Beura" userId="" providerId="" clId="Web-{7B2C6DB2-E741-455E-B654-E52A3D55DF49}" dt="2024-05-20T12:32:39.436" v="16" actId="14100"/>
        <pc:sldMkLst>
          <pc:docMk/>
          <pc:sldMk cId="3069475017" sldId="2147477653"/>
        </pc:sldMkLst>
        <pc:graphicFrameChg chg="mod modGraphic">
          <ac:chgData name="Monalisha Beura" userId="" providerId="" clId="Web-{7B2C6DB2-E741-455E-B654-E52A3D55DF49}" dt="2024-05-20T12:32:19.093" v="15"/>
          <ac:graphicFrameMkLst>
            <pc:docMk/>
            <pc:sldMk cId="3069475017" sldId="2147477653"/>
            <ac:graphicFrameMk id="3" creationId="{F95AFA28-6C97-C9E2-D944-E47A56AC1501}"/>
          </ac:graphicFrameMkLst>
        </pc:graphicFrameChg>
        <pc:picChg chg="mod">
          <ac:chgData name="Monalisha Beura" userId="" providerId="" clId="Web-{7B2C6DB2-E741-455E-B654-E52A3D55DF49}" dt="2024-05-20T12:32:39.436" v="16" actId="14100"/>
          <ac:picMkLst>
            <pc:docMk/>
            <pc:sldMk cId="3069475017" sldId="2147477653"/>
            <ac:picMk id="9" creationId="{97A79CB7-6181-A33F-6AE8-E2C2CF6F15DF}"/>
          </ac:picMkLst>
        </pc:picChg>
      </pc:sldChg>
    </pc:docChg>
  </pc:docChgLst>
  <pc:docChgLst>
    <pc:chgData name="Abhishek Kumar" clId="Web-{88B43B7A-5E92-409B-889C-BEDE1E1CFF33}"/>
    <pc:docChg chg="modSld">
      <pc:chgData name="Abhishek Kumar" userId="" providerId="" clId="Web-{88B43B7A-5E92-409B-889C-BEDE1E1CFF33}" dt="2023-09-28T13:20:31.987" v="199"/>
      <pc:docMkLst>
        <pc:docMk/>
      </pc:docMkLst>
      <pc:sldChg chg="modSp">
        <pc:chgData name="Abhishek Kumar" userId="" providerId="" clId="Web-{88B43B7A-5E92-409B-889C-BEDE1E1CFF33}" dt="2023-09-28T13:20:31.987" v="199"/>
        <pc:sldMkLst>
          <pc:docMk/>
          <pc:sldMk cId="373300723" sldId="2147471547"/>
        </pc:sldMkLst>
        <pc:graphicFrameChg chg="mod modGraphic">
          <ac:chgData name="Abhishek Kumar" userId="" providerId="" clId="Web-{88B43B7A-5E92-409B-889C-BEDE1E1CFF33}" dt="2023-09-28T13:17:40.548" v="101"/>
          <ac:graphicFrameMkLst>
            <pc:docMk/>
            <pc:sldMk cId="373300723" sldId="2147471547"/>
            <ac:graphicFrameMk id="2" creationId="{ABBCD705-41FB-C662-26D0-12D552C24EED}"/>
          </ac:graphicFrameMkLst>
        </pc:graphicFrameChg>
        <pc:graphicFrameChg chg="mod modGraphic">
          <ac:chgData name="Abhishek Kumar" userId="" providerId="" clId="Web-{88B43B7A-5E92-409B-889C-BEDE1E1CFF33}" dt="2023-09-28T13:18:20.126" v="105"/>
          <ac:graphicFrameMkLst>
            <pc:docMk/>
            <pc:sldMk cId="373300723" sldId="2147471547"/>
            <ac:graphicFrameMk id="3" creationId="{9C0B3124-8A65-AF3E-3855-D4FD94E743B7}"/>
          </ac:graphicFrameMkLst>
        </pc:graphicFrameChg>
        <pc:graphicFrameChg chg="mod modGraphic">
          <ac:chgData name="Abhishek Kumar" userId="" providerId="" clId="Web-{88B43B7A-5E92-409B-889C-BEDE1E1CFF33}" dt="2023-09-28T13:15:22.577" v="31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88B43B7A-5E92-409B-889C-BEDE1E1CFF33}" dt="2023-09-28T13:20:31.987" v="199"/>
          <ac:graphicFrameMkLst>
            <pc:docMk/>
            <pc:sldMk cId="373300723" sldId="2147471547"/>
            <ac:graphicFrameMk id="9" creationId="{DF284E96-C6CE-EA1E-4974-5026C95BEE0F}"/>
          </ac:graphicFrameMkLst>
        </pc:graphicFrameChg>
      </pc:sldChg>
    </pc:docChg>
  </pc:docChgLst>
  <pc:docChgLst>
    <pc:chgData name="Bandi Ganesh" clId="Web-{7C26F17E-26A5-47EE-8082-8E4299E4EA41}"/>
    <pc:docChg chg="modSld">
      <pc:chgData name="Bandi Ganesh" userId="" providerId="" clId="Web-{7C26F17E-26A5-47EE-8082-8E4299E4EA41}" dt="2024-03-25T11:02:54.687" v="534"/>
      <pc:docMkLst>
        <pc:docMk/>
      </pc:docMkLst>
      <pc:sldChg chg="modSp">
        <pc:chgData name="Bandi Ganesh" userId="" providerId="" clId="Web-{7C26F17E-26A5-47EE-8082-8E4299E4EA41}" dt="2024-03-25T11:02:54.687" v="534"/>
        <pc:sldMkLst>
          <pc:docMk/>
          <pc:sldMk cId="3051149279" sldId="2147471548"/>
        </pc:sldMkLst>
        <pc:graphicFrameChg chg="mod modGraphic">
          <ac:chgData name="Bandi Ganesh" userId="" providerId="" clId="Web-{7C26F17E-26A5-47EE-8082-8E4299E4EA41}" dt="2024-03-25T11:02:54.687" v="534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Robert Oinam" clId="Web-{7CD699BE-3200-4157-BFBB-8C9663D376CE}"/>
    <pc:docChg chg="modSld">
      <pc:chgData name="Robert Oinam" userId="" providerId="" clId="Web-{7CD699BE-3200-4157-BFBB-8C9663D376CE}" dt="2024-01-22T07:16:41.555" v="1113"/>
      <pc:docMkLst>
        <pc:docMk/>
      </pc:docMkLst>
      <pc:sldChg chg="addSp delSp modSp">
        <pc:chgData name="Robert Oinam" userId="" providerId="" clId="Web-{7CD699BE-3200-4157-BFBB-8C9663D376CE}" dt="2024-01-22T07:16:41.555" v="1113"/>
        <pc:sldMkLst>
          <pc:docMk/>
          <pc:sldMk cId="2422146712" sldId="2147471544"/>
        </pc:sldMkLst>
        <pc:graphicFrameChg chg="mod modGraphic">
          <ac:chgData name="Robert Oinam" userId="" providerId="" clId="Web-{7CD699BE-3200-4157-BFBB-8C9663D376CE}" dt="2024-01-22T07:15:57.149" v="1096" actId="1076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7CD699BE-3200-4157-BFBB-8C9663D376CE}" dt="2024-01-22T07:08:39.378" v="937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add del">
          <ac:chgData name="Robert Oinam" userId="" providerId="" clId="Web-{7CD699BE-3200-4157-BFBB-8C9663D376CE}" dt="2024-01-22T07:08:13.456" v="798"/>
          <ac:graphicFrameMkLst>
            <pc:docMk/>
            <pc:sldMk cId="2422146712" sldId="2147471544"/>
            <ac:graphicFrameMk id="5" creationId="{269E03AD-9647-BD7F-3AA8-8C32A5D6D15A}"/>
          </ac:graphicFrameMkLst>
        </pc:graphicFrameChg>
        <pc:graphicFrameChg chg="mod modGraphic">
          <ac:chgData name="Robert Oinam" userId="" providerId="" clId="Web-{7CD699BE-3200-4157-BFBB-8C9663D376CE}" dt="2024-01-22T07:15:42.039" v="1093" actId="1076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  <pc:graphicFrameChg chg="mod modGraphic">
          <ac:chgData name="Robert Oinam" userId="" providerId="" clId="Web-{7CD699BE-3200-4157-BFBB-8C9663D376CE}" dt="2024-01-22T07:16:41.555" v="1113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  <pc:graphicFrameChg chg="mod modGraphic">
          <ac:chgData name="Robert Oinam" userId="" providerId="" clId="Web-{7CD699BE-3200-4157-BFBB-8C9663D376CE}" dt="2024-01-22T07:16:27.024" v="1101" actId="1076"/>
          <ac:graphicFrameMkLst>
            <pc:docMk/>
            <pc:sldMk cId="2422146712" sldId="2147471544"/>
            <ac:graphicFrameMk id="14" creationId="{6182AFD7-E7D2-C3C0-27EF-53B5685E010C}"/>
          </ac:graphicFrameMkLst>
        </pc:graphicFrameChg>
      </pc:sldChg>
    </pc:docChg>
  </pc:docChgLst>
  <pc:docChgLst>
    <pc:chgData name="Venkata Ramana Devisetty" clId="Web-{6CB5E333-8C53-4AE1-98B9-15F4FC0F6F18}"/>
    <pc:docChg chg="modSld">
      <pc:chgData name="Venkata Ramana Devisetty" userId="" providerId="" clId="Web-{6CB5E333-8C53-4AE1-98B9-15F4FC0F6F18}" dt="2024-03-11T06:14:33.291" v="543"/>
      <pc:docMkLst>
        <pc:docMk/>
      </pc:docMkLst>
      <pc:sldChg chg="modSp">
        <pc:chgData name="Venkata Ramana Devisetty" userId="" providerId="" clId="Web-{6CB5E333-8C53-4AE1-98B9-15F4FC0F6F18}" dt="2024-03-11T06:14:33.291" v="543"/>
        <pc:sldMkLst>
          <pc:docMk/>
          <pc:sldMk cId="484853796" sldId="2147471546"/>
        </pc:sldMkLst>
        <pc:graphicFrameChg chg="mod modGraphic">
          <ac:chgData name="Venkata Ramana Devisetty" userId="" providerId="" clId="Web-{6CB5E333-8C53-4AE1-98B9-15F4FC0F6F18}" dt="2024-03-11T06:14:33.291" v="54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Graphic">
          <ac:chgData name="Venkata Ramana Devisetty" userId="" providerId="" clId="Web-{6CB5E333-8C53-4AE1-98B9-15F4FC0F6F18}" dt="2024-03-11T06:02:55.747" v="198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</pc:sldChg>
    </pc:docChg>
  </pc:docChgLst>
  <pc:docChgLst>
    <pc:chgData name="VENKANNA DARAVATHU" clId="Web-{FA2D9010-32BE-4EE0-80D0-755E269B141C}"/>
    <pc:docChg chg="modSld">
      <pc:chgData name="VENKANNA DARAVATHU" userId="" providerId="" clId="Web-{FA2D9010-32BE-4EE0-80D0-755E269B141C}" dt="2024-06-24T07:56:14.361" v="3"/>
      <pc:docMkLst>
        <pc:docMk/>
      </pc:docMkLst>
      <pc:sldChg chg="modSp">
        <pc:chgData name="VENKANNA DARAVATHU" userId="" providerId="" clId="Web-{FA2D9010-32BE-4EE0-80D0-755E269B141C}" dt="2024-06-24T07:56:14.361" v="3"/>
        <pc:sldMkLst>
          <pc:docMk/>
          <pc:sldMk cId="1405524973" sldId="2147477686"/>
        </pc:sldMkLst>
        <pc:graphicFrameChg chg="mod modGraphic">
          <ac:chgData name="VENKANNA DARAVATHU" userId="" providerId="" clId="Web-{FA2D9010-32BE-4EE0-80D0-755E269B141C}" dt="2024-06-24T07:56:14.361" v="3"/>
          <ac:graphicFrameMkLst>
            <pc:docMk/>
            <pc:sldMk cId="1405524973" sldId="2147477686"/>
            <ac:graphicFrameMk id="8" creationId="{DD801BE3-2AF1-4784-FB2B-38B68C8C91E3}"/>
          </ac:graphicFrameMkLst>
        </pc:graphicFrameChg>
      </pc:sldChg>
    </pc:docChg>
  </pc:docChgLst>
  <pc:docChgLst>
    <pc:chgData name="Abhishek Kumar" clId="Web-{AE58CAEB-3E3E-44C4-8043-ECFF66433EA0}"/>
    <pc:docChg chg="modSld">
      <pc:chgData name="Abhishek Kumar" userId="" providerId="" clId="Web-{AE58CAEB-3E3E-44C4-8043-ECFF66433EA0}" dt="2024-04-01T08:40:30.361" v="659"/>
      <pc:docMkLst>
        <pc:docMk/>
      </pc:docMkLst>
      <pc:sldChg chg="modSp">
        <pc:chgData name="Abhishek Kumar" userId="" providerId="" clId="Web-{AE58CAEB-3E3E-44C4-8043-ECFF66433EA0}" dt="2024-04-01T08:40:30.361" v="659"/>
        <pc:sldMkLst>
          <pc:docMk/>
          <pc:sldMk cId="373300723" sldId="2147471547"/>
        </pc:sldMkLst>
        <pc:graphicFrameChg chg="mod modGraphic">
          <ac:chgData name="Abhishek Kumar" userId="" providerId="" clId="Web-{AE58CAEB-3E3E-44C4-8043-ECFF66433EA0}" dt="2024-04-01T08:40:30.361" v="659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GOPAL Gopal" clId="Web-{12AB24AB-D261-456A-8B4E-77C9E41B5E1D}"/>
    <pc:docChg chg="addSld modSld">
      <pc:chgData name="GOPAL Gopal" userId="" providerId="" clId="Web-{12AB24AB-D261-456A-8B4E-77C9E41B5E1D}" dt="2024-05-20T06:40:52.839" v="761"/>
      <pc:docMkLst>
        <pc:docMk/>
      </pc:docMkLst>
      <pc:sldChg chg="addSp delSp modSp add replId">
        <pc:chgData name="GOPAL Gopal" userId="" providerId="" clId="Web-{12AB24AB-D261-456A-8B4E-77C9E41B5E1D}" dt="2024-05-20T06:40:52.839" v="761"/>
        <pc:sldMkLst>
          <pc:docMk/>
          <pc:sldMk cId="3007679285" sldId="2147477681"/>
        </pc:sldMkLst>
        <pc:spChg chg="mod">
          <ac:chgData name="GOPAL Gopal" userId="" providerId="" clId="Web-{12AB24AB-D261-456A-8B4E-77C9E41B5E1D}" dt="2024-05-20T06:03:02.046" v="213" actId="20577"/>
          <ac:spMkLst>
            <pc:docMk/>
            <pc:sldMk cId="3007679285" sldId="2147477681"/>
            <ac:spMk id="6" creationId="{9CE1BB3D-C1A1-6BEA-0D19-A7E193B07C31}"/>
          </ac:spMkLst>
        </pc:spChg>
        <pc:spChg chg="mod">
          <ac:chgData name="GOPAL Gopal" userId="" providerId="" clId="Web-{12AB24AB-D261-456A-8B4E-77C9E41B5E1D}" dt="2024-05-20T06:02:23.155" v="201" actId="20577"/>
          <ac:spMkLst>
            <pc:docMk/>
            <pc:sldMk cId="3007679285" sldId="2147477681"/>
            <ac:spMk id="979" creationId="{00000000-0000-0000-0000-000000000000}"/>
          </ac:spMkLst>
        </pc:spChg>
        <pc:graphicFrameChg chg="mod modGraphic">
          <ac:chgData name="GOPAL Gopal" userId="" providerId="" clId="Web-{12AB24AB-D261-456A-8B4E-77C9E41B5E1D}" dt="2024-05-20T06:25:27.087" v="443"/>
          <ac:graphicFrameMkLst>
            <pc:docMk/>
            <pc:sldMk cId="3007679285" sldId="2147477681"/>
            <ac:graphicFrameMk id="2" creationId="{7A3D19DB-1EC6-B41D-3048-F33F9222AC90}"/>
          </ac:graphicFrameMkLst>
        </pc:graphicFrameChg>
        <pc:graphicFrameChg chg="mod modGraphic">
          <ac:chgData name="GOPAL Gopal" userId="" providerId="" clId="Web-{12AB24AB-D261-456A-8B4E-77C9E41B5E1D}" dt="2024-05-20T06:30:40.775" v="758"/>
          <ac:graphicFrameMkLst>
            <pc:docMk/>
            <pc:sldMk cId="3007679285" sldId="2147477681"/>
            <ac:graphicFrameMk id="3" creationId="{D6605946-BD9A-C8CB-6C75-9B7D27957C16}"/>
          </ac:graphicFrameMkLst>
        </pc:graphicFrameChg>
        <pc:graphicFrameChg chg="mod modGraphic">
          <ac:chgData name="GOPAL Gopal" userId="" providerId="" clId="Web-{12AB24AB-D261-456A-8B4E-77C9E41B5E1D}" dt="2024-05-20T05:58:40.527" v="147"/>
          <ac:graphicFrameMkLst>
            <pc:docMk/>
            <pc:sldMk cId="3007679285" sldId="2147477681"/>
            <ac:graphicFrameMk id="7" creationId="{148940D1-ED10-54B1-8141-86F78E2B9798}"/>
          </ac:graphicFrameMkLst>
        </pc:graphicFrameChg>
        <pc:graphicFrameChg chg="mod modGraphic">
          <ac:chgData name="GOPAL Gopal" userId="" providerId="" clId="Web-{12AB24AB-D261-456A-8B4E-77C9E41B5E1D}" dt="2024-05-20T06:22:44.525" v="360"/>
          <ac:graphicFrameMkLst>
            <pc:docMk/>
            <pc:sldMk cId="3007679285" sldId="2147477681"/>
            <ac:graphicFrameMk id="8" creationId="{F982D635-6FCA-411B-C844-062B7E95DD6C}"/>
          </ac:graphicFrameMkLst>
        </pc:graphicFrameChg>
        <pc:graphicFrameChg chg="del">
          <ac:chgData name="GOPAL Gopal" userId="" providerId="" clId="Web-{12AB24AB-D261-456A-8B4E-77C9E41B5E1D}" dt="2024-05-20T05:54:23.024" v="19"/>
          <ac:graphicFrameMkLst>
            <pc:docMk/>
            <pc:sldMk cId="3007679285" sldId="2147477681"/>
            <ac:graphicFrameMk id="9" creationId="{D586DEA1-8BA0-9FB3-FEFE-37A3D4E1D947}"/>
          </ac:graphicFrameMkLst>
        </pc:graphicFrameChg>
        <pc:graphicFrameChg chg="mod">
          <ac:chgData name="GOPAL Gopal" userId="" providerId="" clId="Web-{12AB24AB-D261-456A-8B4E-77C9E41B5E1D}" dt="2024-05-20T06:01:01.608" v="176" actId="1076"/>
          <ac:graphicFrameMkLst>
            <pc:docMk/>
            <pc:sldMk cId="3007679285" sldId="2147477681"/>
            <ac:graphicFrameMk id="10" creationId="{871FC6B4-43DC-AC4F-13E4-D38DCD8D7862}"/>
          </ac:graphicFrameMkLst>
        </pc:graphicFrameChg>
        <pc:graphicFrameChg chg="mod modGraphic">
          <ac:chgData name="GOPAL Gopal" userId="" providerId="" clId="Web-{12AB24AB-D261-456A-8B4E-77C9E41B5E1D}" dt="2024-05-20T06:00:34.233" v="175"/>
          <ac:graphicFrameMkLst>
            <pc:docMk/>
            <pc:sldMk cId="3007679285" sldId="2147477681"/>
            <ac:graphicFrameMk id="11" creationId="{90A78DD2-DC60-9CF2-64AE-1B7EDEFBD89B}"/>
          </ac:graphicFrameMkLst>
        </pc:graphicFrameChg>
        <pc:picChg chg="add del mod">
          <ac:chgData name="GOPAL Gopal" userId="" providerId="" clId="Web-{12AB24AB-D261-456A-8B4E-77C9E41B5E1D}" dt="2024-05-20T06:40:52.839" v="761"/>
          <ac:picMkLst>
            <pc:docMk/>
            <pc:sldMk cId="3007679285" sldId="2147477681"/>
            <ac:picMk id="5" creationId="{5449012C-39BA-1643-D335-2B0EE835EACC}"/>
          </ac:picMkLst>
        </pc:picChg>
      </pc:sldChg>
    </pc:docChg>
  </pc:docChgLst>
  <pc:docChgLst>
    <pc:chgData name="Niveditha Madiri" clId="Web-{9A49A194-0136-40B8-B825-7F8DD26179C8}"/>
    <pc:docChg chg="modSld">
      <pc:chgData name="Niveditha Madiri" userId="" providerId="" clId="Web-{9A49A194-0136-40B8-B825-7F8DD26179C8}" dt="2024-02-26T08:37:25.859" v="119"/>
      <pc:docMkLst>
        <pc:docMk/>
      </pc:docMkLst>
      <pc:sldChg chg="modSp">
        <pc:chgData name="Niveditha Madiri" userId="" providerId="" clId="Web-{9A49A194-0136-40B8-B825-7F8DD26179C8}" dt="2024-02-26T08:36:48.734" v="77"/>
        <pc:sldMkLst>
          <pc:docMk/>
          <pc:sldMk cId="2269746444" sldId="2147477647"/>
        </pc:sldMkLst>
        <pc:graphicFrameChg chg="mod modGraphic">
          <ac:chgData name="Niveditha Madiri" userId="" providerId="" clId="Web-{9A49A194-0136-40B8-B825-7F8DD26179C8}" dt="2024-02-26T08:36:48.734" v="77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</pc:sldChg>
      <pc:sldChg chg="modSp">
        <pc:chgData name="Niveditha Madiri" userId="" providerId="" clId="Web-{9A49A194-0136-40B8-B825-7F8DD26179C8}" dt="2024-02-26T08:37:25.859" v="119"/>
        <pc:sldMkLst>
          <pc:docMk/>
          <pc:sldMk cId="3524939644" sldId="2147477648"/>
        </pc:sldMkLst>
        <pc:graphicFrameChg chg="mod modGraphic">
          <ac:chgData name="Niveditha Madiri" userId="" providerId="" clId="Web-{9A49A194-0136-40B8-B825-7F8DD26179C8}" dt="2024-02-26T08:37:25.859" v="119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Ramyasree Pattem" clId="Web-{E2098B7A-39A4-4A41-A323-B7957EABD84F}"/>
    <pc:docChg chg="modSld">
      <pc:chgData name="Ramyasree Pattem" userId="" providerId="" clId="Web-{E2098B7A-39A4-4A41-A323-B7957EABD84F}" dt="2024-05-13T11:04:25.495" v="11" actId="20577"/>
      <pc:docMkLst>
        <pc:docMk/>
      </pc:docMkLst>
      <pc:sldChg chg="modSp">
        <pc:chgData name="Ramyasree Pattem" userId="" providerId="" clId="Web-{E2098B7A-39A4-4A41-A323-B7957EABD84F}" dt="2024-05-13T11:04:25.495" v="11" actId="20577"/>
        <pc:sldMkLst>
          <pc:docMk/>
          <pc:sldMk cId="4213397551" sldId="2147477665"/>
        </pc:sldMkLst>
        <pc:spChg chg="mod">
          <ac:chgData name="Ramyasree Pattem" userId="" providerId="" clId="Web-{E2098B7A-39A4-4A41-A323-B7957EABD84F}" dt="2024-05-13T11:04:25.495" v="11" actId="20577"/>
          <ac:spMkLst>
            <pc:docMk/>
            <pc:sldMk cId="4213397551" sldId="2147477665"/>
            <ac:spMk id="6" creationId="{5AC1DE81-8655-4940-00DE-3D7D592BED5F}"/>
          </ac:spMkLst>
        </pc:spChg>
        <pc:graphicFrameChg chg="mod modGraphic">
          <ac:chgData name="Ramyasree Pattem" userId="" providerId="" clId="Web-{E2098B7A-39A4-4A41-A323-B7957EABD84F}" dt="2024-05-13T11:03:51.620" v="3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Shweta Gupta" clId="Web-{9B627E81-CE2E-41D6-93EB-16BEE39FB14D}"/>
    <pc:docChg chg="modSld">
      <pc:chgData name="Shweta Gupta" userId="" providerId="" clId="Web-{9B627E81-CE2E-41D6-93EB-16BEE39FB14D}" dt="2024-05-13T11:40:33.008" v="0"/>
      <pc:docMkLst>
        <pc:docMk/>
      </pc:docMkLst>
      <pc:sldChg chg="modSp">
        <pc:chgData name="Shweta Gupta" userId="" providerId="" clId="Web-{9B627E81-CE2E-41D6-93EB-16BEE39FB14D}" dt="2024-05-13T11:40:33.008" v="0"/>
        <pc:sldMkLst>
          <pc:docMk/>
          <pc:sldMk cId="1626230821" sldId="2147477679"/>
        </pc:sldMkLst>
        <pc:graphicFrameChg chg="mod modGraphic">
          <ac:chgData name="Shweta Gupta" userId="" providerId="" clId="Web-{9B627E81-CE2E-41D6-93EB-16BEE39FB14D}" dt="2024-05-13T11:40:33.008" v="0"/>
          <ac:graphicFrameMkLst>
            <pc:docMk/>
            <pc:sldMk cId="1626230821" sldId="2147477679"/>
            <ac:graphicFrameMk id="2" creationId="{3B0D1E69-2448-929F-F98E-466BE2D88E91}"/>
          </ac:graphicFrameMkLst>
        </pc:graphicFrameChg>
      </pc:sldChg>
    </pc:docChg>
  </pc:docChgLst>
  <pc:docChgLst>
    <pc:chgData name="Niveditha Madiri" clId="Web-{BA3BE8B7-18AB-4B7A-90AD-03D663F41EF6}"/>
    <pc:docChg chg="modSld">
      <pc:chgData name="Niveditha Madiri" userId="" providerId="" clId="Web-{BA3BE8B7-18AB-4B7A-90AD-03D663F41EF6}" dt="2023-12-04T06:19:17.766" v="141"/>
      <pc:docMkLst>
        <pc:docMk/>
      </pc:docMkLst>
      <pc:sldChg chg="modSp">
        <pc:chgData name="Niveditha Madiri" userId="" providerId="" clId="Web-{BA3BE8B7-18AB-4B7A-90AD-03D663F41EF6}" dt="2023-12-04T06:19:17.766" v="141"/>
        <pc:sldMkLst>
          <pc:docMk/>
          <pc:sldMk cId="2269746444" sldId="2147477647"/>
        </pc:sldMkLst>
        <pc:graphicFrameChg chg="mod modGraphic">
          <ac:chgData name="Niveditha Madiri" userId="" providerId="" clId="Web-{BA3BE8B7-18AB-4B7A-90AD-03D663F41EF6}" dt="2023-12-04T06:17:41.606" v="13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A3BE8B7-18AB-4B7A-90AD-03D663F41EF6}" dt="2023-12-04T06:19:17.766" v="141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BA3BE8B7-18AB-4B7A-90AD-03D663F41EF6}" dt="2023-12-04T06:18:54.468" v="81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BA3BE8B7-18AB-4B7A-90AD-03D663F41EF6}" dt="2023-12-04T06:18:43.967" v="63"/>
        <pc:sldMkLst>
          <pc:docMk/>
          <pc:sldMk cId="3524939644" sldId="2147477648"/>
        </pc:sldMkLst>
        <pc:graphicFrameChg chg="mod modGraphic">
          <ac:chgData name="Niveditha Madiri" userId="" providerId="" clId="Web-{BA3BE8B7-18AB-4B7A-90AD-03D663F41EF6}" dt="2023-12-04T06:18:22.264" v="47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A3BE8B7-18AB-4B7A-90AD-03D663F41EF6}" dt="2023-12-04T06:18:43.967" v="63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Rajesh Kathulapalli" clId="Web-{4D8B35C9-02BB-4059-B9FD-AAB37F10F1B2}"/>
    <pc:docChg chg="modSld">
      <pc:chgData name="Rajesh Kathulapalli" userId="" providerId="" clId="Web-{4D8B35C9-02BB-4059-B9FD-AAB37F10F1B2}" dt="2024-07-01T07:02:28.150" v="259" actId="14100"/>
      <pc:docMkLst>
        <pc:docMk/>
      </pc:docMkLst>
      <pc:sldChg chg="addSp delSp modSp">
        <pc:chgData name="Rajesh Kathulapalli" userId="" providerId="" clId="Web-{4D8B35C9-02BB-4059-B9FD-AAB37F10F1B2}" dt="2024-07-01T07:02:28.150" v="259" actId="14100"/>
        <pc:sldMkLst>
          <pc:docMk/>
          <pc:sldMk cId="1256049212" sldId="2147477664"/>
        </pc:sldMkLst>
        <pc:graphicFrameChg chg="mod modGraphic">
          <ac:chgData name="Rajesh Kathulapalli" userId="" providerId="" clId="Web-{4D8B35C9-02BB-4059-B9FD-AAB37F10F1B2}" dt="2024-07-01T06:52:10.082" v="251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  <pc:graphicFrameChg chg="add del">
          <ac:chgData name="Rajesh Kathulapalli" userId="" providerId="" clId="Web-{4D8B35C9-02BB-4059-B9FD-AAB37F10F1B2}" dt="2024-07-01T06:56:53.347" v="253"/>
          <ac:graphicFrameMkLst>
            <pc:docMk/>
            <pc:sldMk cId="1256049212" sldId="2147477664"/>
            <ac:graphicFrameMk id="5" creationId="{3D715545-FF2D-27CA-4C28-7D8112F88C4D}"/>
          </ac:graphicFrameMkLst>
        </pc:graphicFrameChg>
        <pc:picChg chg="add mod">
          <ac:chgData name="Rajesh Kathulapalli" userId="" providerId="" clId="Web-{4D8B35C9-02BB-4059-B9FD-AAB37F10F1B2}" dt="2024-07-01T07:02:28.150" v="259" actId="14100"/>
          <ac:picMkLst>
            <pc:docMk/>
            <pc:sldMk cId="1256049212" sldId="2147477664"/>
            <ac:picMk id="9" creationId="{D2545A3C-6575-5ACF-783B-25B79C788D57}"/>
          </ac:picMkLst>
        </pc:picChg>
        <pc:picChg chg="del">
          <ac:chgData name="Rajesh Kathulapalli" userId="" providerId="" clId="Web-{4D8B35C9-02BB-4059-B9FD-AAB37F10F1B2}" dt="2024-07-01T07:02:10.541" v="256"/>
          <ac:picMkLst>
            <pc:docMk/>
            <pc:sldMk cId="1256049212" sldId="2147477664"/>
            <ac:picMk id="1025" creationId="{5456BE3E-2EA4-475F-97FA-EF0BB13B7627}"/>
          </ac:picMkLst>
        </pc:picChg>
      </pc:sldChg>
    </pc:docChg>
  </pc:docChgLst>
  <pc:docChgLst>
    <pc:chgData name="Rajesh Kathulapalli" clId="Web-{56C70EFE-884E-4173-B213-975FD1017E96}"/>
    <pc:docChg chg="modSld">
      <pc:chgData name="Rajesh Kathulapalli" userId="" providerId="" clId="Web-{56C70EFE-884E-4173-B213-975FD1017E96}" dt="2024-07-08T07:49:57.256" v="95"/>
      <pc:docMkLst>
        <pc:docMk/>
      </pc:docMkLst>
      <pc:sldChg chg="modSp">
        <pc:chgData name="Rajesh Kathulapalli" userId="" providerId="" clId="Web-{56C70EFE-884E-4173-B213-975FD1017E96}" dt="2024-07-08T07:49:22.225" v="95"/>
        <pc:sldMkLst>
          <pc:docMk/>
          <pc:sldMk cId="1256049212" sldId="2147477664"/>
        </pc:sldMkLst>
        <pc:graphicFrameChg chg="mod modGraphic">
          <ac:chgData name="Rajesh Kathulapalli" userId="" providerId="" clId="Web-{56C70EFE-884E-4173-B213-975FD1017E96}" dt="2024-07-08T07:49:22.225" v="95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VISHNU VARDHAN Syamala" clId="Web-{1101316E-420A-425F-91ED-37FFB338D45A}"/>
    <pc:docChg chg="modSld">
      <pc:chgData name="VISHNU VARDHAN Syamala" userId="" providerId="" clId="Web-{1101316E-420A-425F-91ED-37FFB338D45A}" dt="2023-10-16T06:08:38.834" v="532"/>
      <pc:docMkLst>
        <pc:docMk/>
      </pc:docMkLst>
      <pc:sldChg chg="modSp">
        <pc:chgData name="VISHNU VARDHAN Syamala" userId="" providerId="" clId="Web-{1101316E-420A-425F-91ED-37FFB338D45A}" dt="2023-10-16T06:08:38.834" v="532"/>
        <pc:sldMkLst>
          <pc:docMk/>
          <pc:sldMk cId="2912535993" sldId="2147471550"/>
        </pc:sldMkLst>
        <pc:graphicFrameChg chg="mod modGraphic">
          <ac:chgData name="VISHNU VARDHAN Syamala" userId="" providerId="" clId="Web-{1101316E-420A-425F-91ED-37FFB338D45A}" dt="2023-10-16T05:59:22.334" v="79"/>
          <ac:graphicFrameMkLst>
            <pc:docMk/>
            <pc:sldMk cId="2912535993" sldId="2147471550"/>
            <ac:graphicFrameMk id="3" creationId="{F78F7202-FAE9-A7F6-C78C-4E6A838FC023}"/>
          </ac:graphicFrameMkLst>
        </pc:graphicFrameChg>
        <pc:graphicFrameChg chg="mod modGraphic">
          <ac:chgData name="VISHNU VARDHAN Syamala" userId="" providerId="" clId="Web-{1101316E-420A-425F-91ED-37FFB338D45A}" dt="2023-10-16T06:08:38.834" v="532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VISHNU VARDHAN Syamala" userId="" providerId="" clId="Web-{1101316E-420A-425F-91ED-37FFB338D45A}" dt="2023-10-16T06:01:51.790" v="104"/>
          <ac:graphicFrameMkLst>
            <pc:docMk/>
            <pc:sldMk cId="2912535993" sldId="2147471550"/>
            <ac:graphicFrameMk id="9" creationId="{994F9221-FBC7-9297-84D6-1607A21C5B04}"/>
          </ac:graphicFrameMkLst>
        </pc:graphicFrameChg>
        <pc:graphicFrameChg chg="mod modGraphic">
          <ac:chgData name="VISHNU VARDHAN Syamala" userId="" providerId="" clId="Web-{1101316E-420A-425F-91ED-37FFB338D45A}" dt="2023-10-16T05:59:28.818" v="81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</pc:sldChg>
    </pc:docChg>
  </pc:docChgLst>
  <pc:docChgLst>
    <pc:chgData name="Shivani Rana" clId="Web-{0DA0FF81-6C89-4918-A9B1-7A163F254761}"/>
    <pc:docChg chg="modSld">
      <pc:chgData name="Shivani Rana" userId="" providerId="" clId="Web-{0DA0FF81-6C89-4918-A9B1-7A163F254761}" dt="2023-10-09T05:53:34.440" v="27"/>
      <pc:docMkLst>
        <pc:docMk/>
      </pc:docMkLst>
      <pc:sldChg chg="modSp">
        <pc:chgData name="Shivani Rana" userId="" providerId="" clId="Web-{0DA0FF81-6C89-4918-A9B1-7A163F254761}" dt="2023-10-09T05:53:34.440" v="27"/>
        <pc:sldMkLst>
          <pc:docMk/>
          <pc:sldMk cId="3261528758" sldId="2147471536"/>
        </pc:sldMkLst>
        <pc:graphicFrameChg chg="mod modGraphic">
          <ac:chgData name="Shivani Rana" userId="" providerId="" clId="Web-{0DA0FF81-6C89-4918-A9B1-7A163F254761}" dt="2023-10-09T05:53:34.440" v="27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Shivani Rana" clId="Web-{8FFC58BF-6ECE-4C21-82DE-238F13876B9A}"/>
    <pc:docChg chg="modSld">
      <pc:chgData name="Shivani Rana" userId="" providerId="" clId="Web-{8FFC58BF-6ECE-4C21-82DE-238F13876B9A}" dt="2024-03-04T05:17:08.855" v="35"/>
      <pc:docMkLst>
        <pc:docMk/>
      </pc:docMkLst>
      <pc:sldChg chg="modSp">
        <pc:chgData name="Shivani Rana" userId="" providerId="" clId="Web-{8FFC58BF-6ECE-4C21-82DE-238F13876B9A}" dt="2024-03-04T05:17:08.855" v="35"/>
        <pc:sldMkLst>
          <pc:docMk/>
          <pc:sldMk cId="3261528758" sldId="2147471536"/>
        </pc:sldMkLst>
        <pc:graphicFrameChg chg="mod modGraphic">
          <ac:chgData name="Shivani Rana" userId="" providerId="" clId="Web-{8FFC58BF-6ECE-4C21-82DE-238F13876B9A}" dt="2024-03-04T05:17:08.855" v="35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Reddaiah Tanneru" clId="Web-{C342A4F4-68BD-48F2-A4A6-85DC675B3107}"/>
    <pc:docChg chg="modSld">
      <pc:chgData name="Reddaiah Tanneru" userId="" providerId="" clId="Web-{C342A4F4-68BD-48F2-A4A6-85DC675B3107}" dt="2023-10-09T04:53:49.557" v="225"/>
      <pc:docMkLst>
        <pc:docMk/>
      </pc:docMkLst>
      <pc:sldChg chg="modSp">
        <pc:chgData name="Reddaiah Tanneru" userId="" providerId="" clId="Web-{C342A4F4-68BD-48F2-A4A6-85DC675B3107}" dt="2023-10-09T04:53:49.557" v="225"/>
        <pc:sldMkLst>
          <pc:docMk/>
          <pc:sldMk cId="484853796" sldId="2147471546"/>
        </pc:sldMkLst>
        <pc:graphicFrameChg chg="mod modGraphic">
          <ac:chgData name="Reddaiah Tanneru" userId="" providerId="" clId="Web-{C342A4F4-68BD-48F2-A4A6-85DC675B3107}" dt="2023-10-09T04:53:49.557" v="225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Lakshmi Prathyusha Bellam" clId="Web-{C000ED9F-4CFD-4467-AF42-521EC3D5B741}"/>
    <pc:docChg chg="modSld">
      <pc:chgData name="Lakshmi Prathyusha Bellam" userId="" providerId="" clId="Web-{C000ED9F-4CFD-4467-AF42-521EC3D5B741}" dt="2024-05-06T11:22:39.507" v="37"/>
      <pc:docMkLst>
        <pc:docMk/>
      </pc:docMkLst>
      <pc:sldChg chg="modSp">
        <pc:chgData name="Lakshmi Prathyusha Bellam" userId="" providerId="" clId="Web-{C000ED9F-4CFD-4467-AF42-521EC3D5B741}" dt="2024-05-06T11:22:39.507" v="37"/>
        <pc:sldMkLst>
          <pc:docMk/>
          <pc:sldMk cId="2524558830" sldId="2147477678"/>
        </pc:sldMkLst>
        <pc:graphicFrameChg chg="mod modGraphic">
          <ac:chgData name="Lakshmi Prathyusha Bellam" userId="" providerId="" clId="Web-{C000ED9F-4CFD-4467-AF42-521EC3D5B741}" dt="2024-05-06T11:22:39.507" v="37"/>
          <ac:graphicFrameMkLst>
            <pc:docMk/>
            <pc:sldMk cId="2524558830" sldId="2147477678"/>
            <ac:graphicFrameMk id="3" creationId="{D6605946-BD9A-C8CB-6C75-9B7D27957C16}"/>
          </ac:graphicFrameMkLst>
        </pc:graphicFrameChg>
        <pc:graphicFrameChg chg="mod modGraphic">
          <ac:chgData name="Lakshmi Prathyusha Bellam" userId="" providerId="" clId="Web-{C000ED9F-4CFD-4467-AF42-521EC3D5B741}" dt="2024-05-06T11:22:35.772" v="33"/>
          <ac:graphicFrameMkLst>
            <pc:docMk/>
            <pc:sldMk cId="2524558830" sldId="2147477678"/>
            <ac:graphicFrameMk id="11" creationId="{90A78DD2-DC60-9CF2-64AE-1B7EDEFBD89B}"/>
          </ac:graphicFrameMkLst>
        </pc:graphicFrameChg>
      </pc:sldChg>
    </pc:docChg>
  </pc:docChgLst>
  <pc:docChgLst>
    <pc:chgData name="Digo George" clId="Web-{38F48361-2BBE-494D-B66F-D1DDF6CCF285}"/>
    <pc:docChg chg="modSld">
      <pc:chgData name="Digo George" userId="" providerId="" clId="Web-{38F48361-2BBE-494D-B66F-D1DDF6CCF285}" dt="2024-06-17T06:30:23.207" v="341"/>
      <pc:docMkLst>
        <pc:docMk/>
      </pc:docMkLst>
      <pc:sldChg chg="modSp">
        <pc:chgData name="Digo George" userId="" providerId="" clId="Web-{38F48361-2BBE-494D-B66F-D1DDF6CCF285}" dt="2024-06-17T06:30:23.207" v="341"/>
        <pc:sldMkLst>
          <pc:docMk/>
          <pc:sldMk cId="900783063" sldId="2147471534"/>
        </pc:sldMkLst>
        <pc:graphicFrameChg chg="mod modGraphic">
          <ac:chgData name="Digo George" userId="" providerId="" clId="Web-{38F48361-2BBE-494D-B66F-D1DDF6CCF285}" dt="2024-06-17T06:30:23.207" v="341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38F48361-2BBE-494D-B66F-D1DDF6CCF285}" dt="2024-06-17T06:26:12.959" v="43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  <pc:graphicFrameChg chg="mod modGraphic">
          <ac:chgData name="Digo George" userId="" providerId="" clId="Web-{38F48361-2BBE-494D-B66F-D1DDF6CCF285}" dt="2024-06-17T06:28:03.427" v="153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Digo George" clId="Web-{894D69C8-354E-46F1-8096-AAC4519B54AC}"/>
    <pc:docChg chg="modSld">
      <pc:chgData name="Digo George" userId="" providerId="" clId="Web-{894D69C8-354E-46F1-8096-AAC4519B54AC}" dt="2023-11-26T19:37:46.819" v="187"/>
      <pc:docMkLst>
        <pc:docMk/>
      </pc:docMkLst>
      <pc:sldChg chg="modSp">
        <pc:chgData name="Digo George" userId="" providerId="" clId="Web-{894D69C8-354E-46F1-8096-AAC4519B54AC}" dt="2023-11-26T19:37:46.819" v="187"/>
        <pc:sldMkLst>
          <pc:docMk/>
          <pc:sldMk cId="900783063" sldId="2147471534"/>
        </pc:sldMkLst>
        <pc:graphicFrameChg chg="mod modGraphic">
          <ac:chgData name="Digo George" userId="" providerId="" clId="Web-{894D69C8-354E-46F1-8096-AAC4519B54AC}" dt="2023-11-26T19:37:46.819" v="187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Harish Balakrishnan" clId="Web-{67ED4B5C-076F-410B-AEA7-5822D3BDA546}"/>
    <pc:docChg chg="modSld">
      <pc:chgData name="Harish Balakrishnan" userId="" providerId="" clId="Web-{67ED4B5C-076F-410B-AEA7-5822D3BDA546}" dt="2024-05-11T00:41:35.491" v="1079"/>
      <pc:docMkLst>
        <pc:docMk/>
      </pc:docMkLst>
      <pc:sldChg chg="modSp">
        <pc:chgData name="Harish Balakrishnan" userId="" providerId="" clId="Web-{67ED4B5C-076F-410B-AEA7-5822D3BDA546}" dt="2024-05-11T00:41:35.491" v="1079"/>
        <pc:sldMkLst>
          <pc:docMk/>
          <pc:sldMk cId="900783063" sldId="2147471534"/>
        </pc:sldMkLst>
        <pc:spChg chg="mod">
          <ac:chgData name="Harish Balakrishnan" userId="" providerId="" clId="Web-{67ED4B5C-076F-410B-AEA7-5822D3BDA546}" dt="2024-05-11T00:37:37.024" v="1029" actId="1076"/>
          <ac:spMkLst>
            <pc:docMk/>
            <pc:sldMk cId="900783063" sldId="2147471534"/>
            <ac:spMk id="4" creationId="{3B836144-2FEC-B1F2-E689-EEF5D50E5D5C}"/>
          </ac:spMkLst>
        </pc:spChg>
        <pc:spChg chg="mod">
          <ac:chgData name="Harish Balakrishnan" userId="" providerId="" clId="Web-{67ED4B5C-076F-410B-AEA7-5822D3BDA546}" dt="2024-05-11T00:37:32.524" v="1028" actId="1076"/>
          <ac:spMkLst>
            <pc:docMk/>
            <pc:sldMk cId="900783063" sldId="2147471534"/>
            <ac:spMk id="5" creationId="{0E3B6C89-A659-AA17-D094-03316199FAD6}"/>
          </ac:spMkLst>
        </pc:spChg>
        <pc:graphicFrameChg chg="mod modGraphic">
          <ac:chgData name="Harish Balakrishnan" userId="" providerId="" clId="Web-{67ED4B5C-076F-410B-AEA7-5822D3BDA546}" dt="2024-05-11T00:40:22.413" v="1043"/>
          <ac:graphicFrameMkLst>
            <pc:docMk/>
            <pc:sldMk cId="900783063" sldId="2147471534"/>
            <ac:graphicFrameMk id="2" creationId="{93BA7E0D-EDE2-BD71-F6FD-1D094D323F6F}"/>
          </ac:graphicFrameMkLst>
        </pc:graphicFrameChg>
        <pc:graphicFrameChg chg="mod modGraphic">
          <ac:chgData name="Harish Balakrishnan" userId="" providerId="" clId="Web-{67ED4B5C-076F-410B-AEA7-5822D3BDA546}" dt="2024-05-11T00:37:18.680" v="1027" actId="1076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Harish Balakrishnan" userId="" providerId="" clId="Web-{67ED4B5C-076F-410B-AEA7-5822D3BDA546}" dt="2024-05-11T00:37:03.368" v="1025" actId="1076"/>
          <ac:graphicFrameMkLst>
            <pc:docMk/>
            <pc:sldMk cId="900783063" sldId="2147471534"/>
            <ac:graphicFrameMk id="7" creationId="{148940D1-ED10-54B1-8141-86F78E2B9798}"/>
          </ac:graphicFrameMkLst>
        </pc:graphicFrameChg>
        <pc:graphicFrameChg chg="mod modGraphic">
          <ac:chgData name="Harish Balakrishnan" userId="" providerId="" clId="Web-{67ED4B5C-076F-410B-AEA7-5822D3BDA546}" dt="2024-05-11T00:37:44.633" v="1031" actId="1076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  <pc:graphicFrameChg chg="mod modGraphic">
          <ac:chgData name="Harish Balakrishnan" userId="" providerId="" clId="Web-{67ED4B5C-076F-410B-AEA7-5822D3BDA546}" dt="2024-05-11T00:41:35.491" v="1079"/>
          <ac:graphicFrameMkLst>
            <pc:docMk/>
            <pc:sldMk cId="900783063" sldId="2147471534"/>
            <ac:graphicFrameMk id="29" creationId="{629496F3-0E49-6C9B-03BB-984F66AA3089}"/>
          </ac:graphicFrameMkLst>
        </pc:graphicFrameChg>
        <pc:graphicFrameChg chg="mod">
          <ac:chgData name="Harish Balakrishnan" userId="" providerId="" clId="Web-{67ED4B5C-076F-410B-AEA7-5822D3BDA546}" dt="2024-05-11T00:37:40.633" v="1030" actId="1076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  <pc:sldChg chg="modSp">
        <pc:chgData name="Harish Balakrishnan" userId="" providerId="" clId="Web-{67ED4B5C-076F-410B-AEA7-5822D3BDA546}" dt="2024-05-11T00:02:33.222" v="175"/>
        <pc:sldMkLst>
          <pc:docMk/>
          <pc:sldMk cId="3261528758" sldId="2147471536"/>
        </pc:sldMkLst>
        <pc:graphicFrameChg chg="mod modGraphic">
          <ac:chgData name="Harish Balakrishnan" userId="" providerId="" clId="Web-{67ED4B5C-076F-410B-AEA7-5822D3BDA546}" dt="2024-05-11T00:02:33.222" v="175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RAVI KUMAR BONKUPALLI" clId="Web-{16A5463C-A18E-4130-BA76-6555D000D16E}"/>
    <pc:docChg chg="modSld">
      <pc:chgData name="RAVI KUMAR BONKUPALLI" userId="" providerId="" clId="Web-{16A5463C-A18E-4130-BA76-6555D000D16E}" dt="2023-10-23T07:25:26.917" v="5"/>
      <pc:docMkLst>
        <pc:docMk/>
      </pc:docMkLst>
      <pc:sldChg chg="modSp">
        <pc:chgData name="RAVI KUMAR BONKUPALLI" userId="" providerId="" clId="Web-{16A5463C-A18E-4130-BA76-6555D000D16E}" dt="2023-10-23T07:25:26.917" v="5"/>
        <pc:sldMkLst>
          <pc:docMk/>
          <pc:sldMk cId="3051149279" sldId="2147471548"/>
        </pc:sldMkLst>
        <pc:graphicFrameChg chg="mod modGraphic">
          <ac:chgData name="RAVI KUMAR BONKUPALLI" userId="" providerId="" clId="Web-{16A5463C-A18E-4130-BA76-6555D000D16E}" dt="2023-10-23T07:25:26.917" v="5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Niveditha Madiri" clId="Web-{B6E0D8A3-9207-4DB8-B0B0-58D24A664D2B}"/>
    <pc:docChg chg="modSld">
      <pc:chgData name="Niveditha Madiri" userId="" providerId="" clId="Web-{B6E0D8A3-9207-4DB8-B0B0-58D24A664D2B}" dt="2024-05-20T09:11:11.010" v="1"/>
      <pc:docMkLst>
        <pc:docMk/>
      </pc:docMkLst>
      <pc:sldChg chg="addSp delSp modSp">
        <pc:chgData name="Niveditha Madiri" userId="" providerId="" clId="Web-{B6E0D8A3-9207-4DB8-B0B0-58D24A664D2B}" dt="2024-05-20T09:11:11.010" v="1"/>
        <pc:sldMkLst>
          <pc:docMk/>
          <pc:sldMk cId="2269746444" sldId="2147477647"/>
        </pc:sldMkLst>
        <pc:picChg chg="add del mod">
          <ac:chgData name="Niveditha Madiri" userId="" providerId="" clId="Web-{B6E0D8A3-9207-4DB8-B0B0-58D24A664D2B}" dt="2024-05-20T09:11:11.010" v="1"/>
          <ac:picMkLst>
            <pc:docMk/>
            <pc:sldMk cId="2269746444" sldId="2147477647"/>
            <ac:picMk id="9" creationId="{26266C88-23AC-1C3B-AC3B-8634FC4A0524}"/>
          </ac:picMkLst>
        </pc:picChg>
      </pc:sldChg>
    </pc:docChg>
  </pc:docChgLst>
  <pc:docChgLst>
    <pc:chgData name="VENKANNA DARAVATHU" clId="Web-{A0162783-A401-4BA4-8D57-58E1FFCFCF75}"/>
    <pc:docChg chg="delSld">
      <pc:chgData name="VENKANNA DARAVATHU" userId="" providerId="" clId="Web-{A0162783-A401-4BA4-8D57-58E1FFCFCF75}" dt="2024-04-15T05:39:59.712" v="0"/>
      <pc:docMkLst>
        <pc:docMk/>
      </pc:docMkLst>
      <pc:sldChg chg="del">
        <pc:chgData name="VENKANNA DARAVATHU" userId="" providerId="" clId="Web-{A0162783-A401-4BA4-8D57-58E1FFCFCF75}" dt="2024-04-15T05:39:59.712" v="0"/>
        <pc:sldMkLst>
          <pc:docMk/>
          <pc:sldMk cId="137377695" sldId="2147477673"/>
        </pc:sldMkLst>
      </pc:sldChg>
    </pc:docChg>
  </pc:docChgLst>
  <pc:docChgLst>
    <pc:chgData name="Guruprasad Ramesh" clId="Web-{03D02BD9-5492-40D3-8A93-A4703EBF6DDB}"/>
    <pc:docChg chg="modSld">
      <pc:chgData name="Guruprasad Ramesh" userId="" providerId="" clId="Web-{03D02BD9-5492-40D3-8A93-A4703EBF6DDB}" dt="2024-04-01T08:46:16.600" v="288"/>
      <pc:docMkLst>
        <pc:docMk/>
      </pc:docMkLst>
      <pc:sldChg chg="modSp">
        <pc:chgData name="Guruprasad Ramesh" userId="" providerId="" clId="Web-{03D02BD9-5492-40D3-8A93-A4703EBF6DDB}" dt="2024-04-01T08:46:16.600" v="288"/>
        <pc:sldMkLst>
          <pc:docMk/>
          <pc:sldMk cId="2775464587" sldId="2147471537"/>
        </pc:sldMkLst>
        <pc:graphicFrameChg chg="mod modGraphic">
          <ac:chgData name="Guruprasad Ramesh" userId="" providerId="" clId="Web-{03D02BD9-5492-40D3-8A93-A4703EBF6DDB}" dt="2024-04-01T08:46:16.600" v="288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Monalisha Beura" clId="Web-{A12E6A71-B892-427B-9354-79E5187E41ED}"/>
    <pc:docChg chg="modSld">
      <pc:chgData name="Monalisha Beura" userId="" providerId="" clId="Web-{A12E6A71-B892-427B-9354-79E5187E41ED}" dt="2024-06-03T09:06:26.662" v="381"/>
      <pc:docMkLst>
        <pc:docMk/>
      </pc:docMkLst>
      <pc:sldChg chg="modSp">
        <pc:chgData name="Monalisha Beura" userId="" providerId="" clId="Web-{A12E6A71-B892-427B-9354-79E5187E41ED}" dt="2024-06-03T09:06:26.662" v="381"/>
        <pc:sldMkLst>
          <pc:docMk/>
          <pc:sldMk cId="3069475017" sldId="2147477653"/>
        </pc:sldMkLst>
        <pc:graphicFrameChg chg="mod modGraphic">
          <ac:chgData name="Monalisha Beura" userId="" providerId="" clId="Web-{A12E6A71-B892-427B-9354-79E5187E41ED}" dt="2024-06-03T09:06:26.662" v="381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Harish Balakrishnan" clId="Web-{1B96350C-50AA-476B-B996-1B435D057C18}"/>
    <pc:docChg chg="modSld">
      <pc:chgData name="Harish Balakrishnan" userId="" providerId="" clId="Web-{1B96350C-50AA-476B-B996-1B435D057C18}" dt="2023-11-20T12:53:29.570" v="2"/>
      <pc:docMkLst>
        <pc:docMk/>
      </pc:docMkLst>
      <pc:sldChg chg="modSp">
        <pc:chgData name="Harish Balakrishnan" userId="" providerId="" clId="Web-{1B96350C-50AA-476B-B996-1B435D057C18}" dt="2023-11-20T12:53:29.570" v="2"/>
        <pc:sldMkLst>
          <pc:docMk/>
          <pc:sldMk cId="3261528758" sldId="2147471536"/>
        </pc:sldMkLst>
        <pc:graphicFrameChg chg="mod modGraphic">
          <ac:chgData name="Harish Balakrishnan" userId="" providerId="" clId="Web-{1B96350C-50AA-476B-B996-1B435D057C18}" dt="2023-11-20T12:53:29.570" v="2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Robert Oinam" clId="Web-{999F70D6-4C54-488A-A64C-AC46D9EB2165}"/>
    <pc:docChg chg="modSld">
      <pc:chgData name="Robert Oinam" userId="" providerId="" clId="Web-{999F70D6-4C54-488A-A64C-AC46D9EB2165}" dt="2024-06-03T07:15:44.394" v="564"/>
      <pc:docMkLst>
        <pc:docMk/>
      </pc:docMkLst>
      <pc:sldChg chg="delSp modSp">
        <pc:chgData name="Robert Oinam" userId="" providerId="" clId="Web-{999F70D6-4C54-488A-A64C-AC46D9EB2165}" dt="2024-06-03T07:15:44.394" v="564"/>
        <pc:sldMkLst>
          <pc:docMk/>
          <pc:sldMk cId="2422146712" sldId="2147471544"/>
        </pc:sldMkLst>
        <pc:graphicFrameChg chg="mod modGraphic">
          <ac:chgData name="Robert Oinam" userId="" providerId="" clId="Web-{999F70D6-4C54-488A-A64C-AC46D9EB2165}" dt="2024-06-03T07:15:44.394" v="564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999F70D6-4C54-488A-A64C-AC46D9EB2165}" dt="2024-06-03T07:11:41.161" v="63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  <pc:picChg chg="del">
          <ac:chgData name="Robert Oinam" userId="" providerId="" clId="Web-{999F70D6-4C54-488A-A64C-AC46D9EB2165}" dt="2024-06-03T07:11:49.223" v="64"/>
          <ac:picMkLst>
            <pc:docMk/>
            <pc:sldMk cId="2422146712" sldId="2147471544"/>
            <ac:picMk id="1025" creationId="{D3182CEF-86DA-BDBB-BC9E-877259AD1C4D}"/>
          </ac:picMkLst>
        </pc:picChg>
      </pc:sldChg>
    </pc:docChg>
  </pc:docChgLst>
  <pc:docChgLst>
    <pc:chgData name="Robert Oinam" clId="Web-{D9704C2A-00F9-49AB-9452-89711B7302FA}"/>
    <pc:docChg chg="modSld">
      <pc:chgData name="Robert Oinam" userId="" providerId="" clId="Web-{D9704C2A-00F9-49AB-9452-89711B7302FA}" dt="2024-06-10T07:19:51.886" v="1"/>
      <pc:docMkLst>
        <pc:docMk/>
      </pc:docMkLst>
      <pc:sldChg chg="modSp">
        <pc:chgData name="Robert Oinam" userId="" providerId="" clId="Web-{D9704C2A-00F9-49AB-9452-89711B7302FA}" dt="2024-06-10T07:19:51.886" v="1"/>
        <pc:sldMkLst>
          <pc:docMk/>
          <pc:sldMk cId="2422146712" sldId="2147471544"/>
        </pc:sldMkLst>
        <pc:graphicFrameChg chg="mod modGraphic">
          <ac:chgData name="Robert Oinam" userId="" providerId="" clId="Web-{D9704C2A-00F9-49AB-9452-89711B7302FA}" dt="2024-06-10T07:19:51.886" v="1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Robert Oinam" clId="Web-{60BDED4F-6913-480F-A608-40AD9125C4B7}"/>
    <pc:docChg chg="modSld">
      <pc:chgData name="Robert Oinam" userId="" providerId="" clId="Web-{60BDED4F-6913-480F-A608-40AD9125C4B7}" dt="2023-10-22T19:42:02.061" v="573"/>
      <pc:docMkLst>
        <pc:docMk/>
      </pc:docMkLst>
      <pc:sldChg chg="modSp">
        <pc:chgData name="Robert Oinam" userId="" providerId="" clId="Web-{60BDED4F-6913-480F-A608-40AD9125C4B7}" dt="2023-10-22T19:42:02.061" v="573"/>
        <pc:sldMkLst>
          <pc:docMk/>
          <pc:sldMk cId="2422146712" sldId="2147471544"/>
        </pc:sldMkLst>
        <pc:graphicFrameChg chg="mod modGraphic">
          <ac:chgData name="Robert Oinam" userId="" providerId="" clId="Web-{60BDED4F-6913-480F-A608-40AD9125C4B7}" dt="2023-10-22T19:42:02.061" v="573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Shweta Gupta" clId="Web-{F134154A-F8CC-46CD-80CE-BFA44F0792E3}"/>
    <pc:docChg chg="modSld">
      <pc:chgData name="Shweta Gupta" userId="" providerId="" clId="Web-{F134154A-F8CC-46CD-80CE-BFA44F0792E3}" dt="2024-04-15T07:26:31.083" v="129"/>
      <pc:docMkLst>
        <pc:docMk/>
      </pc:docMkLst>
      <pc:sldChg chg="modSp">
        <pc:chgData name="Shweta Gupta" userId="" providerId="" clId="Web-{F134154A-F8CC-46CD-80CE-BFA44F0792E3}" dt="2024-04-15T07:26:31.083" v="129"/>
        <pc:sldMkLst>
          <pc:docMk/>
          <pc:sldMk cId="2585924141" sldId="2147477676"/>
        </pc:sldMkLst>
        <pc:graphicFrameChg chg="mod modGraphic">
          <ac:chgData name="Shweta Gupta" userId="" providerId="" clId="Web-{F134154A-F8CC-46CD-80CE-BFA44F0792E3}" dt="2024-04-15T07:26:31.083" v="129"/>
          <ac:graphicFrameMkLst>
            <pc:docMk/>
            <pc:sldMk cId="2585924141" sldId="2147477676"/>
            <ac:graphicFrameMk id="8" creationId="{DD801BE3-2AF1-4784-FB2B-38B68C8C91E3}"/>
          </ac:graphicFrameMkLst>
        </pc:graphicFrameChg>
      </pc:sldChg>
    </pc:docChg>
  </pc:docChgLst>
  <pc:docChgLst>
    <pc:chgData name="Abhishek Kumar" clId="Web-{D059E606-638B-4D8A-9ED9-0C7265C50BC2}"/>
    <pc:docChg chg="modSld">
      <pc:chgData name="Abhishek Kumar" userId="" providerId="" clId="Web-{D059E606-638B-4D8A-9ED9-0C7265C50BC2}" dt="2023-11-20T08:16:54.971" v="243"/>
      <pc:docMkLst>
        <pc:docMk/>
      </pc:docMkLst>
      <pc:sldChg chg="modSp">
        <pc:chgData name="Abhishek Kumar" userId="" providerId="" clId="Web-{D059E606-638B-4D8A-9ED9-0C7265C50BC2}" dt="2023-11-20T08:16:54.971" v="243"/>
        <pc:sldMkLst>
          <pc:docMk/>
          <pc:sldMk cId="373300723" sldId="2147471547"/>
        </pc:sldMkLst>
        <pc:graphicFrameChg chg="mod modGraphic">
          <ac:chgData name="Abhishek Kumar" userId="" providerId="" clId="Web-{D059E606-638B-4D8A-9ED9-0C7265C50BC2}" dt="2023-11-20T08:16:54.971" v="24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Abhishek Kumar" clId="Web-{F304CEBF-86F9-4D64-AE42-834105680C3F}"/>
    <pc:docChg chg="modSld">
      <pc:chgData name="Abhishek Kumar" userId="" providerId="" clId="Web-{F304CEBF-86F9-4D64-AE42-834105680C3F}" dt="2023-10-09T10:11:41.688" v="11"/>
      <pc:docMkLst>
        <pc:docMk/>
      </pc:docMkLst>
      <pc:sldChg chg="modSp">
        <pc:chgData name="Abhishek Kumar" userId="" providerId="" clId="Web-{F304CEBF-86F9-4D64-AE42-834105680C3F}" dt="2023-10-09T10:11:41.688" v="11"/>
        <pc:sldMkLst>
          <pc:docMk/>
          <pc:sldMk cId="373300723" sldId="2147471547"/>
        </pc:sldMkLst>
        <pc:graphicFrameChg chg="mod modGraphic">
          <ac:chgData name="Abhishek Kumar" userId="" providerId="" clId="Web-{F304CEBF-86F9-4D64-AE42-834105680C3F}" dt="2023-10-09T10:11:41.688" v="11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Vankayala Jipsa Rao" clId="Web-{DA975B22-9FCC-4654-97DD-F0E1DCBBA9FB}"/>
    <pc:docChg chg="modSld">
      <pc:chgData name="Vankayala Jipsa Rao" userId="" providerId="" clId="Web-{DA975B22-9FCC-4654-97DD-F0E1DCBBA9FB}" dt="2024-06-17T08:14:20.786" v="576"/>
      <pc:docMkLst>
        <pc:docMk/>
      </pc:docMkLst>
      <pc:sldChg chg="modSp">
        <pc:chgData name="Vankayala Jipsa Rao" userId="" providerId="" clId="Web-{DA975B22-9FCC-4654-97DD-F0E1DCBBA9FB}" dt="2024-06-17T08:14:20.786" v="576"/>
        <pc:sldMkLst>
          <pc:docMk/>
          <pc:sldMk cId="1768006258" sldId="2147471549"/>
        </pc:sldMkLst>
        <pc:graphicFrameChg chg="mod modGraphic">
          <ac:chgData name="Vankayala Jipsa Rao" userId="" providerId="" clId="Web-{DA975B22-9FCC-4654-97DD-F0E1DCBBA9FB}" dt="2024-06-17T08:06:17.022" v="206"/>
          <ac:graphicFrameMkLst>
            <pc:docMk/>
            <pc:sldMk cId="1768006258" sldId="2147471549"/>
            <ac:graphicFrameMk id="2" creationId="{60711066-0F4D-DBC4-C2F1-C9906EE246C3}"/>
          </ac:graphicFrameMkLst>
        </pc:graphicFrameChg>
        <pc:graphicFrameChg chg="mod modGraphic">
          <ac:chgData name="Vankayala Jipsa Rao" userId="" providerId="" clId="Web-{DA975B22-9FCC-4654-97DD-F0E1DCBBA9FB}" dt="2024-06-17T08:14:20.786" v="576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DA975B22-9FCC-4654-97DD-F0E1DCBBA9FB}" dt="2024-06-17T08:06:43.365" v="214"/>
          <ac:graphicFrameMkLst>
            <pc:docMk/>
            <pc:sldMk cId="1768006258" sldId="2147471549"/>
            <ac:graphicFrameMk id="11" creationId="{3AB5EECF-9B93-DDAC-8067-12C956EC7362}"/>
          </ac:graphicFrameMkLst>
        </pc:graphicFrameChg>
        <pc:graphicFrameChg chg="mod modGraphic">
          <ac:chgData name="Vankayala Jipsa Rao" userId="" providerId="" clId="Web-{DA975B22-9FCC-4654-97DD-F0E1DCBBA9FB}" dt="2024-06-17T08:07:09.646" v="232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Shivani Rana" clId="Web-{D4F1F508-9670-449D-84FE-FC9FA4B5D47E}"/>
    <pc:docChg chg="modSld">
      <pc:chgData name="Shivani Rana" userId="" providerId="" clId="Web-{D4F1F508-9670-449D-84FE-FC9FA4B5D47E}" dt="2023-12-12T09:58:54.019" v="53"/>
      <pc:docMkLst>
        <pc:docMk/>
      </pc:docMkLst>
      <pc:sldChg chg="modSp">
        <pc:chgData name="Shivani Rana" userId="" providerId="" clId="Web-{D4F1F508-9670-449D-84FE-FC9FA4B5D47E}" dt="2023-12-12T09:58:54.019" v="53"/>
        <pc:sldMkLst>
          <pc:docMk/>
          <pc:sldMk cId="3261528758" sldId="2147471536"/>
        </pc:sldMkLst>
        <pc:graphicFrameChg chg="mod modGraphic">
          <ac:chgData name="Shivani Rana" userId="" providerId="" clId="Web-{D4F1F508-9670-449D-84FE-FC9FA4B5D47E}" dt="2023-12-12T09:58:54.019" v="53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Shweta Gupta" clId="Web-{286C18C9-2664-496E-8D7C-DA9101AB8D56}"/>
    <pc:docChg chg="modSld">
      <pc:chgData name="Shweta Gupta" userId="" providerId="" clId="Web-{286C18C9-2664-496E-8D7C-DA9101AB8D56}" dt="2023-10-03T08:08:15.448" v="468"/>
      <pc:docMkLst>
        <pc:docMk/>
      </pc:docMkLst>
      <pc:sldChg chg="modSp">
        <pc:chgData name="Shweta Gupta" userId="" providerId="" clId="Web-{286C18C9-2664-496E-8D7C-DA9101AB8D56}" dt="2023-10-03T08:08:15.448" v="468"/>
        <pc:sldMkLst>
          <pc:docMk/>
          <pc:sldMk cId="1644857702" sldId="2147471540"/>
        </pc:sldMkLst>
        <pc:graphicFrameChg chg="mod modGraphic">
          <ac:chgData name="Shweta Gupta" userId="" providerId="" clId="Web-{286C18C9-2664-496E-8D7C-DA9101AB8D56}" dt="2023-10-03T07:57:37.893" v="456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Shweta Gupta" userId="" providerId="" clId="Web-{286C18C9-2664-496E-8D7C-DA9101AB8D56}" dt="2023-10-03T07:56:41.548" v="432"/>
          <ac:graphicFrameMkLst>
            <pc:docMk/>
            <pc:sldMk cId="1644857702" sldId="2147471540"/>
            <ac:graphicFrameMk id="9" creationId="{DF284E96-C6CE-EA1E-4974-5026C95BEE0F}"/>
          </ac:graphicFrameMkLst>
        </pc:graphicFrameChg>
        <pc:graphicFrameChg chg="mod modGraphic">
          <ac:chgData name="Shweta Gupta" userId="" providerId="" clId="Web-{286C18C9-2664-496E-8D7C-DA9101AB8D56}" dt="2023-10-03T08:08:15.448" v="468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Venkata Ramana Devisetty" clId="Web-{52F368A3-9B91-483A-8FEB-51EF434563B7}"/>
    <pc:docChg chg="modSld">
      <pc:chgData name="Venkata Ramana Devisetty" userId="" providerId="" clId="Web-{52F368A3-9B91-483A-8FEB-51EF434563B7}" dt="2024-04-29T05:13:03.139" v="55"/>
      <pc:docMkLst>
        <pc:docMk/>
      </pc:docMkLst>
      <pc:sldChg chg="modSp">
        <pc:chgData name="Venkata Ramana Devisetty" userId="" providerId="" clId="Web-{52F368A3-9B91-483A-8FEB-51EF434563B7}" dt="2024-04-29T05:13:03.139" v="55"/>
        <pc:sldMkLst>
          <pc:docMk/>
          <pc:sldMk cId="484853796" sldId="2147471546"/>
        </pc:sldMkLst>
        <pc:graphicFrameChg chg="mod modGraphic">
          <ac:chgData name="Venkata Ramana Devisetty" userId="" providerId="" clId="Web-{52F368A3-9B91-483A-8FEB-51EF434563B7}" dt="2024-04-29T05:13:03.139" v="55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Lakshmi Prathyusha Bellam" clId="Web-{23AB99D1-F303-4D9D-910B-2FE10883597C}"/>
    <pc:docChg chg="modSld">
      <pc:chgData name="Lakshmi Prathyusha Bellam" userId="" providerId="" clId="Web-{23AB99D1-F303-4D9D-910B-2FE10883597C}" dt="2024-04-22T06:58:15.548" v="7"/>
      <pc:docMkLst>
        <pc:docMk/>
      </pc:docMkLst>
      <pc:sldChg chg="modSp">
        <pc:chgData name="Lakshmi Prathyusha Bellam" userId="" providerId="" clId="Web-{23AB99D1-F303-4D9D-910B-2FE10883597C}" dt="2024-04-22T06:58:15.548" v="7"/>
        <pc:sldMkLst>
          <pc:docMk/>
          <pc:sldMk cId="607845862" sldId="2147477675"/>
        </pc:sldMkLst>
        <pc:graphicFrameChg chg="mod modGraphic">
          <ac:chgData name="Lakshmi Prathyusha Bellam" userId="" providerId="" clId="Web-{23AB99D1-F303-4D9D-910B-2FE10883597C}" dt="2024-04-22T06:58:15.548" v="7"/>
          <ac:graphicFrameMkLst>
            <pc:docMk/>
            <pc:sldMk cId="607845862" sldId="2147477675"/>
            <ac:graphicFrameMk id="3" creationId="{D6605946-BD9A-C8CB-6C75-9B7D27957C16}"/>
          </ac:graphicFrameMkLst>
        </pc:graphicFrameChg>
      </pc:sldChg>
    </pc:docChg>
  </pc:docChgLst>
  <pc:docChgLst>
    <pc:chgData name="Niveditha Madiri" clId="Web-{998E895A-E779-445B-B0D5-E9A01A6BDDD1}"/>
    <pc:docChg chg="modSld">
      <pc:chgData name="Niveditha Madiri" userId="" providerId="" clId="Web-{998E895A-E779-445B-B0D5-E9A01A6BDDD1}" dt="2024-05-13T09:35:47.586" v="128"/>
      <pc:docMkLst>
        <pc:docMk/>
      </pc:docMkLst>
      <pc:sldChg chg="modSp">
        <pc:chgData name="Niveditha Madiri" userId="" providerId="" clId="Web-{998E895A-E779-445B-B0D5-E9A01A6BDDD1}" dt="2024-05-13T09:35:23.695" v="120"/>
        <pc:sldMkLst>
          <pc:docMk/>
          <pc:sldMk cId="2269746444" sldId="2147477647"/>
        </pc:sldMkLst>
        <pc:graphicFrameChg chg="mod modGraphic">
          <ac:chgData name="Niveditha Madiri" userId="" providerId="" clId="Web-{998E895A-E779-445B-B0D5-E9A01A6BDDD1}" dt="2024-05-13T09:35:23.695" v="120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</pc:sldChg>
      <pc:sldChg chg="modSp">
        <pc:chgData name="Niveditha Madiri" userId="" providerId="" clId="Web-{998E895A-E779-445B-B0D5-E9A01A6BDDD1}" dt="2024-05-13T09:35:47.586" v="128"/>
        <pc:sldMkLst>
          <pc:docMk/>
          <pc:sldMk cId="3524939644" sldId="2147477648"/>
        </pc:sldMkLst>
        <pc:graphicFrameChg chg="mod modGraphic">
          <ac:chgData name="Niveditha Madiri" userId="" providerId="" clId="Web-{998E895A-E779-445B-B0D5-E9A01A6BDDD1}" dt="2024-05-13T09:35:47.586" v="128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Ramyasree Pattem" clId="Web-{740C1CF7-C0D9-4A37-AEDA-914F1C76A9B8}"/>
    <pc:docChg chg="modSld">
      <pc:chgData name="Ramyasree Pattem" userId="" providerId="" clId="Web-{740C1CF7-C0D9-4A37-AEDA-914F1C76A9B8}" dt="2024-06-17T10:33:22.416" v="201"/>
      <pc:docMkLst>
        <pc:docMk/>
      </pc:docMkLst>
      <pc:sldChg chg="modSp">
        <pc:chgData name="Ramyasree Pattem" userId="" providerId="" clId="Web-{740C1CF7-C0D9-4A37-AEDA-914F1C76A9B8}" dt="2024-06-17T10:33:22.416" v="201"/>
        <pc:sldMkLst>
          <pc:docMk/>
          <pc:sldMk cId="4213397551" sldId="2147477665"/>
        </pc:sldMkLst>
        <pc:graphicFrameChg chg="mod modGraphic">
          <ac:chgData name="Ramyasree Pattem" userId="" providerId="" clId="Web-{740C1CF7-C0D9-4A37-AEDA-914F1C76A9B8}" dt="2024-06-17T10:33:22.416" v="201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Guruprasad Ramesh" clId="Web-{288EF589-37C0-485C-8E28-22D2EF4D60C7}"/>
    <pc:docChg chg="modSld">
      <pc:chgData name="Guruprasad Ramesh" userId="" providerId="" clId="Web-{288EF589-37C0-485C-8E28-22D2EF4D60C7}" dt="2023-11-03T15:23:47.283" v="390"/>
      <pc:docMkLst>
        <pc:docMk/>
      </pc:docMkLst>
      <pc:sldChg chg="modSp">
        <pc:chgData name="Guruprasad Ramesh" userId="" providerId="" clId="Web-{288EF589-37C0-485C-8E28-22D2EF4D60C7}" dt="2023-11-03T15:23:47.283" v="390"/>
        <pc:sldMkLst>
          <pc:docMk/>
          <pc:sldMk cId="3372091551" sldId="2147471543"/>
        </pc:sldMkLst>
        <pc:graphicFrameChg chg="mod modGraphic">
          <ac:chgData name="Guruprasad Ramesh" userId="" providerId="" clId="Web-{288EF589-37C0-485C-8E28-22D2EF4D60C7}" dt="2023-11-03T15:23:47.283" v="390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Guruprasad Ramesh" userId="" providerId="" clId="Web-{288EF589-37C0-485C-8E28-22D2EF4D60C7}" dt="2023-11-03T15:16:53.465" v="44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</pc:sldChg>
    </pc:docChg>
  </pc:docChgLst>
  <pc:docChgLst>
    <pc:chgData name="Oddepalli Mahender" clId="Web-{BFD0AD61-2592-446E-BECF-41441ED9F84F}"/>
    <pc:docChg chg="modSld">
      <pc:chgData name="Oddepalli Mahender" userId="" providerId="" clId="Web-{BFD0AD61-2592-446E-BECF-41441ED9F84F}" dt="2024-07-08T09:47:22.449" v="9"/>
      <pc:docMkLst>
        <pc:docMk/>
      </pc:docMkLst>
      <pc:sldChg chg="modSp">
        <pc:chgData name="Oddepalli Mahender" userId="" providerId="" clId="Web-{BFD0AD61-2592-446E-BECF-41441ED9F84F}" dt="2024-07-08T09:47:22.449" v="9"/>
        <pc:sldMkLst>
          <pc:docMk/>
          <pc:sldMk cId="4213397551" sldId="2147477665"/>
        </pc:sldMkLst>
        <pc:graphicFrameChg chg="mod modGraphic">
          <ac:chgData name="Oddepalli Mahender" userId="" providerId="" clId="Web-{BFD0AD61-2592-446E-BECF-41441ED9F84F}" dt="2024-07-08T09:47:22.449" v="9"/>
          <ac:graphicFrameMkLst>
            <pc:docMk/>
            <pc:sldMk cId="4213397551" sldId="2147477665"/>
            <ac:graphicFrameMk id="3" creationId="{273DD79F-225A-7DA6-ED37-A0DC7868DE46}"/>
          </ac:graphicFrameMkLst>
        </pc:graphicFrameChg>
      </pc:sldChg>
    </pc:docChg>
  </pc:docChgLst>
  <pc:docChgLst>
    <pc:chgData name="Guruprasad Ramesh" clId="Web-{1AED0A45-4410-4A7A-8E9A-581F926B879D}"/>
    <pc:docChg chg="modSld">
      <pc:chgData name="Guruprasad Ramesh" userId="" providerId="" clId="Web-{1AED0A45-4410-4A7A-8E9A-581F926B879D}" dt="2024-07-01T09:30:20.073" v="7" actId="14100"/>
      <pc:docMkLst>
        <pc:docMk/>
      </pc:docMkLst>
      <pc:sldChg chg="addSp delSp modSp">
        <pc:chgData name="Guruprasad Ramesh" userId="" providerId="" clId="Web-{1AED0A45-4410-4A7A-8E9A-581F926B879D}" dt="2024-07-01T09:30:20.073" v="7" actId="14100"/>
        <pc:sldMkLst>
          <pc:docMk/>
          <pc:sldMk cId="2775464587" sldId="2147471537"/>
        </pc:sldMkLst>
        <pc:picChg chg="add mod">
          <ac:chgData name="Guruprasad Ramesh" userId="" providerId="" clId="Web-{1AED0A45-4410-4A7A-8E9A-581F926B879D}" dt="2024-07-01T09:30:20.073" v="7" actId="14100"/>
          <ac:picMkLst>
            <pc:docMk/>
            <pc:sldMk cId="2775464587" sldId="2147471537"/>
            <ac:picMk id="5" creationId="{39CF9DC6-D950-9C6F-F460-AE0FA52E3883}"/>
          </ac:picMkLst>
        </pc:picChg>
        <pc:picChg chg="del">
          <ac:chgData name="Guruprasad Ramesh" userId="" providerId="" clId="Web-{1AED0A45-4410-4A7A-8E9A-581F926B879D}" dt="2024-07-01T09:29:31.244" v="0"/>
          <ac:picMkLst>
            <pc:docMk/>
            <pc:sldMk cId="2775464587" sldId="2147471537"/>
            <ac:picMk id="8" creationId="{FDE8B777-A80E-4106-7D13-FA2D343C0726}"/>
          </ac:picMkLst>
        </pc:picChg>
      </pc:sldChg>
    </pc:docChg>
  </pc:docChgLst>
  <pc:docChgLst>
    <pc:chgData name="VENKANNA DARAVATHU" clId="Web-{FECD7996-9A54-444B-A439-13CAB78922DD}"/>
    <pc:docChg chg="addSld delSld modSld">
      <pc:chgData name="VENKANNA DARAVATHU" userId="" providerId="" clId="Web-{FECD7996-9A54-444B-A439-13CAB78922DD}" dt="2024-05-06T06:41:16.186" v="3"/>
      <pc:docMkLst>
        <pc:docMk/>
      </pc:docMkLst>
      <pc:sldChg chg="del">
        <pc:chgData name="VENKANNA DARAVATHU" userId="" providerId="" clId="Web-{FECD7996-9A54-444B-A439-13CAB78922DD}" dt="2024-05-06T06:41:11.186" v="1"/>
        <pc:sldMkLst>
          <pc:docMk/>
          <pc:sldMk cId="2585924141" sldId="2147477676"/>
        </pc:sldMkLst>
      </pc:sldChg>
      <pc:sldChg chg="modSp add">
        <pc:chgData name="VENKANNA DARAVATHU" userId="" providerId="" clId="Web-{FECD7996-9A54-444B-A439-13CAB78922DD}" dt="2024-05-06T06:41:16.186" v="3"/>
        <pc:sldMkLst>
          <pc:docMk/>
          <pc:sldMk cId="1626230821" sldId="2147477679"/>
        </pc:sldMkLst>
        <pc:graphicFrameChg chg="mod modGraphic">
          <ac:chgData name="VENKANNA DARAVATHU" userId="" providerId="" clId="Web-{FECD7996-9A54-444B-A439-13CAB78922DD}" dt="2024-05-06T06:41:16.186" v="3"/>
          <ac:graphicFrameMkLst>
            <pc:docMk/>
            <pc:sldMk cId="1626230821" sldId="2147477679"/>
            <ac:graphicFrameMk id="8" creationId="{DD801BE3-2AF1-4784-FB2B-38B68C8C91E3}"/>
          </ac:graphicFrameMkLst>
        </pc:graphicFrameChg>
      </pc:sldChg>
    </pc:docChg>
  </pc:docChgLst>
  <pc:docChgLst>
    <pc:chgData name="Prabir Mohanty" clId="Web-{ABBC9E8C-C4E5-4C58-BD72-699F5ECB87E0}"/>
    <pc:docChg chg="modSld">
      <pc:chgData name="Prabir Mohanty" userId="" providerId="" clId="Web-{ABBC9E8C-C4E5-4C58-BD72-699F5ECB87E0}" dt="2023-11-13T07:45:59.592" v="180"/>
      <pc:docMkLst>
        <pc:docMk/>
      </pc:docMkLst>
      <pc:sldChg chg="modSp">
        <pc:chgData name="Prabir Mohanty" userId="" providerId="" clId="Web-{ABBC9E8C-C4E5-4C58-BD72-699F5ECB87E0}" dt="2023-11-13T07:45:59.592" v="180"/>
        <pc:sldMkLst>
          <pc:docMk/>
          <pc:sldMk cId="2337447902" sldId="2147471545"/>
        </pc:sldMkLst>
        <pc:graphicFrameChg chg="mod modGraphic">
          <ac:chgData name="Prabir Mohanty" userId="" providerId="" clId="Web-{ABBC9E8C-C4E5-4C58-BD72-699F5ECB87E0}" dt="2023-11-13T07:45:59.592" v="180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ABBC9E8C-C4E5-4C58-BD72-699F5ECB87E0}" dt="2023-11-13T07:45:27.575" v="179"/>
          <ac:graphicFrameMkLst>
            <pc:docMk/>
            <pc:sldMk cId="2337447902" sldId="2147471545"/>
            <ac:graphicFrameMk id="6" creationId="{73FD48C5-46FA-E82A-D25F-BF873F8FCE9C}"/>
          </ac:graphicFrameMkLst>
        </pc:graphicFrameChg>
      </pc:sldChg>
    </pc:docChg>
  </pc:docChgLst>
  <pc:docChgLst>
    <pc:chgData name="Reddaiah Tanneru" clId="Web-{AF98296B-6606-45BD-AE13-19D7044BB2BB}"/>
    <pc:docChg chg="modSld">
      <pc:chgData name="Reddaiah Tanneru" userId="" providerId="" clId="Web-{AF98296B-6606-45BD-AE13-19D7044BB2BB}" dt="2023-12-04T06:17:57.947" v="169"/>
      <pc:docMkLst>
        <pc:docMk/>
      </pc:docMkLst>
      <pc:sldChg chg="modSp">
        <pc:chgData name="Reddaiah Tanneru" userId="" providerId="" clId="Web-{AF98296B-6606-45BD-AE13-19D7044BB2BB}" dt="2023-12-04T06:17:57.947" v="169"/>
        <pc:sldMkLst>
          <pc:docMk/>
          <pc:sldMk cId="484853796" sldId="2147471546"/>
        </pc:sldMkLst>
        <pc:graphicFrameChg chg="mod modGraphic">
          <ac:chgData name="Reddaiah Tanneru" userId="" providerId="" clId="Web-{AF98296B-6606-45BD-AE13-19D7044BB2BB}" dt="2023-12-04T06:17:41.010" v="147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AF98296B-6606-45BD-AE13-19D7044BB2BB}" dt="2023-12-04T06:17:06.228" v="49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AF98296B-6606-45BD-AE13-19D7044BB2BB}" dt="2023-12-04T06:17:57.947" v="169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Venkata Ramana Devisetty" clId="Web-{88BAC949-A29B-4686-8DB9-1163CBE04D02}"/>
    <pc:docChg chg="modSld">
      <pc:chgData name="Venkata Ramana Devisetty" userId="" providerId="" clId="Web-{88BAC949-A29B-4686-8DB9-1163CBE04D02}" dt="2024-02-09T15:39:15.451" v="168"/>
      <pc:docMkLst>
        <pc:docMk/>
      </pc:docMkLst>
      <pc:sldChg chg="modSp">
        <pc:chgData name="Venkata Ramana Devisetty" userId="" providerId="" clId="Web-{88BAC949-A29B-4686-8DB9-1163CBE04D02}" dt="2024-02-09T15:39:15.451" v="168"/>
        <pc:sldMkLst>
          <pc:docMk/>
          <pc:sldMk cId="484853796" sldId="2147471546"/>
        </pc:sldMkLst>
        <pc:graphicFrameChg chg="mod modGraphic">
          <ac:chgData name="Venkata Ramana Devisetty" userId="" providerId="" clId="Web-{88BAC949-A29B-4686-8DB9-1163CBE04D02}" dt="2024-02-09T15:39:15.451" v="168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Karan M" clId="Web-{2457B326-4575-467F-9A4E-74190D58960C}"/>
    <pc:docChg chg="modSld">
      <pc:chgData name="Karan M" userId="" providerId="" clId="Web-{2457B326-4575-467F-9A4E-74190D58960C}" dt="2024-04-01T07:33:43.596" v="764"/>
      <pc:docMkLst>
        <pc:docMk/>
      </pc:docMkLst>
      <pc:sldChg chg="modSp">
        <pc:chgData name="Karan M" userId="" providerId="" clId="Web-{2457B326-4575-467F-9A4E-74190D58960C}" dt="2024-04-01T07:33:43.596" v="764"/>
        <pc:sldMkLst>
          <pc:docMk/>
          <pc:sldMk cId="2912535993" sldId="2147471550"/>
        </pc:sldMkLst>
        <pc:graphicFrameChg chg="mod modGraphic">
          <ac:chgData name="Karan M" userId="" providerId="" clId="Web-{2457B326-4575-467F-9A4E-74190D58960C}" dt="2024-04-01T07:33:43.596" v="764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Karan M" userId="" providerId="" clId="Web-{2457B326-4575-467F-9A4E-74190D58960C}" dt="2024-04-01T07:25:15.661" v="66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  <pc:graphicFrameChg chg="mod modGraphic">
          <ac:chgData name="Karan M" userId="" providerId="" clId="Web-{2457B326-4575-467F-9A4E-74190D58960C}" dt="2024-04-01T07:25:06.599" v="52"/>
          <ac:graphicFrameMkLst>
            <pc:docMk/>
            <pc:sldMk cId="2912535993" sldId="2147471550"/>
            <ac:graphicFrameMk id="18" creationId="{0F898381-ED80-EF53-913E-26B5DBA7E285}"/>
          </ac:graphicFrameMkLst>
        </pc:graphicFrameChg>
      </pc:sldChg>
    </pc:docChg>
  </pc:docChgLst>
  <pc:docChgLst>
    <pc:chgData name="Robert Oinam" clId="Web-{DEED9B7D-E290-4556-9185-79814E6C2191}"/>
    <pc:docChg chg="modSld">
      <pc:chgData name="Robert Oinam" userId="" providerId="" clId="Web-{DEED9B7D-E290-4556-9185-79814E6C2191}" dt="2024-06-24T08:32:23.304" v="3"/>
      <pc:docMkLst>
        <pc:docMk/>
      </pc:docMkLst>
      <pc:sldChg chg="modSp">
        <pc:chgData name="Robert Oinam" userId="" providerId="" clId="Web-{DEED9B7D-E290-4556-9185-79814E6C2191}" dt="2024-06-24T08:32:23.304" v="3"/>
        <pc:sldMkLst>
          <pc:docMk/>
          <pc:sldMk cId="2422146712" sldId="2147471544"/>
        </pc:sldMkLst>
        <pc:graphicFrameChg chg="mod modGraphic">
          <ac:chgData name="Robert Oinam" userId="" providerId="" clId="Web-{DEED9B7D-E290-4556-9185-79814E6C2191}" dt="2024-06-24T08:32:23.304" v="3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</pc:sldChg>
    </pc:docChg>
  </pc:docChgLst>
  <pc:docChgLst>
    <pc:chgData name="Guruprasad Ramesh" clId="Web-{F64896D1-386C-4261-BC7F-87A814A9A5C4}"/>
    <pc:docChg chg="modSld">
      <pc:chgData name="Guruprasad Ramesh" userId="" providerId="" clId="Web-{F64896D1-386C-4261-BC7F-87A814A9A5C4}" dt="2024-01-08T06:23:38.751" v="355"/>
      <pc:docMkLst>
        <pc:docMk/>
      </pc:docMkLst>
      <pc:sldChg chg="modSp">
        <pc:chgData name="Guruprasad Ramesh" userId="" providerId="" clId="Web-{F64896D1-386C-4261-BC7F-87A814A9A5C4}" dt="2024-01-08T06:23:38.751" v="355"/>
        <pc:sldMkLst>
          <pc:docMk/>
          <pc:sldMk cId="3372091551" sldId="2147471543"/>
        </pc:sldMkLst>
        <pc:graphicFrameChg chg="mod modGraphic">
          <ac:chgData name="Guruprasad Ramesh" userId="" providerId="" clId="Web-{F64896D1-386C-4261-BC7F-87A814A9A5C4}" dt="2024-01-08T06:23:38.751" v="355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Guruprasad Ramesh" userId="" providerId="" clId="Web-{F64896D1-386C-4261-BC7F-87A814A9A5C4}" dt="2024-01-08T06:21:44.608" v="349"/>
          <ac:graphicFrameMkLst>
            <pc:docMk/>
            <pc:sldMk cId="3372091551" sldId="2147471543"/>
            <ac:graphicFrameMk id="13" creationId="{0D02558B-A3BA-7F14-B8A1-9EDE93F4A36A}"/>
          </ac:graphicFrameMkLst>
        </pc:graphicFrameChg>
      </pc:sldChg>
    </pc:docChg>
  </pc:docChgLst>
  <pc:docChgLst>
    <pc:chgData name="Lakshmi Prathyusha Bellam" clId="Web-{56AE36BE-0FCD-4135-84F4-7DAA2EB729FB}"/>
    <pc:docChg chg="addSld delSld">
      <pc:chgData name="Lakshmi Prathyusha Bellam" userId="" providerId="" clId="Web-{56AE36BE-0FCD-4135-84F4-7DAA2EB729FB}" dt="2024-01-29T06:10:55.991" v="1"/>
      <pc:docMkLst>
        <pc:docMk/>
      </pc:docMkLst>
      <pc:sldChg chg="del">
        <pc:chgData name="Lakshmi Prathyusha Bellam" userId="" providerId="" clId="Web-{56AE36BE-0FCD-4135-84F4-7DAA2EB729FB}" dt="2024-01-29T06:10:55.991" v="1"/>
        <pc:sldMkLst>
          <pc:docMk/>
          <pc:sldMk cId="1997330916" sldId="2147477657"/>
        </pc:sldMkLst>
      </pc:sldChg>
      <pc:sldChg chg="add">
        <pc:chgData name="Lakshmi Prathyusha Bellam" userId="" providerId="" clId="Web-{56AE36BE-0FCD-4135-84F4-7DAA2EB729FB}" dt="2024-01-29T06:10:42.382" v="0"/>
        <pc:sldMkLst>
          <pc:docMk/>
          <pc:sldMk cId="2166616768" sldId="2147477658"/>
        </pc:sldMkLst>
      </pc:sldChg>
    </pc:docChg>
  </pc:docChgLst>
  <pc:docChgLst>
    <pc:chgData name="VENKANNA DARAVATHU" clId="Web-{A38F4AC2-CC85-4296-B97F-F6035E9190DA}"/>
    <pc:docChg chg="modSld">
      <pc:chgData name="VENKANNA DARAVATHU" userId="" providerId="" clId="Web-{A38F4AC2-CC85-4296-B97F-F6035E9190DA}" dt="2024-07-08T06:54:23.751" v="369"/>
      <pc:docMkLst>
        <pc:docMk/>
      </pc:docMkLst>
      <pc:sldChg chg="modSp">
        <pc:chgData name="VENKANNA DARAVATHU" userId="" providerId="" clId="Web-{A38F4AC2-CC85-4296-B97F-F6035E9190DA}" dt="2024-07-08T06:54:23.751" v="369"/>
        <pc:sldMkLst>
          <pc:docMk/>
          <pc:sldMk cId="1405524973" sldId="2147477686"/>
        </pc:sldMkLst>
        <pc:graphicFrameChg chg="mod modGraphic">
          <ac:chgData name="VENKANNA DARAVATHU" userId="" providerId="" clId="Web-{A38F4AC2-CC85-4296-B97F-F6035E9190DA}" dt="2024-07-08T06:51:45.126" v="213"/>
          <ac:graphicFrameMkLst>
            <pc:docMk/>
            <pc:sldMk cId="1405524973" sldId="2147477686"/>
            <ac:graphicFrameMk id="2" creationId="{3B0D1E69-2448-929F-F98E-466BE2D88E91}"/>
          </ac:graphicFrameMkLst>
        </pc:graphicFrameChg>
        <pc:graphicFrameChg chg="mod modGraphic">
          <ac:chgData name="VENKANNA DARAVATHU" userId="" providerId="" clId="Web-{A38F4AC2-CC85-4296-B97F-F6035E9190DA}" dt="2024-07-08T06:54:23.751" v="369"/>
          <ac:graphicFrameMkLst>
            <pc:docMk/>
            <pc:sldMk cId="1405524973" sldId="2147477686"/>
            <ac:graphicFrameMk id="7" creationId="{148940D1-ED10-54B1-8141-86F78E2B9798}"/>
          </ac:graphicFrameMkLst>
        </pc:graphicFrameChg>
        <pc:graphicFrameChg chg="mod modGraphic">
          <ac:chgData name="VENKANNA DARAVATHU" userId="" providerId="" clId="Web-{A38F4AC2-CC85-4296-B97F-F6035E9190DA}" dt="2024-07-08T06:53:07.860" v="315"/>
          <ac:graphicFrameMkLst>
            <pc:docMk/>
            <pc:sldMk cId="1405524973" sldId="2147477686"/>
            <ac:graphicFrameMk id="8" creationId="{DD801BE3-2AF1-4784-FB2B-38B68C8C91E3}"/>
          </ac:graphicFrameMkLst>
        </pc:graphicFrameChg>
      </pc:sldChg>
    </pc:docChg>
  </pc:docChgLst>
  <pc:docChgLst>
    <pc:chgData name="Reddaiah Tanneru" clId="Web-{8B9E3F24-AC0C-42C0-8DDF-5F65BBBFAC3E}"/>
    <pc:docChg chg="modSld">
      <pc:chgData name="Reddaiah Tanneru" userId="" providerId="" clId="Web-{8B9E3F24-AC0C-42C0-8DDF-5F65BBBFAC3E}" dt="2024-02-05T04:51:47.295" v="252"/>
      <pc:docMkLst>
        <pc:docMk/>
      </pc:docMkLst>
      <pc:sldChg chg="modSp">
        <pc:chgData name="Reddaiah Tanneru" userId="" providerId="" clId="Web-{8B9E3F24-AC0C-42C0-8DDF-5F65BBBFAC3E}" dt="2024-02-05T04:51:47.295" v="252"/>
        <pc:sldMkLst>
          <pc:docMk/>
          <pc:sldMk cId="484853796" sldId="2147471546"/>
        </pc:sldMkLst>
        <pc:graphicFrameChg chg="mod modGraphic">
          <ac:chgData name="Reddaiah Tanneru" userId="" providerId="" clId="Web-{8B9E3F24-AC0C-42C0-8DDF-5F65BBBFAC3E}" dt="2024-02-05T04:47:27.897" v="17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8B9E3F24-AC0C-42C0-8DDF-5F65BBBFAC3E}" dt="2024-02-05T04:51:47.295" v="252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8B9E3F24-AC0C-42C0-8DDF-5F65BBBFAC3E}" dt="2024-02-05T04:50:50.794" v="222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Monalisha Beura" clId="Web-{6024130A-16C8-4D3E-82BC-0B6E6652A79C}"/>
    <pc:docChg chg="modSld">
      <pc:chgData name="Monalisha Beura" userId="" providerId="" clId="Web-{6024130A-16C8-4D3E-82BC-0B6E6652A79C}" dt="2024-05-13T07:27:41.529" v="75"/>
      <pc:docMkLst>
        <pc:docMk/>
      </pc:docMkLst>
      <pc:sldChg chg="modSp">
        <pc:chgData name="Monalisha Beura" userId="" providerId="" clId="Web-{6024130A-16C8-4D3E-82BC-0B6E6652A79C}" dt="2024-05-13T07:27:41.529" v="75"/>
        <pc:sldMkLst>
          <pc:docMk/>
          <pc:sldMk cId="3069475017" sldId="2147477653"/>
        </pc:sldMkLst>
        <pc:graphicFrameChg chg="mod modGraphic">
          <ac:chgData name="Monalisha Beura" userId="" providerId="" clId="Web-{6024130A-16C8-4D3E-82BC-0B6E6652A79C}" dt="2024-05-13T07:27:41.529" v="75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Rajesh Kathulapalli" clId="Web-{016BC999-71BA-445B-BDB4-F6AE5E653A82}"/>
    <pc:docChg chg="modSld">
      <pc:chgData name="Rajesh Kathulapalli" userId="" providerId="" clId="Web-{016BC999-71BA-445B-BDB4-F6AE5E653A82}" dt="2024-03-11T09:15:58.592" v="84"/>
      <pc:docMkLst>
        <pc:docMk/>
      </pc:docMkLst>
      <pc:sldChg chg="modSp">
        <pc:chgData name="Rajesh Kathulapalli" userId="" providerId="" clId="Web-{016BC999-71BA-445B-BDB4-F6AE5E653A82}" dt="2024-03-11T09:15:58.592" v="84"/>
        <pc:sldMkLst>
          <pc:docMk/>
          <pc:sldMk cId="1256049212" sldId="2147477664"/>
        </pc:sldMkLst>
        <pc:graphicFrameChg chg="mod modGraphic">
          <ac:chgData name="Rajesh Kathulapalli" userId="" providerId="" clId="Web-{016BC999-71BA-445B-BDB4-F6AE5E653A82}" dt="2024-03-11T09:15:58.592" v="84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Robert Oinam" clId="Web-{89426D9E-A9AC-4C52-86F3-A76EEA1DAE41}"/>
    <pc:docChg chg="modSld">
      <pc:chgData name="Robert Oinam" userId="" providerId="" clId="Web-{89426D9E-A9AC-4C52-86F3-A76EEA1DAE41}" dt="2024-02-05T09:24:30.769" v="605"/>
      <pc:docMkLst>
        <pc:docMk/>
      </pc:docMkLst>
      <pc:sldChg chg="modSp">
        <pc:chgData name="Robert Oinam" userId="" providerId="" clId="Web-{89426D9E-A9AC-4C52-86F3-A76EEA1DAE41}" dt="2024-02-05T09:24:30.769" v="605"/>
        <pc:sldMkLst>
          <pc:docMk/>
          <pc:sldMk cId="2422146712" sldId="2147471544"/>
        </pc:sldMkLst>
        <pc:spChg chg="mod">
          <ac:chgData name="Robert Oinam" userId="" providerId="" clId="Web-{89426D9E-A9AC-4C52-86F3-A76EEA1DAE41}" dt="2024-02-05T09:16:29.326" v="241" actId="1076"/>
          <ac:spMkLst>
            <pc:docMk/>
            <pc:sldMk cId="2422146712" sldId="2147471544"/>
            <ac:spMk id="4" creationId="{3B836144-2FEC-B1F2-E689-EEF5D50E5D5C}"/>
          </ac:spMkLst>
        </pc:spChg>
        <pc:spChg chg="mod">
          <ac:chgData name="Robert Oinam" userId="" providerId="" clId="Web-{89426D9E-A9AC-4C52-86F3-A76EEA1DAE41}" dt="2024-02-05T09:16:06.342" v="239" actId="1076"/>
          <ac:spMkLst>
            <pc:docMk/>
            <pc:sldMk cId="2422146712" sldId="2147471544"/>
            <ac:spMk id="8" creationId="{8A423403-E268-39BD-379E-AB4DD0DDD15F}"/>
          </ac:spMkLst>
        </pc:spChg>
        <pc:spChg chg="mod">
          <ac:chgData name="Robert Oinam" userId="" providerId="" clId="Web-{89426D9E-A9AC-4C52-86F3-A76EEA1DAE41}" dt="2024-02-05T09:15:58.326" v="238" actId="14100"/>
          <ac:spMkLst>
            <pc:docMk/>
            <pc:sldMk cId="2422146712" sldId="2147471544"/>
            <ac:spMk id="979" creationId="{00000000-0000-0000-0000-000000000000}"/>
          </ac:spMkLst>
        </pc:spChg>
        <pc:graphicFrameChg chg="mod modGraphic">
          <ac:chgData name="Robert Oinam" userId="" providerId="" clId="Web-{89426D9E-A9AC-4C52-86F3-A76EEA1DAE41}" dt="2024-02-05T09:12:53.433" v="103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89426D9E-A9AC-4C52-86F3-A76EEA1DAE41}" dt="2024-02-05T09:24:30.769" v="605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89426D9E-A9AC-4C52-86F3-A76EEA1DAE41}" dt="2024-02-05T09:11:21.698" v="95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  <pc:graphicFrameChg chg="mod modGraphic">
          <ac:chgData name="Robert Oinam" userId="" providerId="" clId="Web-{89426D9E-A9AC-4C52-86F3-A76EEA1DAE41}" dt="2024-02-05T09:22:20.986" v="547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  <pc:graphicFrameChg chg="mod modGraphic">
          <ac:chgData name="Robert Oinam" userId="" providerId="" clId="Web-{89426D9E-A9AC-4C52-86F3-A76EEA1DAE41}" dt="2024-02-05T09:23:07.784" v="555"/>
          <ac:graphicFrameMkLst>
            <pc:docMk/>
            <pc:sldMk cId="2422146712" sldId="2147471544"/>
            <ac:graphicFrameMk id="14" creationId="{6182AFD7-E7D2-C3C0-27EF-53B5685E010C}"/>
          </ac:graphicFrameMkLst>
        </pc:graphicFrameChg>
      </pc:sldChg>
    </pc:docChg>
  </pc:docChgLst>
  <pc:docChgLst>
    <pc:chgData name="Reddaiah Tanneru" clId="Web-{C18621AD-83D9-4A8F-899F-A19CAFC59D73}"/>
    <pc:docChg chg="modSld">
      <pc:chgData name="Reddaiah Tanneru" userId="" providerId="" clId="Web-{C18621AD-83D9-4A8F-899F-A19CAFC59D73}" dt="2023-10-04T05:36:30.234" v="166"/>
      <pc:docMkLst>
        <pc:docMk/>
      </pc:docMkLst>
      <pc:sldChg chg="modSp">
        <pc:chgData name="Reddaiah Tanneru" userId="" providerId="" clId="Web-{C18621AD-83D9-4A8F-899F-A19CAFC59D73}" dt="2023-10-04T05:36:30.234" v="166"/>
        <pc:sldMkLst>
          <pc:docMk/>
          <pc:sldMk cId="484853796" sldId="2147471546"/>
        </pc:sldMkLst>
        <pc:graphicFrameChg chg="mod modGraphic">
          <ac:chgData name="Reddaiah Tanneru" userId="" providerId="" clId="Web-{C18621AD-83D9-4A8F-899F-A19CAFC59D73}" dt="2023-10-04T05:36:30.234" v="166"/>
          <ac:graphicFrameMkLst>
            <pc:docMk/>
            <pc:sldMk cId="484853796" sldId="2147471546"/>
            <ac:graphicFrameMk id="5" creationId="{A632B64D-38A0-E54D-AE0E-BA8578F98D87}"/>
          </ac:graphicFrameMkLst>
        </pc:graphicFrameChg>
        <pc:graphicFrameChg chg="mod modGraphic">
          <ac:chgData name="Reddaiah Tanneru" userId="" providerId="" clId="Web-{C18621AD-83D9-4A8F-899F-A19CAFC59D73}" dt="2023-10-04T05:34:30.936" v="15"/>
          <ac:graphicFrameMkLst>
            <pc:docMk/>
            <pc:sldMk cId="484853796" sldId="2147471546"/>
            <ac:graphicFrameMk id="8" creationId="{DD801BE3-2AF1-4784-FB2B-38B68C8C91E3}"/>
          </ac:graphicFrameMkLst>
        </pc:graphicFrameChg>
      </pc:sldChg>
    </pc:docChg>
  </pc:docChgLst>
  <pc:docChgLst>
    <pc:chgData name="Niveditha Madiri" clId="Web-{4012FCA8-4ECF-4ED8-ACEB-770CB9E18673}"/>
    <pc:docChg chg="modSld">
      <pc:chgData name="Niveditha Madiri" userId="" providerId="" clId="Web-{4012FCA8-4ECF-4ED8-ACEB-770CB9E18673}" dt="2024-07-01T06:19:52.076" v="355"/>
      <pc:docMkLst>
        <pc:docMk/>
      </pc:docMkLst>
      <pc:sldChg chg="modSp">
        <pc:chgData name="Niveditha Madiri" userId="" providerId="" clId="Web-{4012FCA8-4ECF-4ED8-ACEB-770CB9E18673}" dt="2024-07-01T06:19:52.076" v="355"/>
        <pc:sldMkLst>
          <pc:docMk/>
          <pc:sldMk cId="3281872833" sldId="2147477687"/>
        </pc:sldMkLst>
        <pc:graphicFrameChg chg="mod modGraphic">
          <ac:chgData name="Niveditha Madiri" userId="" providerId="" clId="Web-{4012FCA8-4ECF-4ED8-ACEB-770CB9E18673}" dt="2024-07-01T06:19:52.076" v="355"/>
          <ac:graphicFrameMkLst>
            <pc:docMk/>
            <pc:sldMk cId="3281872833" sldId="2147477687"/>
            <ac:graphicFrameMk id="3" creationId="{E3D7ED0B-83B7-5129-9091-4F9742CE61E6}"/>
          </ac:graphicFrameMkLst>
        </pc:graphicFrameChg>
        <pc:graphicFrameChg chg="mod modGraphic">
          <ac:chgData name="Niveditha Madiri" userId="" providerId="" clId="Web-{4012FCA8-4ECF-4ED8-ACEB-770CB9E18673}" dt="2024-07-01T06:19:36.857" v="351"/>
          <ac:graphicFrameMkLst>
            <pc:docMk/>
            <pc:sldMk cId="3281872833" sldId="2147477687"/>
            <ac:graphicFrameMk id="14" creationId="{6E2C7E5C-C6EA-C836-253B-1AE67AC12980}"/>
          </ac:graphicFrameMkLst>
        </pc:graphicFrameChg>
      </pc:sldChg>
    </pc:docChg>
  </pc:docChgLst>
  <pc:docChgLst>
    <pc:chgData name="Lakshmi Prathyusha Bellam" clId="Web-{E402C5C7-32B9-4000-947F-39933E2AF439}"/>
    <pc:docChg chg="delSld">
      <pc:chgData name="Lakshmi Prathyusha Bellam" userId="" providerId="" clId="Web-{E402C5C7-32B9-4000-947F-39933E2AF439}" dt="2024-03-25T08:12:56.246" v="0"/>
      <pc:docMkLst>
        <pc:docMk/>
      </pc:docMkLst>
      <pc:sldChg chg="del">
        <pc:chgData name="Lakshmi Prathyusha Bellam" userId="" providerId="" clId="Web-{E402C5C7-32B9-4000-947F-39933E2AF439}" dt="2024-03-25T08:12:56.246" v="0"/>
        <pc:sldMkLst>
          <pc:docMk/>
          <pc:sldMk cId="1236435373" sldId="2147477670"/>
        </pc:sldMkLst>
      </pc:sldChg>
    </pc:docChg>
  </pc:docChgLst>
  <pc:docChgLst>
    <pc:chgData name="Surbhi Soni" clId="Web-{F1396213-D162-4812-B216-AF380CC8A048}"/>
    <pc:docChg chg="modSld">
      <pc:chgData name="Surbhi Soni" userId="" providerId="" clId="Web-{F1396213-D162-4812-B216-AF380CC8A048}" dt="2024-05-06T09:17:20.581" v="732"/>
      <pc:docMkLst>
        <pc:docMk/>
      </pc:docMkLst>
      <pc:sldChg chg="modSp">
        <pc:chgData name="Surbhi Soni" userId="" providerId="" clId="Web-{F1396213-D162-4812-B216-AF380CC8A048}" dt="2024-05-06T09:17:20.581" v="732"/>
        <pc:sldMkLst>
          <pc:docMk/>
          <pc:sldMk cId="1768006258" sldId="2147471549"/>
        </pc:sldMkLst>
        <pc:graphicFrameChg chg="mod modGraphic">
          <ac:chgData name="Surbhi Soni" userId="" providerId="" clId="Web-{F1396213-D162-4812-B216-AF380CC8A048}" dt="2024-05-06T09:16:22.112" v="731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Graphic">
          <ac:chgData name="Surbhi Soni" userId="" providerId="" clId="Web-{F1396213-D162-4812-B216-AF380CC8A048}" dt="2024-05-06T09:17:20.581" v="732"/>
          <ac:graphicFrameMkLst>
            <pc:docMk/>
            <pc:sldMk cId="1768006258" sldId="2147471549"/>
            <ac:graphicFrameMk id="7" creationId="{148940D1-ED10-54B1-8141-86F78E2B9798}"/>
          </ac:graphicFrameMkLst>
        </pc:graphicFrameChg>
      </pc:sldChg>
    </pc:docChg>
  </pc:docChgLst>
  <pc:docChgLst>
    <pc:chgData name="Lakshmi Prathyusha Bellam" clId="Web-{9BA08A67-5D95-4C2B-8C80-8E57EA82B1FE}"/>
    <pc:docChg chg="modSld">
      <pc:chgData name="Lakshmi Prathyusha Bellam" userId="" providerId="" clId="Web-{9BA08A67-5D95-4C2B-8C80-8E57EA82B1FE}" dt="2024-06-17T08:16:36.276" v="3"/>
      <pc:docMkLst>
        <pc:docMk/>
      </pc:docMkLst>
      <pc:sldChg chg="modSp">
        <pc:chgData name="Lakshmi Prathyusha Bellam" userId="" providerId="" clId="Web-{9BA08A67-5D95-4C2B-8C80-8E57EA82B1FE}" dt="2024-06-17T08:16:36.276" v="3"/>
        <pc:sldMkLst>
          <pc:docMk/>
          <pc:sldMk cId="3026280750" sldId="2147477685"/>
        </pc:sldMkLst>
        <pc:graphicFrameChg chg="mod modGraphic">
          <ac:chgData name="Lakshmi Prathyusha Bellam" userId="" providerId="" clId="Web-{9BA08A67-5D95-4C2B-8C80-8E57EA82B1FE}" dt="2024-06-17T08:16:36.276" v="3"/>
          <ac:graphicFrameMkLst>
            <pc:docMk/>
            <pc:sldMk cId="3026280750" sldId="2147477685"/>
            <ac:graphicFrameMk id="3" creationId="{D6605946-BD9A-C8CB-6C75-9B7D27957C16}"/>
          </ac:graphicFrameMkLst>
        </pc:graphicFrameChg>
      </pc:sldChg>
    </pc:docChg>
  </pc:docChgLst>
  <pc:docChgLst>
    <pc:chgData name="Digo George" clId="Web-{9CFB7003-F12D-4389-8CD9-B81CC1047E38}"/>
    <pc:docChg chg="modSld">
      <pc:chgData name="Digo George" userId="" providerId="" clId="Web-{9CFB7003-F12D-4389-8CD9-B81CC1047E38}" dt="2024-01-29T07:03:51.561" v="505"/>
      <pc:docMkLst>
        <pc:docMk/>
      </pc:docMkLst>
      <pc:sldChg chg="modSp">
        <pc:chgData name="Digo George" userId="" providerId="" clId="Web-{9CFB7003-F12D-4389-8CD9-B81CC1047E38}" dt="2024-01-29T07:03:51.561" v="505"/>
        <pc:sldMkLst>
          <pc:docMk/>
          <pc:sldMk cId="900783063" sldId="2147471534"/>
        </pc:sldMkLst>
        <pc:graphicFrameChg chg="mod modGraphic">
          <ac:chgData name="Digo George" userId="" providerId="" clId="Web-{9CFB7003-F12D-4389-8CD9-B81CC1047E38}" dt="2024-01-29T06:58:03.209" v="31"/>
          <ac:graphicFrameMkLst>
            <pc:docMk/>
            <pc:sldMk cId="900783063" sldId="2147471534"/>
            <ac:graphicFrameMk id="2" creationId="{93BA7E0D-EDE2-BD71-F6FD-1D094D323F6F}"/>
          </ac:graphicFrameMkLst>
        </pc:graphicFrameChg>
        <pc:graphicFrameChg chg="mod modGraphic">
          <ac:chgData name="Digo George" userId="" providerId="" clId="Web-{9CFB7003-F12D-4389-8CD9-B81CC1047E38}" dt="2024-01-29T07:03:37.107" v="504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9CFB7003-F12D-4389-8CD9-B81CC1047E38}" dt="2024-01-29T07:03:51.561" v="505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  <pc:graphicFrameChg chg="mod modGraphic">
          <ac:chgData name="Digo George" userId="" providerId="" clId="Web-{9CFB7003-F12D-4389-8CD9-B81CC1047E38}" dt="2024-01-29T06:58:54.976" v="46"/>
          <ac:graphicFrameMkLst>
            <pc:docMk/>
            <pc:sldMk cId="900783063" sldId="2147471534"/>
            <ac:graphicFrameMk id="29" creationId="{629496F3-0E49-6C9B-03BB-984F66AA3089}"/>
          </ac:graphicFrameMkLst>
        </pc:graphicFrameChg>
        <pc:graphicFrameChg chg="mod modGraphic">
          <ac:chgData name="Digo George" userId="" providerId="" clId="Web-{9CFB7003-F12D-4389-8CD9-B81CC1047E38}" dt="2024-01-29T06:57:30.177" v="19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Surbhi Soni" clId="Web-{D7905517-0D5E-44E7-9C98-608861512808}"/>
    <pc:docChg chg="modSld">
      <pc:chgData name="Surbhi Soni" userId="" providerId="" clId="Web-{D7905517-0D5E-44E7-9C98-608861512808}" dt="2024-05-20T08:44:28.681" v="729"/>
      <pc:docMkLst>
        <pc:docMk/>
      </pc:docMkLst>
      <pc:sldChg chg="addSp delSp modSp">
        <pc:chgData name="Surbhi Soni" userId="" providerId="" clId="Web-{D7905517-0D5E-44E7-9C98-608861512808}" dt="2024-05-20T08:44:28.681" v="729"/>
        <pc:sldMkLst>
          <pc:docMk/>
          <pc:sldMk cId="1768006258" sldId="2147471549"/>
        </pc:sldMkLst>
        <pc:graphicFrameChg chg="mod modGraphic">
          <ac:chgData name="Surbhi Soni" userId="" providerId="" clId="Web-{D7905517-0D5E-44E7-9C98-608861512808}" dt="2024-05-20T08:17:22.415" v="2"/>
          <ac:graphicFrameMkLst>
            <pc:docMk/>
            <pc:sldMk cId="1768006258" sldId="2147471549"/>
            <ac:graphicFrameMk id="2" creationId="{60711066-0F4D-DBC4-C2F1-C9906EE246C3}"/>
          </ac:graphicFrameMkLst>
        </pc:graphicFrameChg>
        <pc:graphicFrameChg chg="mod modGraphic">
          <ac:chgData name="Surbhi Soni" userId="" providerId="" clId="Web-{D7905517-0D5E-44E7-9C98-608861512808}" dt="2024-05-20T08:44:28.681" v="729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picChg chg="add del mod">
          <ac:chgData name="Surbhi Soni" userId="" providerId="" clId="Web-{D7905517-0D5E-44E7-9C98-608861512808}" dt="2024-05-20T08:24:10.603" v="5"/>
          <ac:picMkLst>
            <pc:docMk/>
            <pc:sldMk cId="1768006258" sldId="2147471549"/>
            <ac:picMk id="5" creationId="{E3F08768-FB8C-7D34-9E7E-6404A3F60B25}"/>
          </ac:picMkLst>
        </pc:picChg>
        <pc:picChg chg="del">
          <ac:chgData name="Surbhi Soni" userId="" providerId="" clId="Web-{D7905517-0D5E-44E7-9C98-608861512808}" dt="2024-05-20T08:23:29.649" v="3"/>
          <ac:picMkLst>
            <pc:docMk/>
            <pc:sldMk cId="1768006258" sldId="2147471549"/>
            <ac:picMk id="8" creationId="{2296A5B8-7EEC-A8AF-52AA-B5EB6B41C985}"/>
          </ac:picMkLst>
        </pc:picChg>
        <pc:picChg chg="add mod">
          <ac:chgData name="Surbhi Soni" userId="" providerId="" clId="Web-{D7905517-0D5E-44E7-9C98-608861512808}" dt="2024-05-20T08:24:50.868" v="13" actId="14100"/>
          <ac:picMkLst>
            <pc:docMk/>
            <pc:sldMk cId="1768006258" sldId="2147471549"/>
            <ac:picMk id="9" creationId="{47A6D1F9-2102-3DB3-8E73-3C2E14050E08}"/>
          </ac:picMkLst>
        </pc:picChg>
        <pc:picChg chg="add del mod">
          <ac:chgData name="Surbhi Soni" userId="" providerId="" clId="Web-{D7905517-0D5E-44E7-9C98-608861512808}" dt="2024-05-20T08:36:42.055" v="183"/>
          <ac:picMkLst>
            <pc:docMk/>
            <pc:sldMk cId="1768006258" sldId="2147471549"/>
            <ac:picMk id="10" creationId="{00B688B5-5C0D-5979-FB4B-83C9F6F9C90A}"/>
          </ac:picMkLst>
        </pc:picChg>
      </pc:sldChg>
    </pc:docChg>
  </pc:docChgLst>
  <pc:docChgLst>
    <pc:chgData name="Digo George" clId="Web-{9A4DD9AA-4DE6-4716-A05B-75606C9414F9}"/>
    <pc:docChg chg="modSld">
      <pc:chgData name="Digo George" userId="" providerId="" clId="Web-{9A4DD9AA-4DE6-4716-A05B-75606C9414F9}" dt="2024-02-12T07:31:04.293" v="1007"/>
      <pc:docMkLst>
        <pc:docMk/>
      </pc:docMkLst>
      <pc:sldChg chg="modSp">
        <pc:chgData name="Digo George" userId="" providerId="" clId="Web-{9A4DD9AA-4DE6-4716-A05B-75606C9414F9}" dt="2024-02-12T07:31:04.293" v="1007"/>
        <pc:sldMkLst>
          <pc:docMk/>
          <pc:sldMk cId="900783063" sldId="2147471534"/>
        </pc:sldMkLst>
        <pc:graphicFrameChg chg="mod modGraphic">
          <ac:chgData name="Digo George" userId="" providerId="" clId="Web-{9A4DD9AA-4DE6-4716-A05B-75606C9414F9}" dt="2024-02-12T07:29:13.181" v="965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9A4DD9AA-4DE6-4716-A05B-75606C9414F9}" dt="2024-02-12T07:30:38.620" v="1004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  <pc:graphicFrameChg chg="mod modGraphic">
          <ac:chgData name="Digo George" userId="" providerId="" clId="Web-{9A4DD9AA-4DE6-4716-A05B-75606C9414F9}" dt="2024-02-12T07:31:04.293" v="1007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Robert Oinam" clId="Web-{333EB697-8C8A-4672-BB17-7A5B2CC4E3BA}"/>
    <pc:docChg chg="modSld">
      <pc:chgData name="Robert Oinam" userId="" providerId="" clId="Web-{333EB697-8C8A-4672-BB17-7A5B2CC4E3BA}" dt="2023-11-12T19:01:55.236" v="261"/>
      <pc:docMkLst>
        <pc:docMk/>
      </pc:docMkLst>
      <pc:sldChg chg="modSp">
        <pc:chgData name="Robert Oinam" userId="" providerId="" clId="Web-{333EB697-8C8A-4672-BB17-7A5B2CC4E3BA}" dt="2023-11-12T19:01:55.236" v="261"/>
        <pc:sldMkLst>
          <pc:docMk/>
          <pc:sldMk cId="2422146712" sldId="2147471544"/>
        </pc:sldMkLst>
        <pc:graphicFrameChg chg="mod modGraphic">
          <ac:chgData name="Robert Oinam" userId="" providerId="" clId="Web-{333EB697-8C8A-4672-BB17-7A5B2CC4E3BA}" dt="2023-11-12T19:01:55.236" v="261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VISHNU VARDHAN Syamala" clId="Web-{8DA478E2-79BF-4B9E-86CB-5EC18532E35B}"/>
    <pc:docChg chg="modSld">
      <pc:chgData name="VISHNU VARDHAN Syamala" userId="" providerId="" clId="Web-{8DA478E2-79BF-4B9E-86CB-5EC18532E35B}" dt="2024-02-12T07:31:32.404" v="8"/>
      <pc:docMkLst>
        <pc:docMk/>
      </pc:docMkLst>
      <pc:sldChg chg="modSp">
        <pc:chgData name="VISHNU VARDHAN Syamala" userId="" providerId="" clId="Web-{8DA478E2-79BF-4B9E-86CB-5EC18532E35B}" dt="2024-02-12T07:31:32.404" v="8"/>
        <pc:sldMkLst>
          <pc:docMk/>
          <pc:sldMk cId="2912535993" sldId="2147471550"/>
        </pc:sldMkLst>
        <pc:graphicFrameChg chg="mod modGraphic">
          <ac:chgData name="VISHNU VARDHAN Syamala" userId="" providerId="" clId="Web-{8DA478E2-79BF-4B9E-86CB-5EC18532E35B}" dt="2024-02-12T07:31:32.404" v="8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Lakshmi Prathyusha Bellam" clId="Web-{AD8512EB-683F-4389-A8DB-85372AAA92DB}"/>
    <pc:docChg chg="addSld delSld modSld">
      <pc:chgData name="Lakshmi Prathyusha Bellam" userId="" providerId="" clId="Web-{AD8512EB-683F-4389-A8DB-85372AAA92DB}" dt="2024-05-19T18:10:33.602" v="69"/>
      <pc:docMkLst>
        <pc:docMk/>
      </pc:docMkLst>
      <pc:sldChg chg="del">
        <pc:chgData name="Lakshmi Prathyusha Bellam" userId="" providerId="" clId="Web-{AD8512EB-683F-4389-A8DB-85372AAA92DB}" dt="2024-05-19T18:07:16.345" v="1"/>
        <pc:sldMkLst>
          <pc:docMk/>
          <pc:sldMk cId="2524558830" sldId="2147477678"/>
        </pc:sldMkLst>
      </pc:sldChg>
      <pc:sldChg chg="modSp add">
        <pc:chgData name="Lakshmi Prathyusha Bellam" userId="" providerId="" clId="Web-{AD8512EB-683F-4389-A8DB-85372AAA92DB}" dt="2024-05-19T18:10:33.602" v="69"/>
        <pc:sldMkLst>
          <pc:docMk/>
          <pc:sldMk cId="3902265519" sldId="2147477680"/>
        </pc:sldMkLst>
        <pc:graphicFrameChg chg="mod modGraphic">
          <ac:chgData name="Lakshmi Prathyusha Bellam" userId="" providerId="" clId="Web-{AD8512EB-683F-4389-A8DB-85372AAA92DB}" dt="2024-05-19T18:09:03.176" v="57"/>
          <ac:graphicFrameMkLst>
            <pc:docMk/>
            <pc:sldMk cId="3902265519" sldId="2147477680"/>
            <ac:graphicFrameMk id="2" creationId="{7A3D19DB-1EC6-B41D-3048-F33F9222AC90}"/>
          </ac:graphicFrameMkLst>
        </pc:graphicFrameChg>
        <pc:graphicFrameChg chg="mod modGraphic">
          <ac:chgData name="Lakshmi Prathyusha Bellam" userId="" providerId="" clId="Web-{AD8512EB-683F-4389-A8DB-85372AAA92DB}" dt="2024-05-19T18:10:33.602" v="69"/>
          <ac:graphicFrameMkLst>
            <pc:docMk/>
            <pc:sldMk cId="3902265519" sldId="2147477680"/>
            <ac:graphicFrameMk id="8" creationId="{F982D635-6FCA-411B-C844-062B7E95DD6C}"/>
          </ac:graphicFrameMkLst>
        </pc:graphicFrameChg>
      </pc:sldChg>
    </pc:docChg>
  </pc:docChgLst>
  <pc:docChgLst>
    <pc:chgData name="VENKANNA DARAVATHU" clId="Web-{C33813A0-82EA-4BD6-A4D7-1C887CF0181A}"/>
    <pc:docChg chg="modSld">
      <pc:chgData name="VENKANNA DARAVATHU" userId="" providerId="" clId="Web-{C33813A0-82EA-4BD6-A4D7-1C887CF0181A}" dt="2024-07-01T07:04:48.336" v="47"/>
      <pc:docMkLst>
        <pc:docMk/>
      </pc:docMkLst>
      <pc:sldChg chg="modSp">
        <pc:chgData name="VENKANNA DARAVATHU" userId="" providerId="" clId="Web-{C33813A0-82EA-4BD6-A4D7-1C887CF0181A}" dt="2024-07-01T07:04:48.336" v="47"/>
        <pc:sldMkLst>
          <pc:docMk/>
          <pc:sldMk cId="1405524973" sldId="2147477686"/>
        </pc:sldMkLst>
        <pc:graphicFrameChg chg="mod modGraphic">
          <ac:chgData name="VENKANNA DARAVATHU" userId="" providerId="" clId="Web-{C33813A0-82EA-4BD6-A4D7-1C887CF0181A}" dt="2024-07-01T07:04:48.336" v="47"/>
          <ac:graphicFrameMkLst>
            <pc:docMk/>
            <pc:sldMk cId="1405524973" sldId="2147477686"/>
            <ac:graphicFrameMk id="8" creationId="{DD801BE3-2AF1-4784-FB2B-38B68C8C91E3}"/>
          </ac:graphicFrameMkLst>
        </pc:graphicFrameChg>
      </pc:sldChg>
    </pc:docChg>
  </pc:docChgLst>
  <pc:docChgLst>
    <pc:chgData name="VISHNU VARDHAN Syamala" clId="Web-{5F6D1087-E5BC-4382-96A0-F7913C46258C}"/>
    <pc:docChg chg="modSld">
      <pc:chgData name="VISHNU VARDHAN Syamala" userId="" providerId="" clId="Web-{5F6D1087-E5BC-4382-96A0-F7913C46258C}" dt="2024-03-18T10:27:04.743" v="15"/>
      <pc:docMkLst>
        <pc:docMk/>
      </pc:docMkLst>
      <pc:sldChg chg="modSp">
        <pc:chgData name="VISHNU VARDHAN Syamala" userId="" providerId="" clId="Web-{5F6D1087-E5BC-4382-96A0-F7913C46258C}" dt="2024-03-18T10:27:04.743" v="15"/>
        <pc:sldMkLst>
          <pc:docMk/>
          <pc:sldMk cId="2912535993" sldId="2147471550"/>
        </pc:sldMkLst>
        <pc:graphicFrameChg chg="mod modGraphic">
          <ac:chgData name="VISHNU VARDHAN Syamala" userId="" providerId="" clId="Web-{5F6D1087-E5BC-4382-96A0-F7913C46258C}" dt="2024-03-18T10:27:04.743" v="15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Rajesh Kathulapalli" clId="Web-{6295F2C9-A933-4E7B-93A8-02A5719A468A}"/>
    <pc:docChg chg="modSld">
      <pc:chgData name="Rajesh Kathulapalli" userId="" providerId="" clId="Web-{6295F2C9-A933-4E7B-93A8-02A5719A468A}" dt="2024-04-29T07:55:47.607" v="267"/>
      <pc:docMkLst>
        <pc:docMk/>
      </pc:docMkLst>
      <pc:sldChg chg="modSp">
        <pc:chgData name="Rajesh Kathulapalli" userId="" providerId="" clId="Web-{6295F2C9-A933-4E7B-93A8-02A5719A468A}" dt="2024-04-29T07:55:47.607" v="267"/>
        <pc:sldMkLst>
          <pc:docMk/>
          <pc:sldMk cId="1256049212" sldId="2147477664"/>
        </pc:sldMkLst>
        <pc:graphicFrameChg chg="mod modGraphic">
          <ac:chgData name="Rajesh Kathulapalli" userId="" providerId="" clId="Web-{6295F2C9-A933-4E7B-93A8-02A5719A468A}" dt="2024-04-29T07:55:47.607" v="267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Shweta Gupta" clId="Web-{D7E32B90-C053-4329-9ABD-44FBA9988844}"/>
    <pc:docChg chg="modSld">
      <pc:chgData name="Shweta Gupta" userId="" providerId="" clId="Web-{D7E32B90-C053-4329-9ABD-44FBA9988844}" dt="2023-11-17T10:51:01.835" v="39"/>
      <pc:docMkLst>
        <pc:docMk/>
      </pc:docMkLst>
      <pc:sldChg chg="modSp">
        <pc:chgData name="Shweta Gupta" userId="" providerId="" clId="Web-{D7E32B90-C053-4329-9ABD-44FBA9988844}" dt="2023-11-17T10:51:01.835" v="39"/>
        <pc:sldMkLst>
          <pc:docMk/>
          <pc:sldMk cId="1644857702" sldId="2147471540"/>
        </pc:sldMkLst>
        <pc:graphicFrameChg chg="mod modGraphic">
          <ac:chgData name="Shweta Gupta" userId="" providerId="" clId="Web-{D7E32B90-C053-4329-9ABD-44FBA9988844}" dt="2023-11-17T10:51:01.835" v="39"/>
          <ac:graphicFrameMkLst>
            <pc:docMk/>
            <pc:sldMk cId="1644857702" sldId="2147471540"/>
            <ac:graphicFrameMk id="13" creationId="{ACB8D103-5E79-CF5E-888F-C2031F00CB92}"/>
          </ac:graphicFrameMkLst>
        </pc:graphicFrameChg>
      </pc:sldChg>
    </pc:docChg>
  </pc:docChgLst>
  <pc:docChgLst>
    <pc:chgData name="SASWATI SAMAI" clId="Web-{943E13DC-0CE4-49E7-A454-BDC00C790251}"/>
    <pc:docChg chg="modSld">
      <pc:chgData name="SASWATI SAMAI" userId="" providerId="" clId="Web-{943E13DC-0CE4-49E7-A454-BDC00C790251}" dt="2024-06-24T08:14:55.598" v="363"/>
      <pc:docMkLst>
        <pc:docMk/>
      </pc:docMkLst>
      <pc:sldChg chg="modSp">
        <pc:chgData name="SASWATI SAMAI" userId="" providerId="" clId="Web-{943E13DC-0CE4-49E7-A454-BDC00C790251}" dt="2024-06-24T08:14:55.598" v="363"/>
        <pc:sldMkLst>
          <pc:docMk/>
          <pc:sldMk cId="3026280750" sldId="2147477685"/>
        </pc:sldMkLst>
        <pc:graphicFrameChg chg="mod modGraphic">
          <ac:chgData name="SASWATI SAMAI" userId="" providerId="" clId="Web-{943E13DC-0CE4-49E7-A454-BDC00C790251}" dt="2024-06-24T08:14:55.598" v="363"/>
          <ac:graphicFrameMkLst>
            <pc:docMk/>
            <pc:sldMk cId="3026280750" sldId="2147477685"/>
            <ac:graphicFrameMk id="3" creationId="{D6605946-BD9A-C8CB-6C75-9B7D27957C16}"/>
          </ac:graphicFrameMkLst>
        </pc:graphicFrameChg>
      </pc:sldChg>
    </pc:docChg>
  </pc:docChgLst>
  <pc:docChgLst>
    <pc:chgData name="Reddaiah Tanneru" clId="Web-{726B7563-5509-4844-8648-158720926D2F}"/>
    <pc:docChg chg="modSld">
      <pc:chgData name="Reddaiah Tanneru" userId="" providerId="" clId="Web-{726B7563-5509-4844-8648-158720926D2F}" dt="2024-07-08T03:51:27.800" v="107"/>
      <pc:docMkLst>
        <pc:docMk/>
      </pc:docMkLst>
      <pc:sldChg chg="modSp">
        <pc:chgData name="Reddaiah Tanneru" userId="" providerId="" clId="Web-{726B7563-5509-4844-8648-158720926D2F}" dt="2024-07-08T03:51:27.800" v="107"/>
        <pc:sldMkLst>
          <pc:docMk/>
          <pc:sldMk cId="484853796" sldId="2147471546"/>
        </pc:sldMkLst>
        <pc:graphicFrameChg chg="mod modGraphic">
          <ac:chgData name="Reddaiah Tanneru" userId="" providerId="" clId="Web-{726B7563-5509-4844-8648-158720926D2F}" dt="2024-07-08T03:51:27.800" v="107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SASWATI SAMAI" clId="Web-{C7DDFBB3-AEC1-4D65-9B2C-A227785D9855}"/>
    <pc:docChg chg="modSld">
      <pc:chgData name="SASWATI SAMAI" userId="" providerId="" clId="Web-{C7DDFBB3-AEC1-4D65-9B2C-A227785D9855}" dt="2024-07-01T07:40:04.077" v="666"/>
      <pc:docMkLst>
        <pc:docMk/>
      </pc:docMkLst>
      <pc:sldChg chg="modSp">
        <pc:chgData name="SASWATI SAMAI" userId="" providerId="" clId="Web-{C7DDFBB3-AEC1-4D65-9B2C-A227785D9855}" dt="2024-07-01T07:40:04.077" v="666"/>
        <pc:sldMkLst>
          <pc:docMk/>
          <pc:sldMk cId="2594925181" sldId="2147477688"/>
        </pc:sldMkLst>
        <pc:graphicFrameChg chg="mod modGraphic">
          <ac:chgData name="SASWATI SAMAI" userId="" providerId="" clId="Web-{C7DDFBB3-AEC1-4D65-9B2C-A227785D9855}" dt="2024-07-01T07:40:04.077" v="666"/>
          <ac:graphicFrameMkLst>
            <pc:docMk/>
            <pc:sldMk cId="2594925181" sldId="2147477688"/>
            <ac:graphicFrameMk id="3" creationId="{D6605946-BD9A-C8CB-6C75-9B7D27957C16}"/>
          </ac:graphicFrameMkLst>
        </pc:graphicFrameChg>
      </pc:sldChg>
    </pc:docChg>
  </pc:docChgLst>
  <pc:docChgLst>
    <pc:chgData name="Vankayala Jipsa Rao" clId="Web-{65CD8461-E4F5-4300-B954-3CA0D85AC864}"/>
    <pc:docChg chg="modSld">
      <pc:chgData name="Vankayala Jipsa Rao" userId="" providerId="" clId="Web-{65CD8461-E4F5-4300-B954-3CA0D85AC864}" dt="2024-06-24T09:48:54.365" v="87"/>
      <pc:docMkLst>
        <pc:docMk/>
      </pc:docMkLst>
      <pc:sldChg chg="modSp">
        <pc:chgData name="Vankayala Jipsa Rao" userId="" providerId="" clId="Web-{65CD8461-E4F5-4300-B954-3CA0D85AC864}" dt="2024-06-24T09:48:54.365" v="87"/>
        <pc:sldMkLst>
          <pc:docMk/>
          <pc:sldMk cId="1768006258" sldId="2147471549"/>
        </pc:sldMkLst>
        <pc:graphicFrameChg chg="mod modGraphic">
          <ac:chgData name="Vankayala Jipsa Rao" userId="" providerId="" clId="Web-{65CD8461-E4F5-4300-B954-3CA0D85AC864}" dt="2024-06-24T09:48:54.365" v="87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65CD8461-E4F5-4300-B954-3CA0D85AC864}" dt="2024-06-24T09:48:04.739" v="19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Karan M" clId="Web-{17E64BB1-C156-4EF6-814C-6CA822041562}"/>
    <pc:docChg chg="modSld">
      <pc:chgData name="Karan M" userId="" providerId="" clId="Web-{17E64BB1-C156-4EF6-814C-6CA822041562}" dt="2024-04-15T08:17:51.975" v="72"/>
      <pc:docMkLst>
        <pc:docMk/>
      </pc:docMkLst>
      <pc:sldChg chg="modSp">
        <pc:chgData name="Karan M" userId="" providerId="" clId="Web-{17E64BB1-C156-4EF6-814C-6CA822041562}" dt="2024-04-15T08:17:51.975" v="72"/>
        <pc:sldMkLst>
          <pc:docMk/>
          <pc:sldMk cId="2912535993" sldId="2147471550"/>
        </pc:sldMkLst>
        <pc:graphicFrameChg chg="mod modGraphic">
          <ac:chgData name="Karan M" userId="" providerId="" clId="Web-{17E64BB1-C156-4EF6-814C-6CA822041562}" dt="2024-04-15T08:17:51.975" v="72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Karan M" userId="" providerId="" clId="Web-{17E64BB1-C156-4EF6-814C-6CA822041562}" dt="2024-04-15T08:17:21.240" v="22"/>
          <ac:graphicFrameMkLst>
            <pc:docMk/>
            <pc:sldMk cId="2912535993" sldId="2147471550"/>
            <ac:graphicFrameMk id="18" creationId="{0F898381-ED80-EF53-913E-26B5DBA7E285}"/>
          </ac:graphicFrameMkLst>
        </pc:graphicFrameChg>
      </pc:sldChg>
    </pc:docChg>
  </pc:docChgLst>
  <pc:docChgLst>
    <pc:chgData name="Guruprasad Ramesh" clId="Web-{CD5AEF6F-E2A2-4F48-83E1-4535B3F059E1}"/>
    <pc:docChg chg="modSld">
      <pc:chgData name="Guruprasad Ramesh" userId="" providerId="" clId="Web-{CD5AEF6F-E2A2-4F48-83E1-4535B3F059E1}" dt="2024-04-01T07:26:57.792" v="10"/>
      <pc:docMkLst>
        <pc:docMk/>
      </pc:docMkLst>
      <pc:sldChg chg="modSp">
        <pc:chgData name="Guruprasad Ramesh" userId="" providerId="" clId="Web-{CD5AEF6F-E2A2-4F48-83E1-4535B3F059E1}" dt="2024-04-01T07:26:57.792" v="10"/>
        <pc:sldMkLst>
          <pc:docMk/>
          <pc:sldMk cId="2775464587" sldId="2147471537"/>
        </pc:sldMkLst>
        <pc:graphicFrameChg chg="mod modGraphic">
          <ac:chgData name="Guruprasad Ramesh" userId="" providerId="" clId="Web-{CD5AEF6F-E2A2-4F48-83E1-4535B3F059E1}" dt="2024-04-01T07:26:57.792" v="10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Guruprasad Ramesh" clId="Web-{62D8B1AE-F873-47F1-8EF2-7AF7B2C4EC12}"/>
    <pc:docChg chg="modSld">
      <pc:chgData name="Guruprasad Ramesh" userId="" providerId="" clId="Web-{62D8B1AE-F873-47F1-8EF2-7AF7B2C4EC12}" dt="2024-05-20T10:02:36.962" v="23"/>
      <pc:docMkLst>
        <pc:docMk/>
      </pc:docMkLst>
      <pc:sldChg chg="addSp delSp modSp">
        <pc:chgData name="Guruprasad Ramesh" userId="" providerId="" clId="Web-{62D8B1AE-F873-47F1-8EF2-7AF7B2C4EC12}" dt="2024-05-20T10:02:36.962" v="23"/>
        <pc:sldMkLst>
          <pc:docMk/>
          <pc:sldMk cId="1256049212" sldId="2147477664"/>
        </pc:sldMkLst>
        <pc:spChg chg="mod">
          <ac:chgData name="Guruprasad Ramesh" userId="" providerId="" clId="Web-{62D8B1AE-F873-47F1-8EF2-7AF7B2C4EC12}" dt="2024-05-20T09:59:41.931" v="14" actId="20577"/>
          <ac:spMkLst>
            <pc:docMk/>
            <pc:sldMk cId="1256049212" sldId="2147477664"/>
            <ac:spMk id="8" creationId="{5B6D5008-058C-F57B-FA9A-8A2C32ED48C1}"/>
          </ac:spMkLst>
        </pc:spChg>
        <pc:graphicFrameChg chg="del mod">
          <ac:chgData name="Guruprasad Ramesh" userId="" providerId="" clId="Web-{62D8B1AE-F873-47F1-8EF2-7AF7B2C4EC12}" dt="2024-05-20T09:57:34.542" v="4"/>
          <ac:graphicFrameMkLst>
            <pc:docMk/>
            <pc:sldMk cId="1256049212" sldId="2147477664"/>
            <ac:graphicFrameMk id="5" creationId="{140EC14E-1791-8B7E-071A-BD0828D44234}"/>
          </ac:graphicFrameMkLst>
        </pc:graphicFrameChg>
        <pc:graphicFrameChg chg="add mod modGraphic">
          <ac:chgData name="Guruprasad Ramesh" userId="" providerId="" clId="Web-{62D8B1AE-F873-47F1-8EF2-7AF7B2C4EC12}" dt="2024-05-20T10:02:36.962" v="23"/>
          <ac:graphicFrameMkLst>
            <pc:docMk/>
            <pc:sldMk cId="1256049212" sldId="2147477664"/>
            <ac:graphicFrameMk id="11" creationId="{83B567CB-B97B-550D-ED75-69A7DBF9CA7A}"/>
          </ac:graphicFrameMkLst>
        </pc:graphicFrameChg>
        <pc:graphicFrameChg chg="mod modGraphic">
          <ac:chgData name="Guruprasad Ramesh" userId="" providerId="" clId="Web-{62D8B1AE-F873-47F1-8EF2-7AF7B2C4EC12}" dt="2024-05-20T10:01:25.478" v="20"/>
          <ac:graphicFrameMkLst>
            <pc:docMk/>
            <pc:sldMk cId="1256049212" sldId="2147477664"/>
            <ac:graphicFrameMk id="13" creationId="{0D02558B-A3BA-7F14-B8A1-9EDE93F4A36A}"/>
          </ac:graphicFrameMkLst>
        </pc:graphicFrameChg>
        <pc:picChg chg="mod">
          <ac:chgData name="Guruprasad Ramesh" userId="" providerId="" clId="Web-{62D8B1AE-F873-47F1-8EF2-7AF7B2C4EC12}" dt="2024-05-20T10:00:10.025" v="15" actId="1076"/>
          <ac:picMkLst>
            <pc:docMk/>
            <pc:sldMk cId="1256049212" sldId="2147477664"/>
            <ac:picMk id="9" creationId="{1924AA1B-4C87-C8F7-EE24-1727B868E068}"/>
          </ac:picMkLst>
        </pc:picChg>
      </pc:sldChg>
    </pc:docChg>
  </pc:docChgLst>
  <pc:docChgLst>
    <pc:chgData name="Karan M" clId="Web-{2DC61EC8-6070-4E1A-9823-AEB611A48D90}"/>
    <pc:docChg chg="modSld">
      <pc:chgData name="Karan M" userId="" providerId="" clId="Web-{2DC61EC8-6070-4E1A-9823-AEB611A48D90}" dt="2024-01-22T07:09:30.189" v="763"/>
      <pc:docMkLst>
        <pc:docMk/>
      </pc:docMkLst>
      <pc:sldChg chg="modSp">
        <pc:chgData name="Karan M" userId="" providerId="" clId="Web-{2DC61EC8-6070-4E1A-9823-AEB611A48D90}" dt="2024-01-22T07:09:30.189" v="763"/>
        <pc:sldMkLst>
          <pc:docMk/>
          <pc:sldMk cId="2912535993" sldId="2147471550"/>
        </pc:sldMkLst>
        <pc:graphicFrameChg chg="mod modGraphic">
          <ac:chgData name="Karan M" userId="" providerId="" clId="Web-{2DC61EC8-6070-4E1A-9823-AEB611A48D90}" dt="2024-01-22T07:09:30.189" v="763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Karan M" userId="" providerId="" clId="Web-{2DC61EC8-6070-4E1A-9823-AEB611A48D90}" dt="2024-01-22T06:55:42.523" v="57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  <pc:graphicFrameChg chg="mod modGraphic">
          <ac:chgData name="Karan M" userId="" providerId="" clId="Web-{2DC61EC8-6070-4E1A-9823-AEB611A48D90}" dt="2024-01-22T06:54:34.912" v="25"/>
          <ac:graphicFrameMkLst>
            <pc:docMk/>
            <pc:sldMk cId="2912535993" sldId="2147471550"/>
            <ac:graphicFrameMk id="18" creationId="{0F898381-ED80-EF53-913E-26B5DBA7E285}"/>
          </ac:graphicFrameMkLst>
        </pc:graphicFrameChg>
      </pc:sldChg>
    </pc:docChg>
  </pc:docChgLst>
  <pc:docChgLst>
    <pc:chgData name="Reddaiah Tanneru" clId="Web-{E0478F00-FCC4-41FC-A0A5-2799BB101278}"/>
    <pc:docChg chg="modSld">
      <pc:chgData name="Reddaiah Tanneru" userId="" providerId="" clId="Web-{E0478F00-FCC4-41FC-A0A5-2799BB101278}" dt="2024-07-03T07:06:44.260" v="13"/>
      <pc:docMkLst>
        <pc:docMk/>
      </pc:docMkLst>
      <pc:sldChg chg="modSp">
        <pc:chgData name="Reddaiah Tanneru" userId="" providerId="" clId="Web-{E0478F00-FCC4-41FC-A0A5-2799BB101278}" dt="2024-07-03T07:06:44.260" v="13"/>
        <pc:sldMkLst>
          <pc:docMk/>
          <pc:sldMk cId="484853796" sldId="2147471546"/>
        </pc:sldMkLst>
        <pc:graphicFrameChg chg="mod modGraphic">
          <ac:chgData name="Reddaiah Tanneru" userId="" providerId="" clId="Web-{E0478F00-FCC4-41FC-A0A5-2799BB101278}" dt="2024-07-03T07:06:41.041" v="7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E0478F00-FCC4-41FC-A0A5-2799BB101278}" dt="2024-07-03T07:06:44.260" v="13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Rajesh Kathulapalli" clId="Web-{A7552606-4750-4403-86DD-37983474A889}"/>
    <pc:docChg chg="modSld">
      <pc:chgData name="Rajesh Kathulapalli" userId="" providerId="" clId="Web-{A7552606-4750-4403-86DD-37983474A889}" dt="2024-07-08T07:58:09.786" v="103"/>
      <pc:docMkLst>
        <pc:docMk/>
      </pc:docMkLst>
      <pc:sldChg chg="modSp">
        <pc:chgData name="Rajesh Kathulapalli" userId="" providerId="" clId="Web-{A7552606-4750-4403-86DD-37983474A889}" dt="2024-07-08T07:58:09.786" v="103"/>
        <pc:sldMkLst>
          <pc:docMk/>
          <pc:sldMk cId="1256049212" sldId="2147477664"/>
        </pc:sldMkLst>
        <pc:graphicFrameChg chg="mod modGraphic">
          <ac:chgData name="Rajesh Kathulapalli" userId="" providerId="" clId="Web-{A7552606-4750-4403-86DD-37983474A889}" dt="2024-07-08T07:58:09.786" v="103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Bandi Ganesh" clId="Web-{7B474572-45C6-4236-9867-6D9045FAB954}"/>
    <pc:docChg chg="modSld">
      <pc:chgData name="Bandi Ganesh" userId="" providerId="" clId="Web-{7B474572-45C6-4236-9867-6D9045FAB954}" dt="2024-05-13T09:53:54.502" v="539"/>
      <pc:docMkLst>
        <pc:docMk/>
      </pc:docMkLst>
      <pc:sldChg chg="modSp">
        <pc:chgData name="Bandi Ganesh" userId="" providerId="" clId="Web-{7B474572-45C6-4236-9867-6D9045FAB954}" dt="2024-05-13T09:53:54.502" v="539"/>
        <pc:sldMkLst>
          <pc:docMk/>
          <pc:sldMk cId="3051149279" sldId="2147471548"/>
        </pc:sldMkLst>
        <pc:graphicFrameChg chg="mod modGraphic">
          <ac:chgData name="Bandi Ganesh" userId="" providerId="" clId="Web-{7B474572-45C6-4236-9867-6D9045FAB954}" dt="2024-05-13T09:53:54.502" v="539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Reddaiah Tanneru" clId="Web-{E857EBBC-8EAA-41AC-B834-FCD5F91EA187}"/>
    <pc:docChg chg="modSld">
      <pc:chgData name="Reddaiah Tanneru" userId="" providerId="" clId="Web-{E857EBBC-8EAA-41AC-B834-FCD5F91EA187}" dt="2024-01-22T04:46:49.791" v="27"/>
      <pc:docMkLst>
        <pc:docMk/>
      </pc:docMkLst>
      <pc:sldChg chg="modSp">
        <pc:chgData name="Reddaiah Tanneru" userId="" providerId="" clId="Web-{E857EBBC-8EAA-41AC-B834-FCD5F91EA187}" dt="2024-01-22T04:46:49.791" v="27"/>
        <pc:sldMkLst>
          <pc:docMk/>
          <pc:sldMk cId="484853796" sldId="2147471546"/>
        </pc:sldMkLst>
        <pc:graphicFrameChg chg="mod modGraphic">
          <ac:chgData name="Reddaiah Tanneru" userId="" providerId="" clId="Web-{E857EBBC-8EAA-41AC-B834-FCD5F91EA187}" dt="2024-01-22T04:46:19.650" v="23"/>
          <ac:graphicFrameMkLst>
            <pc:docMk/>
            <pc:sldMk cId="484853796" sldId="2147471546"/>
            <ac:graphicFrameMk id="2" creationId="{5F230638-58F8-8C2B-C9AE-54AE15876BFB}"/>
          </ac:graphicFrameMkLst>
        </pc:graphicFrameChg>
        <pc:graphicFrameChg chg="mod modGraphic">
          <ac:chgData name="Reddaiah Tanneru" userId="" providerId="" clId="Web-{E857EBBC-8EAA-41AC-B834-FCD5F91EA187}" dt="2024-01-22T04:46:49.791" v="27"/>
          <ac:graphicFrameMkLst>
            <pc:docMk/>
            <pc:sldMk cId="484853796" sldId="2147471546"/>
            <ac:graphicFrameMk id="3" creationId="{401040BE-7F75-8F82-E600-8C4D4B25F1AF}"/>
          </ac:graphicFrameMkLst>
        </pc:graphicFrameChg>
        <pc:graphicFrameChg chg="mod modGraphic">
          <ac:chgData name="Reddaiah Tanneru" userId="" providerId="" clId="Web-{E857EBBC-8EAA-41AC-B834-FCD5F91EA187}" dt="2024-01-22T04:45:42.509" v="20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E857EBBC-8EAA-41AC-B834-FCD5F91EA187}" dt="2024-01-22T04:46:41.807" v="25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E857EBBC-8EAA-41AC-B834-FCD5F91EA187}" dt="2024-01-22T04:46:45.369" v="26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Prabir Mohanty" clId="Web-{8AEFE0F9-C233-474B-BF46-C6FAE9D036BF}"/>
    <pc:docChg chg="modSld">
      <pc:chgData name="Prabir Mohanty" userId="" providerId="" clId="Web-{8AEFE0F9-C233-474B-BF46-C6FAE9D036BF}" dt="2024-04-08T07:21:53.106" v="381"/>
      <pc:docMkLst>
        <pc:docMk/>
      </pc:docMkLst>
      <pc:sldChg chg="modSp">
        <pc:chgData name="Prabir Mohanty" userId="" providerId="" clId="Web-{8AEFE0F9-C233-474B-BF46-C6FAE9D036BF}" dt="2024-04-08T07:21:53.106" v="381"/>
        <pc:sldMkLst>
          <pc:docMk/>
          <pc:sldMk cId="2337447902" sldId="2147471545"/>
        </pc:sldMkLst>
        <pc:graphicFrameChg chg="mod modGraphic">
          <ac:chgData name="Prabir Mohanty" userId="" providerId="" clId="Web-{8AEFE0F9-C233-474B-BF46-C6FAE9D036BF}" dt="2024-04-08T07:05:13.867" v="249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8AEFE0F9-C233-474B-BF46-C6FAE9D036BF}" dt="2024-04-08T07:21:53.106" v="381"/>
          <ac:graphicFrameMkLst>
            <pc:docMk/>
            <pc:sldMk cId="2337447902" sldId="2147471545"/>
            <ac:graphicFrameMk id="5" creationId="{342BE944-F5FA-643B-E773-6DD5CA5721F7}"/>
          </ac:graphicFrameMkLst>
        </pc:graphicFrameChg>
      </pc:sldChg>
    </pc:docChg>
  </pc:docChgLst>
  <pc:docChgLst>
    <pc:chgData name="Robert Oinam" clId="Web-{79D55889-9C68-410C-AB97-378B28746DA1}"/>
    <pc:docChg chg="modSld">
      <pc:chgData name="Robert Oinam" userId="" providerId="" clId="Web-{79D55889-9C68-410C-AB97-378B28746DA1}" dt="2023-11-06T07:48:11.876" v="599"/>
      <pc:docMkLst>
        <pc:docMk/>
      </pc:docMkLst>
      <pc:sldChg chg="modSp">
        <pc:chgData name="Robert Oinam" userId="" providerId="" clId="Web-{79D55889-9C68-410C-AB97-378B28746DA1}" dt="2023-11-06T07:48:11.876" v="599"/>
        <pc:sldMkLst>
          <pc:docMk/>
          <pc:sldMk cId="2422146712" sldId="2147471544"/>
        </pc:sldMkLst>
        <pc:graphicFrameChg chg="mod modGraphic">
          <ac:chgData name="Robert Oinam" userId="" providerId="" clId="Web-{79D55889-9C68-410C-AB97-378B28746DA1}" dt="2023-11-06T07:48:11.876" v="599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79D55889-9C68-410C-AB97-378B28746DA1}" dt="2023-11-06T07:43:40.888" v="101"/>
          <ac:graphicFrameMkLst>
            <pc:docMk/>
            <pc:sldMk cId="2422146712" sldId="2147471544"/>
            <ac:graphicFrameMk id="5" creationId="{636B816A-E378-8E21-817F-ECF20C1E03A9}"/>
          </ac:graphicFrameMkLst>
        </pc:graphicFrameChg>
      </pc:sldChg>
    </pc:docChg>
  </pc:docChgLst>
  <pc:docChgLst>
    <pc:chgData name="Guruprasad Ramesh" clId="Web-{C74D2441-1E83-4D8C-9C89-9FCC43127524}"/>
    <pc:docChg chg="modSld">
      <pc:chgData name="Guruprasad Ramesh" userId="" providerId="" clId="Web-{C74D2441-1E83-4D8C-9C89-9FCC43127524}" dt="2023-11-17T05:59:44.751" v="34"/>
      <pc:docMkLst>
        <pc:docMk/>
      </pc:docMkLst>
      <pc:sldChg chg="modSp">
        <pc:chgData name="Guruprasad Ramesh" userId="" providerId="" clId="Web-{C74D2441-1E83-4D8C-9C89-9FCC43127524}" dt="2023-11-17T05:59:44.751" v="34"/>
        <pc:sldMkLst>
          <pc:docMk/>
          <pc:sldMk cId="3372091551" sldId="2147471543"/>
        </pc:sldMkLst>
        <pc:graphicFrameChg chg="mod modGraphic">
          <ac:chgData name="Guruprasad Ramesh" userId="" providerId="" clId="Web-{C74D2441-1E83-4D8C-9C89-9FCC43127524}" dt="2023-11-17T05:59:44.751" v="34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</pc:sldChg>
    </pc:docChg>
  </pc:docChgLst>
  <pc:docChgLst>
    <pc:chgData name="Reddaiah Tanneru" clId="Web-{E80E4A82-64AD-480F-9CAC-C6CFA64ACBB9}"/>
    <pc:docChg chg="modSld">
      <pc:chgData name="Reddaiah Tanneru" userId="" providerId="" clId="Web-{E80E4A82-64AD-480F-9CAC-C6CFA64ACBB9}" dt="2024-01-08T04:51:40.016" v="217"/>
      <pc:docMkLst>
        <pc:docMk/>
      </pc:docMkLst>
      <pc:sldChg chg="modSp">
        <pc:chgData name="Reddaiah Tanneru" userId="" providerId="" clId="Web-{E80E4A82-64AD-480F-9CAC-C6CFA64ACBB9}" dt="2024-01-08T04:51:40.016" v="217"/>
        <pc:sldMkLst>
          <pc:docMk/>
          <pc:sldMk cId="484853796" sldId="2147471546"/>
        </pc:sldMkLst>
        <pc:graphicFrameChg chg="mod modGraphic">
          <ac:chgData name="Reddaiah Tanneru" userId="" providerId="" clId="Web-{E80E4A82-64AD-480F-9CAC-C6CFA64ACBB9}" dt="2024-01-08T04:51:40.016" v="217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E80E4A82-64AD-480F-9CAC-C6CFA64ACBB9}" dt="2024-01-08T04:41:14.866" v="75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E80E4A82-64AD-480F-9CAC-C6CFA64ACBB9}" dt="2024-01-08T04:51:27.126" v="215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Ramyasree Pattem" clId="Web-{9A13508B-7869-4BCA-91FB-35F3F810481E}"/>
    <pc:docChg chg="modSld">
      <pc:chgData name="Ramyasree Pattem" userId="" providerId="" clId="Web-{9A13508B-7869-4BCA-91FB-35F3F810481E}" dt="2024-02-05T07:16:14.771" v="351"/>
      <pc:docMkLst>
        <pc:docMk/>
      </pc:docMkLst>
      <pc:sldChg chg="modSp">
        <pc:chgData name="Ramyasree Pattem" userId="" providerId="" clId="Web-{9A13508B-7869-4BCA-91FB-35F3F810481E}" dt="2024-02-05T07:16:14.771" v="351"/>
        <pc:sldMkLst>
          <pc:docMk/>
          <pc:sldMk cId="4232973158" sldId="2147471542"/>
        </pc:sldMkLst>
        <pc:graphicFrameChg chg="mod modGraphic">
          <ac:chgData name="Ramyasree Pattem" userId="" providerId="" clId="Web-{9A13508B-7869-4BCA-91FB-35F3F810481E}" dt="2024-02-05T07:16:14.771" v="351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</pc:sldChg>
    </pc:docChg>
  </pc:docChgLst>
  <pc:docChgLst>
    <pc:chgData name="Rajesh Kathulapalli" clId="Web-{357CE277-51FF-4B69-B586-7CE905D30299}"/>
    <pc:docChg chg="modSld">
      <pc:chgData name="Rajesh Kathulapalli" userId="" providerId="" clId="Web-{357CE277-51FF-4B69-B586-7CE905D30299}" dt="2024-05-13T11:59:28.555" v="22"/>
      <pc:docMkLst>
        <pc:docMk/>
      </pc:docMkLst>
      <pc:sldChg chg="modSp">
        <pc:chgData name="Rajesh Kathulapalli" userId="" providerId="" clId="Web-{357CE277-51FF-4B69-B586-7CE905D30299}" dt="2024-05-13T11:59:28.555" v="22"/>
        <pc:sldMkLst>
          <pc:docMk/>
          <pc:sldMk cId="1256049212" sldId="2147477664"/>
        </pc:sldMkLst>
        <pc:graphicFrameChg chg="mod modGraphic">
          <ac:chgData name="Rajesh Kathulapalli" userId="" providerId="" clId="Web-{357CE277-51FF-4B69-B586-7CE905D30299}" dt="2024-05-13T11:59:28.555" v="22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Niveditha Madiri" clId="Web-{77DADDEB-551F-445B-922F-39A204488E1C}"/>
    <pc:docChg chg="modSld">
      <pc:chgData name="Niveditha Madiri" userId="" providerId="" clId="Web-{77DADDEB-551F-445B-922F-39A204488E1C}" dt="2024-06-24T06:26:01.620" v="5"/>
      <pc:docMkLst>
        <pc:docMk/>
      </pc:docMkLst>
      <pc:sldChg chg="modSp">
        <pc:chgData name="Niveditha Madiri" userId="" providerId="" clId="Web-{77DADDEB-551F-445B-922F-39A204488E1C}" dt="2024-06-24T06:26:01.620" v="5"/>
        <pc:sldMkLst>
          <pc:docMk/>
          <pc:sldMk cId="3281872833" sldId="2147477687"/>
        </pc:sldMkLst>
        <pc:graphicFrameChg chg="mod modGraphic">
          <ac:chgData name="Niveditha Madiri" userId="" providerId="" clId="Web-{77DADDEB-551F-445B-922F-39A204488E1C}" dt="2024-06-24T06:26:01.620" v="5"/>
          <ac:graphicFrameMkLst>
            <pc:docMk/>
            <pc:sldMk cId="3281872833" sldId="2147477687"/>
            <ac:graphicFrameMk id="3" creationId="{E3D7ED0B-83B7-5129-9091-4F9742CE61E6}"/>
          </ac:graphicFrameMkLst>
        </pc:graphicFrameChg>
      </pc:sldChg>
    </pc:docChg>
  </pc:docChgLst>
  <pc:docChgLst>
    <pc:chgData name="Rajesh Kathulapalli" clId="Web-{0BA16164-3C39-44A0-9B44-A0FFF49EF7D5}"/>
    <pc:docChg chg="modSld">
      <pc:chgData name="Rajesh Kathulapalli" userId="" providerId="" clId="Web-{0BA16164-3C39-44A0-9B44-A0FFF49EF7D5}" dt="2024-03-04T09:45:27.005" v="54"/>
      <pc:docMkLst>
        <pc:docMk/>
      </pc:docMkLst>
      <pc:sldChg chg="modSp">
        <pc:chgData name="Rajesh Kathulapalli" userId="" providerId="" clId="Web-{0BA16164-3C39-44A0-9B44-A0FFF49EF7D5}" dt="2024-03-04T09:45:27.005" v="54"/>
        <pc:sldMkLst>
          <pc:docMk/>
          <pc:sldMk cId="3372091551" sldId="2147471543"/>
        </pc:sldMkLst>
        <pc:graphicFrameChg chg="mod modGraphic">
          <ac:chgData name="Rajesh Kathulapalli" userId="" providerId="" clId="Web-{0BA16164-3C39-44A0-9B44-A0FFF49EF7D5}" dt="2024-03-04T09:43:57.631" v="7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0BA16164-3C39-44A0-9B44-A0FFF49EF7D5}" dt="2024-03-04T09:45:27.005" v="54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</pc:sldChg>
    </pc:docChg>
  </pc:docChgLst>
  <pc:docChgLst>
    <pc:chgData name="Lakshmi Prathyusha Bellam" clId="Web-{2E78CB74-D79B-4CEB-850F-BE85E01F65A5}"/>
    <pc:docChg chg="addSld delSld">
      <pc:chgData name="Lakshmi Prathyusha Bellam" userId="" providerId="" clId="Web-{2E78CB74-D79B-4CEB-850F-BE85E01F65A5}" dt="2023-12-10T16:14:52.981" v="1"/>
      <pc:docMkLst>
        <pc:docMk/>
      </pc:docMkLst>
      <pc:sldChg chg="del">
        <pc:chgData name="Lakshmi Prathyusha Bellam" userId="" providerId="" clId="Web-{2E78CB74-D79B-4CEB-850F-BE85E01F65A5}" dt="2023-12-10T16:14:52.981" v="1"/>
        <pc:sldMkLst>
          <pc:docMk/>
          <pc:sldMk cId="3265993106" sldId="2147477654"/>
        </pc:sldMkLst>
      </pc:sldChg>
      <pc:sldChg chg="add">
        <pc:chgData name="Lakshmi Prathyusha Bellam" userId="" providerId="" clId="Web-{2E78CB74-D79B-4CEB-850F-BE85E01F65A5}" dt="2023-12-10T16:14:35.872" v="0"/>
        <pc:sldMkLst>
          <pc:docMk/>
          <pc:sldMk cId="1315149490" sldId="2147477655"/>
        </pc:sldMkLst>
      </pc:sldChg>
    </pc:docChg>
  </pc:docChgLst>
  <pc:docChgLst>
    <pc:chgData name="Prabir Mohanty" clId="Web-{C0CF0B45-8858-4D61-88C1-3B8DD4273AFF}"/>
    <pc:docChg chg="modSld">
      <pc:chgData name="Prabir Mohanty" userId="" providerId="" clId="Web-{C0CF0B45-8858-4D61-88C1-3B8DD4273AFF}" dt="2024-05-17T06:43:25.534" v="317"/>
      <pc:docMkLst>
        <pc:docMk/>
      </pc:docMkLst>
      <pc:sldChg chg="modSp">
        <pc:chgData name="Prabir Mohanty" userId="" providerId="" clId="Web-{C0CF0B45-8858-4D61-88C1-3B8DD4273AFF}" dt="2024-05-17T06:43:25.534" v="317"/>
        <pc:sldMkLst>
          <pc:docMk/>
          <pc:sldMk cId="2337447902" sldId="2147471545"/>
        </pc:sldMkLst>
        <pc:graphicFrameChg chg="mod modGraphic">
          <ac:chgData name="Prabir Mohanty" userId="" providerId="" clId="Web-{C0CF0B45-8858-4D61-88C1-3B8DD4273AFF}" dt="2024-05-17T06:43:25.534" v="317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C0CF0B45-8858-4D61-88C1-3B8DD4273AFF}" dt="2024-05-17T06:38:01.722" v="115"/>
          <ac:graphicFrameMkLst>
            <pc:docMk/>
            <pc:sldMk cId="2337447902" sldId="2147471545"/>
            <ac:graphicFrameMk id="5" creationId="{342BE944-F5FA-643B-E773-6DD5CA5721F7}"/>
          </ac:graphicFrameMkLst>
        </pc:graphicFrameChg>
      </pc:sldChg>
    </pc:docChg>
  </pc:docChgLst>
  <pc:docChgLst>
    <pc:chgData name="Bandi Ganesh" clId="Web-{59DAF279-799A-4B2C-B082-2665C3283AAA}"/>
    <pc:docChg chg="modSld">
      <pc:chgData name="Bandi Ganesh" userId="" providerId="" clId="Web-{59DAF279-799A-4B2C-B082-2665C3283AAA}" dt="2024-06-03T12:03:00.549" v="25"/>
      <pc:docMkLst>
        <pc:docMk/>
      </pc:docMkLst>
      <pc:sldChg chg="addSp delSp modSp">
        <pc:chgData name="Bandi Ganesh" userId="" providerId="" clId="Web-{59DAF279-799A-4B2C-B082-2665C3283AAA}" dt="2024-06-03T12:03:00.549" v="25"/>
        <pc:sldMkLst>
          <pc:docMk/>
          <pc:sldMk cId="3051149279" sldId="2147471548"/>
        </pc:sldMkLst>
        <pc:graphicFrameChg chg="add del mod modGraphic">
          <ac:chgData name="Bandi Ganesh" userId="" providerId="" clId="Web-{59DAF279-799A-4B2C-B082-2665C3283AAA}" dt="2024-06-03T12:03:00.549" v="25"/>
          <ac:graphicFrameMkLst>
            <pc:docMk/>
            <pc:sldMk cId="3051149279" sldId="2147471548"/>
            <ac:graphicFrameMk id="5" creationId="{D4755AB4-4E32-89AB-1BD8-67C978ADCE17}"/>
          </ac:graphicFrameMkLst>
        </pc:graphicFrameChg>
        <pc:graphicFrameChg chg="add del mod">
          <ac:chgData name="Bandi Ganesh" userId="" providerId="" clId="Web-{59DAF279-799A-4B2C-B082-2665C3283AAA}" dt="2024-06-03T12:02:57.799" v="24"/>
          <ac:graphicFrameMkLst>
            <pc:docMk/>
            <pc:sldMk cId="3051149279" sldId="2147471548"/>
            <ac:graphicFrameMk id="9" creationId="{3D715545-FF2D-27CA-4C28-7D8112F88C4D}"/>
          </ac:graphicFrameMkLst>
        </pc:graphicFrameChg>
      </pc:sldChg>
    </pc:docChg>
  </pc:docChgLst>
  <pc:docChgLst>
    <pc:chgData name="SRINIVAS RAO AKULA" clId="Web-{FBC0D161-8B61-4AF3-9B78-3CEC95A3274D}"/>
    <pc:docChg chg="modSld">
      <pc:chgData name="SRINIVAS RAO AKULA" userId="" providerId="" clId="Web-{FBC0D161-8B61-4AF3-9B78-3CEC95A3274D}" dt="2024-06-10T11:32:31.471" v="11"/>
      <pc:docMkLst>
        <pc:docMk/>
      </pc:docMkLst>
      <pc:sldChg chg="modSp">
        <pc:chgData name="SRINIVAS RAO AKULA" userId="" providerId="" clId="Web-{FBC0D161-8B61-4AF3-9B78-3CEC95A3274D}" dt="2024-06-10T11:32:31.471" v="11"/>
        <pc:sldMkLst>
          <pc:docMk/>
          <pc:sldMk cId="2269746444" sldId="2147477647"/>
        </pc:sldMkLst>
        <pc:graphicFrameChg chg="mod modGraphic">
          <ac:chgData name="SRINIVAS RAO AKULA" userId="" providerId="" clId="Web-{FBC0D161-8B61-4AF3-9B78-3CEC95A3274D}" dt="2024-06-10T11:32:31.471" v="11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</pc:docChg>
  </pc:docChgLst>
  <pc:docChgLst>
    <pc:chgData name="Niveditha Madiri" clId="Web-{B588668F-A4E0-4325-8CB9-B52792C7CCC6}"/>
    <pc:docChg chg="modSld">
      <pc:chgData name="Niveditha Madiri" userId="" providerId="" clId="Web-{B588668F-A4E0-4325-8CB9-B52792C7CCC6}" dt="2024-01-08T07:15:15.335" v="614"/>
      <pc:docMkLst>
        <pc:docMk/>
      </pc:docMkLst>
      <pc:sldChg chg="addSp delSp modSp">
        <pc:chgData name="Niveditha Madiri" userId="" providerId="" clId="Web-{B588668F-A4E0-4325-8CB9-B52792C7CCC6}" dt="2024-01-08T07:12:35.348" v="458"/>
        <pc:sldMkLst>
          <pc:docMk/>
          <pc:sldMk cId="2269746444" sldId="2147477647"/>
        </pc:sldMkLst>
        <pc:graphicFrameChg chg="mod modGraphic">
          <ac:chgData name="Niveditha Madiri" userId="" providerId="" clId="Web-{B588668F-A4E0-4325-8CB9-B52792C7CCC6}" dt="2024-01-08T07:11:28.534" v="418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588668F-A4E0-4325-8CB9-B52792C7CCC6}" dt="2024-01-08T07:04:04.195" v="217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add del mod modGraphic">
          <ac:chgData name="Niveditha Madiri" userId="" providerId="" clId="Web-{B588668F-A4E0-4325-8CB9-B52792C7CCC6}" dt="2024-01-08T07:08:33.842" v="268"/>
          <ac:graphicFrameMkLst>
            <pc:docMk/>
            <pc:sldMk cId="2269746444" sldId="2147477647"/>
            <ac:graphicFrameMk id="12" creationId="{246AA5F8-2C4A-0AB8-B6AE-4C31948B180F}"/>
          </ac:graphicFrameMkLst>
        </pc:graphicFrameChg>
        <pc:graphicFrameChg chg="mod modGraphic">
          <ac:chgData name="Niveditha Madiri" userId="" providerId="" clId="Web-{B588668F-A4E0-4325-8CB9-B52792C7CCC6}" dt="2024-01-08T07:12:35.348" v="458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  <pc:graphicFrameChg chg="add del mod modGraphic">
          <ac:chgData name="Niveditha Madiri" userId="" providerId="" clId="Web-{B588668F-A4E0-4325-8CB9-B52792C7CCC6}" dt="2024-01-08T07:06:11.261" v="237"/>
          <ac:graphicFrameMkLst>
            <pc:docMk/>
            <pc:sldMk cId="2269746444" sldId="2147477647"/>
            <ac:graphicFrameMk id="15" creationId="{7FEBCAB1-F473-2801-3191-D7496DEBFBDB}"/>
          </ac:graphicFrameMkLst>
        </pc:graphicFrameChg>
      </pc:sldChg>
      <pc:sldChg chg="modSp">
        <pc:chgData name="Niveditha Madiri" userId="" providerId="" clId="Web-{B588668F-A4E0-4325-8CB9-B52792C7CCC6}" dt="2024-01-08T07:15:15.335" v="614"/>
        <pc:sldMkLst>
          <pc:docMk/>
          <pc:sldMk cId="3524939644" sldId="2147477648"/>
        </pc:sldMkLst>
        <pc:graphicFrameChg chg="mod modGraphic">
          <ac:chgData name="Niveditha Madiri" userId="" providerId="" clId="Web-{B588668F-A4E0-4325-8CB9-B52792C7CCC6}" dt="2024-01-08T07:14:40.116" v="582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588668F-A4E0-4325-8CB9-B52792C7CCC6}" dt="2024-01-08T07:12:59.332" v="476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B588668F-A4E0-4325-8CB9-B52792C7CCC6}" dt="2024-01-08T07:15:15.335" v="614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RAMANATHAN NATARAJAN" clId="Web-{51359A07-2308-4C6F-ADFB-5B8885249481}"/>
    <pc:docChg chg="modSld">
      <pc:chgData name="RAMANATHAN NATARAJAN" userId="" providerId="" clId="Web-{51359A07-2308-4C6F-ADFB-5B8885249481}" dt="2024-06-17T07:34:41.283" v="9"/>
      <pc:docMkLst>
        <pc:docMk/>
      </pc:docMkLst>
      <pc:sldChg chg="modSp">
        <pc:chgData name="RAMANATHAN NATARAJAN" userId="" providerId="" clId="Web-{51359A07-2308-4C6F-ADFB-5B8885249481}" dt="2024-06-17T07:34:41.283" v="9"/>
        <pc:sldMkLst>
          <pc:docMk/>
          <pc:sldMk cId="2337447902" sldId="2147471545"/>
        </pc:sldMkLst>
        <pc:graphicFrameChg chg="mod modGraphic">
          <ac:chgData name="RAMANATHAN NATARAJAN" userId="" providerId="" clId="Web-{51359A07-2308-4C6F-ADFB-5B8885249481}" dt="2024-06-17T07:34:41.283" v="9"/>
          <ac:graphicFrameMkLst>
            <pc:docMk/>
            <pc:sldMk cId="2337447902" sldId="2147471545"/>
            <ac:graphicFrameMk id="12" creationId="{6A639D5A-CB83-9E3E-6634-E8681ED99BE8}"/>
          </ac:graphicFrameMkLst>
        </pc:graphicFrameChg>
      </pc:sldChg>
    </pc:docChg>
  </pc:docChgLst>
  <pc:docChgLst>
    <pc:chgData name="Abhishek Kumar" clId="Web-{59DEDDA4-A89B-4BF6-AA16-C66EA9B2B020}"/>
    <pc:docChg chg="modSld">
      <pc:chgData name="Abhishek Kumar" userId="" providerId="" clId="Web-{59DEDDA4-A89B-4BF6-AA16-C66EA9B2B020}" dt="2023-11-13T09:42:02.197" v="403"/>
      <pc:docMkLst>
        <pc:docMk/>
      </pc:docMkLst>
      <pc:sldChg chg="modSp">
        <pc:chgData name="Abhishek Kumar" userId="" providerId="" clId="Web-{59DEDDA4-A89B-4BF6-AA16-C66EA9B2B020}" dt="2023-11-13T09:42:02.197" v="403"/>
        <pc:sldMkLst>
          <pc:docMk/>
          <pc:sldMk cId="373300723" sldId="2147471547"/>
        </pc:sldMkLst>
        <pc:graphicFrameChg chg="mod modGraphic">
          <ac:chgData name="Abhishek Kumar" userId="" providerId="" clId="Web-{59DEDDA4-A89B-4BF6-AA16-C66EA9B2B020}" dt="2023-11-13T09:42:02.197" v="40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Ramyasree Pattem" clId="Web-{96A8D600-7222-462C-9D82-FC9D5BC58BE3}"/>
    <pc:docChg chg="modSld">
      <pc:chgData name="Ramyasree Pattem" userId="" providerId="" clId="Web-{96A8D600-7222-462C-9D82-FC9D5BC58BE3}" dt="2023-10-13T12:54:49.819" v="600"/>
      <pc:docMkLst>
        <pc:docMk/>
      </pc:docMkLst>
      <pc:sldChg chg="modSp">
        <pc:chgData name="Ramyasree Pattem" userId="" providerId="" clId="Web-{96A8D600-7222-462C-9D82-FC9D5BC58BE3}" dt="2023-10-13T12:54:49.819" v="600"/>
        <pc:sldMkLst>
          <pc:docMk/>
          <pc:sldMk cId="4232973158" sldId="2147471542"/>
        </pc:sldMkLst>
        <pc:graphicFrameChg chg="mod modGraphic">
          <ac:chgData name="Ramyasree Pattem" userId="" providerId="" clId="Web-{96A8D600-7222-462C-9D82-FC9D5BC58BE3}" dt="2023-10-13T12:54:49.819" v="600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96A8D600-7222-462C-9D82-FC9D5BC58BE3}" dt="2023-10-13T12:52:35.130" v="422"/>
          <ac:graphicFrameMkLst>
            <pc:docMk/>
            <pc:sldMk cId="4232973158" sldId="2147471542"/>
            <ac:graphicFrameMk id="13" creationId="{8C70B29C-07F8-0BC5-57BE-078DFB579DB9}"/>
          </ac:graphicFrameMkLst>
        </pc:graphicFrameChg>
        <pc:graphicFrameChg chg="mod modGraphic">
          <ac:chgData name="Ramyasree Pattem" userId="" providerId="" clId="Web-{96A8D600-7222-462C-9D82-FC9D5BC58BE3}" dt="2023-10-13T12:48:18.377" v="188"/>
          <ac:graphicFrameMkLst>
            <pc:docMk/>
            <pc:sldMk cId="4232973158" sldId="2147471542"/>
            <ac:graphicFrameMk id="14" creationId="{DDE509CB-D452-4B82-09C0-C2FDB993DE44}"/>
          </ac:graphicFrameMkLst>
        </pc:graphicFrameChg>
      </pc:sldChg>
    </pc:docChg>
  </pc:docChgLst>
  <pc:docChgLst>
    <pc:chgData name="VISHNU VARDHAN Syamala" clId="Web-{41842729-E99B-4FE9-B315-153C4938653B}"/>
    <pc:docChg chg="modSld">
      <pc:chgData name="VISHNU VARDHAN Syamala" userId="" providerId="" clId="Web-{41842729-E99B-4FE9-B315-153C4938653B}" dt="2024-04-08T07:18:42.386" v="199"/>
      <pc:docMkLst>
        <pc:docMk/>
      </pc:docMkLst>
      <pc:sldChg chg="modSp">
        <pc:chgData name="VISHNU VARDHAN Syamala" userId="" providerId="" clId="Web-{41842729-E99B-4FE9-B315-153C4938653B}" dt="2024-04-08T07:18:42.386" v="199"/>
        <pc:sldMkLst>
          <pc:docMk/>
          <pc:sldMk cId="2912535993" sldId="2147471550"/>
        </pc:sldMkLst>
        <pc:graphicFrameChg chg="mod modGraphic">
          <ac:chgData name="VISHNU VARDHAN Syamala" userId="" providerId="" clId="Web-{41842729-E99B-4FE9-B315-153C4938653B}" dt="2024-04-08T07:18:42.386" v="199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RAMANATHAN NATARAJAN" clId="Web-{83F4405E-683E-456C-915C-4DDB369A9D54}"/>
    <pc:docChg chg="modSld">
      <pc:chgData name="RAMANATHAN NATARAJAN" userId="" providerId="" clId="Web-{83F4405E-683E-456C-915C-4DDB369A9D54}" dt="2024-06-03T09:24:17.507" v="55"/>
      <pc:docMkLst>
        <pc:docMk/>
      </pc:docMkLst>
      <pc:sldChg chg="addSp delSp modSp">
        <pc:chgData name="RAMANATHAN NATARAJAN" userId="" providerId="" clId="Web-{83F4405E-683E-456C-915C-4DDB369A9D54}" dt="2024-06-03T09:24:17.507" v="55"/>
        <pc:sldMkLst>
          <pc:docMk/>
          <pc:sldMk cId="2337447902" sldId="2147471545"/>
        </pc:sldMkLst>
        <pc:graphicFrameChg chg="add del mod modGraphic">
          <ac:chgData name="RAMANATHAN NATARAJAN" userId="" providerId="" clId="Web-{83F4405E-683E-456C-915C-4DDB369A9D54}" dt="2024-06-03T09:22:14.554" v="21"/>
          <ac:graphicFrameMkLst>
            <pc:docMk/>
            <pc:sldMk cId="2337447902" sldId="2147471545"/>
            <ac:graphicFrameMk id="10" creationId="{920DC715-F6F7-1195-BEF0-F34DBAE108B7}"/>
          </ac:graphicFrameMkLst>
        </pc:graphicFrameChg>
        <pc:graphicFrameChg chg="add mod modGraphic">
          <ac:chgData name="RAMANATHAN NATARAJAN" userId="" providerId="" clId="Web-{83F4405E-683E-456C-915C-4DDB369A9D54}" dt="2024-06-03T09:24:17.507" v="55"/>
          <ac:graphicFrameMkLst>
            <pc:docMk/>
            <pc:sldMk cId="2337447902" sldId="2147471545"/>
            <ac:graphicFrameMk id="11" creationId="{44148B51-CCE9-B213-FDB8-E3F20096905C}"/>
          </ac:graphicFrameMkLst>
        </pc:graphicFrameChg>
        <pc:picChg chg="add del mod">
          <ac:chgData name="RAMANATHAN NATARAJAN" userId="" providerId="" clId="Web-{83F4405E-683E-456C-915C-4DDB369A9D54}" dt="2024-06-03T09:23:34.257" v="50" actId="14100"/>
          <ac:picMkLst>
            <pc:docMk/>
            <pc:sldMk cId="2337447902" sldId="2147471545"/>
            <ac:picMk id="5" creationId="{FFD8EE32-0337-739E-C4E4-949C760AC787}"/>
          </ac:picMkLst>
        </pc:picChg>
        <pc:picChg chg="add del">
          <ac:chgData name="RAMANATHAN NATARAJAN" userId="" providerId="" clId="Web-{83F4405E-683E-456C-915C-4DDB369A9D54}" dt="2024-06-03T09:21:23.773" v="12"/>
          <ac:picMkLst>
            <pc:docMk/>
            <pc:sldMk cId="2337447902" sldId="2147471545"/>
            <ac:picMk id="9" creationId="{1D1A7318-FE2B-128B-BE38-F4431D7C8DE6}"/>
          </ac:picMkLst>
        </pc:picChg>
      </pc:sldChg>
    </pc:docChg>
  </pc:docChgLst>
  <pc:docChgLst>
    <pc:chgData name="Prabir Mohanty" clId="Web-{3939A259-A980-4517-A991-29C5D580261D}"/>
    <pc:docChg chg="modSld">
      <pc:chgData name="Prabir Mohanty" userId="" providerId="" clId="Web-{3939A259-A980-4517-A991-29C5D580261D}" dt="2023-12-18T13:15:21.656" v="270"/>
      <pc:docMkLst>
        <pc:docMk/>
      </pc:docMkLst>
      <pc:sldChg chg="modSp">
        <pc:chgData name="Prabir Mohanty" userId="" providerId="" clId="Web-{3939A259-A980-4517-A991-29C5D580261D}" dt="2023-12-18T13:15:21.656" v="270"/>
        <pc:sldMkLst>
          <pc:docMk/>
          <pc:sldMk cId="2337447902" sldId="2147471545"/>
        </pc:sldMkLst>
        <pc:graphicFrameChg chg="mod modGraphic">
          <ac:chgData name="Prabir Mohanty" userId="" providerId="" clId="Web-{3939A259-A980-4517-A991-29C5D580261D}" dt="2023-12-18T13:15:21.656" v="270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3939A259-A980-4517-A991-29C5D580261D}" dt="2023-12-18T13:13:34.670" v="258"/>
          <ac:graphicFrameMkLst>
            <pc:docMk/>
            <pc:sldMk cId="2337447902" sldId="2147471545"/>
            <ac:graphicFrameMk id="5" creationId="{342BE944-F5FA-643B-E773-6DD5CA5721F7}"/>
          </ac:graphicFrameMkLst>
        </pc:graphicFrameChg>
      </pc:sldChg>
    </pc:docChg>
  </pc:docChgLst>
  <pc:docChgLst>
    <pc:chgData name="Monalisha Beura" clId="Web-{E1D71233-32B6-404E-9EED-B8314E56D154}"/>
    <pc:docChg chg="modSld">
      <pc:chgData name="Monalisha Beura" userId="" providerId="" clId="Web-{E1D71233-32B6-404E-9EED-B8314E56D154}" dt="2024-07-01T07:06:04.819" v="27" actId="14100"/>
      <pc:docMkLst>
        <pc:docMk/>
      </pc:docMkLst>
      <pc:sldChg chg="addSp delSp modSp">
        <pc:chgData name="Monalisha Beura" userId="" providerId="" clId="Web-{E1D71233-32B6-404E-9EED-B8314E56D154}" dt="2024-07-01T07:06:04.819" v="27" actId="14100"/>
        <pc:sldMkLst>
          <pc:docMk/>
          <pc:sldMk cId="3069475017" sldId="2147477653"/>
        </pc:sldMkLst>
        <pc:graphicFrameChg chg="mod modGraphic">
          <ac:chgData name="Monalisha Beura" userId="" providerId="" clId="Web-{E1D71233-32B6-404E-9EED-B8314E56D154}" dt="2024-07-01T07:01:57.379" v="8"/>
          <ac:graphicFrameMkLst>
            <pc:docMk/>
            <pc:sldMk cId="3069475017" sldId="2147477653"/>
            <ac:graphicFrameMk id="3" creationId="{F95AFA28-6C97-C9E2-D944-E47A56AC1501}"/>
          </ac:graphicFrameMkLst>
        </pc:graphicFrameChg>
        <pc:picChg chg="add del mod">
          <ac:chgData name="Monalisha Beura" userId="" providerId="" clId="Web-{E1D71233-32B6-404E-9EED-B8314E56D154}" dt="2024-07-01T07:00:23.178" v="3"/>
          <ac:picMkLst>
            <pc:docMk/>
            <pc:sldMk cId="3069475017" sldId="2147477653"/>
            <ac:picMk id="8" creationId="{547473A3-18D8-0C52-F994-7620C2F4D74A}"/>
          </ac:picMkLst>
        </pc:picChg>
        <pc:picChg chg="del">
          <ac:chgData name="Monalisha Beura" userId="" providerId="" clId="Web-{E1D71233-32B6-404E-9EED-B8314E56D154}" dt="2024-07-01T07:00:15.084" v="0"/>
          <ac:picMkLst>
            <pc:docMk/>
            <pc:sldMk cId="3069475017" sldId="2147477653"/>
            <ac:picMk id="9" creationId="{68A69334-0E34-96DA-F3D4-E710063EC53C}"/>
          </ac:picMkLst>
        </pc:picChg>
        <pc:picChg chg="add del mod">
          <ac:chgData name="Monalisha Beura" userId="" providerId="" clId="Web-{E1D71233-32B6-404E-9EED-B8314E56D154}" dt="2024-07-01T07:03:33.582" v="13"/>
          <ac:picMkLst>
            <pc:docMk/>
            <pc:sldMk cId="3069475017" sldId="2147477653"/>
            <ac:picMk id="11" creationId="{F0E4D4A7-A6BF-65AF-4D3D-50DC1019C967}"/>
          </ac:picMkLst>
        </pc:picChg>
        <pc:picChg chg="add del mod">
          <ac:chgData name="Monalisha Beura" userId="" providerId="" clId="Web-{E1D71233-32B6-404E-9EED-B8314E56D154}" dt="2024-07-01T07:04:01.098" v="21"/>
          <ac:picMkLst>
            <pc:docMk/>
            <pc:sldMk cId="3069475017" sldId="2147477653"/>
            <ac:picMk id="14" creationId="{C0BA2225-46B7-9BA8-B9D0-3E80C3D8AFDD}"/>
          </ac:picMkLst>
        </pc:picChg>
        <pc:picChg chg="add mod">
          <ac:chgData name="Monalisha Beura" userId="" providerId="" clId="Web-{E1D71233-32B6-404E-9EED-B8314E56D154}" dt="2024-07-01T07:06:04.819" v="27" actId="14100"/>
          <ac:picMkLst>
            <pc:docMk/>
            <pc:sldMk cId="3069475017" sldId="2147477653"/>
            <ac:picMk id="15" creationId="{01AF9474-E73A-AC39-F481-432172795D59}"/>
          </ac:picMkLst>
        </pc:picChg>
      </pc:sldChg>
    </pc:docChg>
  </pc:docChgLst>
  <pc:docChgLst>
    <pc:chgData name="Niveditha Madiri" clId="Web-{2C5CFAA2-0541-4622-91C8-4DD4E5AA61E3}"/>
    <pc:docChg chg="modSld">
      <pc:chgData name="Niveditha Madiri" userId="" providerId="" clId="Web-{2C5CFAA2-0541-4622-91C8-4DD4E5AA61E3}" dt="2023-12-04T06:15:46.572" v="79"/>
      <pc:docMkLst>
        <pc:docMk/>
      </pc:docMkLst>
      <pc:sldChg chg="modSp">
        <pc:chgData name="Niveditha Madiri" userId="" providerId="" clId="Web-{2C5CFAA2-0541-4622-91C8-4DD4E5AA61E3}" dt="2023-12-04T06:15:06.118" v="67"/>
        <pc:sldMkLst>
          <pc:docMk/>
          <pc:sldMk cId="2269746444" sldId="2147477647"/>
        </pc:sldMkLst>
        <pc:graphicFrameChg chg="mod modGraphic">
          <ac:chgData name="Niveditha Madiri" userId="" providerId="" clId="Web-{2C5CFAA2-0541-4622-91C8-4DD4E5AA61E3}" dt="2023-12-04T06:15:06.118" v="67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</pc:sldChg>
      <pc:sldChg chg="modSp">
        <pc:chgData name="Niveditha Madiri" userId="" providerId="" clId="Web-{2C5CFAA2-0541-4622-91C8-4DD4E5AA61E3}" dt="2023-12-04T06:15:46.572" v="79"/>
        <pc:sldMkLst>
          <pc:docMk/>
          <pc:sldMk cId="3524939644" sldId="2147477648"/>
        </pc:sldMkLst>
        <pc:graphicFrameChg chg="mod modGraphic">
          <ac:chgData name="Niveditha Madiri" userId="" providerId="" clId="Web-{2C5CFAA2-0541-4622-91C8-4DD4E5AA61E3}" dt="2023-12-04T06:15:46.572" v="79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Reddaiah Tanneru" clId="Web-{832EE8BF-5B94-4A3E-AAF9-DC476ABAA15A}"/>
    <pc:docChg chg="modSld">
      <pc:chgData name="Reddaiah Tanneru" userId="" providerId="" clId="Web-{832EE8BF-5B94-4A3E-AAF9-DC476ABAA15A}" dt="2024-03-25T04:40:40.393" v="296"/>
      <pc:docMkLst>
        <pc:docMk/>
      </pc:docMkLst>
      <pc:sldChg chg="modSp">
        <pc:chgData name="Reddaiah Tanneru" userId="" providerId="" clId="Web-{832EE8BF-5B94-4A3E-AAF9-DC476ABAA15A}" dt="2024-03-25T04:40:40.393" v="296"/>
        <pc:sldMkLst>
          <pc:docMk/>
          <pc:sldMk cId="484853796" sldId="2147471546"/>
        </pc:sldMkLst>
        <pc:graphicFrameChg chg="mod modGraphic">
          <ac:chgData name="Reddaiah Tanneru" userId="" providerId="" clId="Web-{832EE8BF-5B94-4A3E-AAF9-DC476ABAA15A}" dt="2024-03-25T04:40:40.393" v="296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Abhishek Kumar" clId="Web-{B77C4333-211F-40CB-95E4-73D161014AA0}"/>
    <pc:docChg chg="modSld">
      <pc:chgData name="Abhishek Kumar" userId="" providerId="" clId="Web-{B77C4333-211F-40CB-95E4-73D161014AA0}" dt="2024-06-10T07:15:00.494" v="97"/>
      <pc:docMkLst>
        <pc:docMk/>
      </pc:docMkLst>
      <pc:sldChg chg="modSp">
        <pc:chgData name="Abhishek Kumar" userId="" providerId="" clId="Web-{B77C4333-211F-40CB-95E4-73D161014AA0}" dt="2024-06-10T07:15:00.494" v="97"/>
        <pc:sldMkLst>
          <pc:docMk/>
          <pc:sldMk cId="373300723" sldId="2147471547"/>
        </pc:sldMkLst>
        <pc:graphicFrameChg chg="mod modGraphic">
          <ac:chgData name="Abhishek Kumar" userId="" providerId="" clId="Web-{B77C4333-211F-40CB-95E4-73D161014AA0}" dt="2024-06-10T07:15:00.494" v="97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Ramyasree Pattem" clId="Web-{8682CC00-E4DB-4FAD-B25F-4A43852555DF}"/>
    <pc:docChg chg="modSld">
      <pc:chgData name="Ramyasree Pattem" userId="" providerId="" clId="Web-{8682CC00-E4DB-4FAD-B25F-4A43852555DF}" dt="2024-04-12T09:58:40.884" v="62"/>
      <pc:docMkLst>
        <pc:docMk/>
      </pc:docMkLst>
      <pc:sldChg chg="modSp">
        <pc:chgData name="Ramyasree Pattem" userId="" providerId="" clId="Web-{8682CC00-E4DB-4FAD-B25F-4A43852555DF}" dt="2024-04-12T09:58:40.884" v="62"/>
        <pc:sldMkLst>
          <pc:docMk/>
          <pc:sldMk cId="4213397551" sldId="2147477665"/>
        </pc:sldMkLst>
        <pc:graphicFrameChg chg="mod modGraphic">
          <ac:chgData name="Ramyasree Pattem" userId="" providerId="" clId="Web-{8682CC00-E4DB-4FAD-B25F-4A43852555DF}" dt="2024-04-12T09:58:40.884" v="62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8682CC00-E4DB-4FAD-B25F-4A43852555DF}" dt="2024-04-12T09:57:20.884" v="28"/>
          <ac:graphicFrameMkLst>
            <pc:docMk/>
            <pc:sldMk cId="4213397551" sldId="2147477665"/>
            <ac:graphicFrameMk id="9" creationId="{1FDCC008-5976-0158-BC2E-48576590F77B}"/>
          </ac:graphicFrameMkLst>
        </pc:graphicFrameChg>
      </pc:sldChg>
    </pc:docChg>
  </pc:docChgLst>
  <pc:docChgLst>
    <pc:chgData name="Digo George" clId="Web-{31E04A42-6DD5-4180-B4E4-482B4DAAB600}"/>
    <pc:docChg chg="modSld">
      <pc:chgData name="Digo George" userId="" providerId="" clId="Web-{31E04A42-6DD5-4180-B4E4-482B4DAAB600}" dt="2024-01-08T11:00:01.787" v="79"/>
      <pc:docMkLst>
        <pc:docMk/>
      </pc:docMkLst>
      <pc:sldChg chg="modSp">
        <pc:chgData name="Digo George" userId="" providerId="" clId="Web-{31E04A42-6DD5-4180-B4E4-482B4DAAB600}" dt="2024-01-08T11:00:01.787" v="79"/>
        <pc:sldMkLst>
          <pc:docMk/>
          <pc:sldMk cId="900783063" sldId="2147471534"/>
        </pc:sldMkLst>
        <pc:graphicFrameChg chg="mod modGraphic">
          <ac:chgData name="Digo George" userId="" providerId="" clId="Web-{31E04A42-6DD5-4180-B4E4-482B4DAAB600}" dt="2024-01-08T11:00:01.787" v="79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31E04A42-6DD5-4180-B4E4-482B4DAAB600}" dt="2024-01-08T10:59:31.537" v="43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Venkata Ramana Devisetty" clId="Web-{A3E6868E-E1DA-4A19-92ED-C537B35585BF}"/>
    <pc:docChg chg="modSld">
      <pc:chgData name="Venkata Ramana Devisetty" userId="" providerId="" clId="Web-{A3E6868E-E1DA-4A19-92ED-C537B35585BF}" dt="2024-01-22T11:48:11.906" v="17"/>
      <pc:docMkLst>
        <pc:docMk/>
      </pc:docMkLst>
      <pc:sldChg chg="modSp">
        <pc:chgData name="Venkata Ramana Devisetty" userId="" providerId="" clId="Web-{A3E6868E-E1DA-4A19-92ED-C537B35585BF}" dt="2024-01-22T11:48:11.906" v="17"/>
        <pc:sldMkLst>
          <pc:docMk/>
          <pc:sldMk cId="484853796" sldId="2147471546"/>
        </pc:sldMkLst>
        <pc:graphicFrameChg chg="mod modGraphic">
          <ac:chgData name="Venkata Ramana Devisetty" userId="" providerId="" clId="Web-{A3E6868E-E1DA-4A19-92ED-C537B35585BF}" dt="2024-01-22T11:48:11.906" v="17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Guruprasad Ramesh" clId="Web-{F47694B6-5592-476B-80D9-5FF051486284}"/>
    <pc:docChg chg="modSld">
      <pc:chgData name="Guruprasad Ramesh" userId="" providerId="" clId="Web-{F47694B6-5592-476B-80D9-5FF051486284}" dt="2023-10-13T11:02:54.229" v="607"/>
      <pc:docMkLst>
        <pc:docMk/>
      </pc:docMkLst>
      <pc:sldChg chg="modSp">
        <pc:chgData name="Guruprasad Ramesh" userId="" providerId="" clId="Web-{F47694B6-5592-476B-80D9-5FF051486284}" dt="2023-10-13T11:02:54.229" v="607"/>
        <pc:sldMkLst>
          <pc:docMk/>
          <pc:sldMk cId="3372091551" sldId="2147471543"/>
        </pc:sldMkLst>
        <pc:graphicFrameChg chg="mod modGraphic">
          <ac:chgData name="Guruprasad Ramesh" userId="" providerId="" clId="Web-{F47694B6-5592-476B-80D9-5FF051486284}" dt="2023-10-13T11:02:54.229" v="607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Guruprasad Ramesh" userId="" providerId="" clId="Web-{F47694B6-5592-476B-80D9-5FF051486284}" dt="2023-10-13T10:58:38.758" v="603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</pc:sldChg>
    </pc:docChg>
  </pc:docChgLst>
  <pc:docChgLst>
    <pc:chgData name="Shivani Rana" clId="Web-{BB225B99-E8AB-4BCC-9AEC-845795C54006}"/>
    <pc:docChg chg="modSld">
      <pc:chgData name="Shivani Rana" userId="" providerId="" clId="Web-{BB225B99-E8AB-4BCC-9AEC-845795C54006}" dt="2024-05-06T04:48:01.664" v="25"/>
      <pc:docMkLst>
        <pc:docMk/>
      </pc:docMkLst>
      <pc:sldChg chg="modSp">
        <pc:chgData name="Shivani Rana" userId="" providerId="" clId="Web-{BB225B99-E8AB-4BCC-9AEC-845795C54006}" dt="2024-05-06T04:48:01.664" v="25"/>
        <pc:sldMkLst>
          <pc:docMk/>
          <pc:sldMk cId="3261528758" sldId="2147471536"/>
        </pc:sldMkLst>
        <pc:graphicFrameChg chg="mod modGraphic">
          <ac:chgData name="Shivani Rana" userId="" providerId="" clId="Web-{BB225B99-E8AB-4BCC-9AEC-845795C54006}" dt="2024-05-06T04:48:01.664" v="25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Lakshmi Prathyusha Bellam" clId="Web-{173B360B-30A4-4C92-98E0-8E608E54925A}"/>
    <pc:docChg chg="delSld modSld">
      <pc:chgData name="Lakshmi Prathyusha Bellam" userId="" providerId="" clId="Web-{173B360B-30A4-4C92-98E0-8E608E54925A}" dt="2024-07-01T10:39:14.452" v="6"/>
      <pc:docMkLst>
        <pc:docMk/>
      </pc:docMkLst>
      <pc:sldChg chg="del">
        <pc:chgData name="Lakshmi Prathyusha Bellam" userId="" providerId="" clId="Web-{173B360B-30A4-4C92-98E0-8E608E54925A}" dt="2024-07-01T10:38:39.984" v="0"/>
        <pc:sldMkLst>
          <pc:docMk/>
          <pc:sldMk cId="3026280750" sldId="2147477685"/>
        </pc:sldMkLst>
      </pc:sldChg>
      <pc:sldChg chg="modSp">
        <pc:chgData name="Lakshmi Prathyusha Bellam" userId="" providerId="" clId="Web-{173B360B-30A4-4C92-98E0-8E608E54925A}" dt="2024-07-01T10:39:14.452" v="6"/>
        <pc:sldMkLst>
          <pc:docMk/>
          <pc:sldMk cId="2594925181" sldId="2147477688"/>
        </pc:sldMkLst>
        <pc:graphicFrameChg chg="mod modGraphic">
          <ac:chgData name="Lakshmi Prathyusha Bellam" userId="" providerId="" clId="Web-{173B360B-30A4-4C92-98E0-8E608E54925A}" dt="2024-07-01T10:39:14.452" v="6"/>
          <ac:graphicFrameMkLst>
            <pc:docMk/>
            <pc:sldMk cId="2594925181" sldId="2147477688"/>
            <ac:graphicFrameMk id="3" creationId="{D6605946-BD9A-C8CB-6C75-9B7D27957C16}"/>
          </ac:graphicFrameMkLst>
        </pc:graphicFrameChg>
      </pc:sldChg>
    </pc:docChg>
  </pc:docChgLst>
  <pc:docChgLst>
    <pc:chgData name="Rajesh Kathulapalli" clId="Web-{F75C2F77-57AD-4C80-BE40-E1F75AF409F6}"/>
    <pc:docChg chg="delSld modSld">
      <pc:chgData name="Rajesh Kathulapalli" userId="" providerId="" clId="Web-{F75C2F77-57AD-4C80-BE40-E1F75AF409F6}" dt="2024-04-15T07:16:48.910" v="312"/>
      <pc:docMkLst>
        <pc:docMk/>
      </pc:docMkLst>
      <pc:sldChg chg="del">
        <pc:chgData name="Rajesh Kathulapalli" userId="" providerId="" clId="Web-{F75C2F77-57AD-4C80-BE40-E1F75AF409F6}" dt="2024-04-15T07:01:52.858" v="0"/>
        <pc:sldMkLst>
          <pc:docMk/>
          <pc:sldMk cId="3372091551" sldId="2147471543"/>
        </pc:sldMkLst>
      </pc:sldChg>
      <pc:sldChg chg="modSp">
        <pc:chgData name="Rajesh Kathulapalli" userId="" providerId="" clId="Web-{F75C2F77-57AD-4C80-BE40-E1F75AF409F6}" dt="2024-04-15T07:16:48.910" v="312"/>
        <pc:sldMkLst>
          <pc:docMk/>
          <pc:sldMk cId="1256049212" sldId="2147477664"/>
        </pc:sldMkLst>
        <pc:graphicFrameChg chg="mod modGraphic">
          <ac:chgData name="Rajesh Kathulapalli" userId="" providerId="" clId="Web-{F75C2F77-57AD-4C80-BE40-E1F75AF409F6}" dt="2024-04-15T07:16:48.910" v="312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F75C2F77-57AD-4C80-BE40-E1F75AF409F6}" dt="2024-04-15T07:11:04.680" v="284"/>
          <ac:graphicFrameMkLst>
            <pc:docMk/>
            <pc:sldMk cId="1256049212" sldId="2147477664"/>
            <ac:graphicFrameMk id="5" creationId="{140EC14E-1791-8B7E-071A-BD0828D44234}"/>
          </ac:graphicFrameMkLst>
        </pc:graphicFrameChg>
      </pc:sldChg>
    </pc:docChg>
  </pc:docChgLst>
  <pc:docChgLst>
    <pc:chgData name="Reddaiah Tanneru" clId="Web-{556B0D70-86FA-4BCA-BF00-3FE46E1BC547}"/>
    <pc:docChg chg="modSld">
      <pc:chgData name="Reddaiah Tanneru" userId="" providerId="" clId="Web-{556B0D70-86FA-4BCA-BF00-3FE46E1BC547}" dt="2023-12-04T04:10:25.586" v="352"/>
      <pc:docMkLst>
        <pc:docMk/>
      </pc:docMkLst>
      <pc:sldChg chg="modSp">
        <pc:chgData name="Reddaiah Tanneru" userId="" providerId="" clId="Web-{556B0D70-86FA-4BCA-BF00-3FE46E1BC547}" dt="2023-12-04T04:10:25.586" v="352"/>
        <pc:sldMkLst>
          <pc:docMk/>
          <pc:sldMk cId="484853796" sldId="2147471546"/>
        </pc:sldMkLst>
        <pc:graphicFrameChg chg="mod modGraphic">
          <ac:chgData name="Reddaiah Tanneru" userId="" providerId="" clId="Web-{556B0D70-86FA-4BCA-BF00-3FE46E1BC547}" dt="2023-12-04T04:09:53.742" v="324"/>
          <ac:graphicFrameMkLst>
            <pc:docMk/>
            <pc:sldMk cId="484853796" sldId="2147471546"/>
            <ac:graphicFrameMk id="3" creationId="{401040BE-7F75-8F82-E600-8C4D4B25F1AF}"/>
          </ac:graphicFrameMkLst>
        </pc:graphicFrameChg>
        <pc:graphicFrameChg chg="mod modGraphic">
          <ac:chgData name="Reddaiah Tanneru" userId="" providerId="" clId="Web-{556B0D70-86FA-4BCA-BF00-3FE46E1BC547}" dt="2023-12-04T04:10:25.586" v="352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556B0D70-86FA-4BCA-BF00-3FE46E1BC547}" dt="2023-12-04T04:09:33.617" v="294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</pc:sldChg>
    </pc:docChg>
  </pc:docChgLst>
  <pc:docChgLst>
    <pc:chgData name="Prabir Mohanty" clId="Web-{A355BA36-5135-49F0-B1D3-4070E5EC0A63}"/>
    <pc:docChg chg="modSld">
      <pc:chgData name="Prabir Mohanty" userId="" providerId="" clId="Web-{A355BA36-5135-49F0-B1D3-4070E5EC0A63}" dt="2023-10-13T09:53:13.671" v="199"/>
      <pc:docMkLst>
        <pc:docMk/>
      </pc:docMkLst>
      <pc:sldChg chg="addSp modSp mod modShow">
        <pc:chgData name="Prabir Mohanty" userId="" providerId="" clId="Web-{A355BA36-5135-49F0-B1D3-4070E5EC0A63}" dt="2023-10-13T09:53:13.671" v="199"/>
        <pc:sldMkLst>
          <pc:docMk/>
          <pc:sldMk cId="2337447902" sldId="2147471545"/>
        </pc:sldMkLst>
        <pc:graphicFrameChg chg="mod modGraphic">
          <ac:chgData name="Prabir Mohanty" userId="" providerId="" clId="Web-{A355BA36-5135-49F0-B1D3-4070E5EC0A63}" dt="2023-10-13T09:53:13.671" v="199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A355BA36-5135-49F0-B1D3-4070E5EC0A63}" dt="2023-10-13T09:46:32.692" v="34"/>
          <ac:graphicFrameMkLst>
            <pc:docMk/>
            <pc:sldMk cId="2337447902" sldId="2147471545"/>
            <ac:graphicFrameMk id="5" creationId="{342BE944-F5FA-643B-E773-6DD5CA5721F7}"/>
          </ac:graphicFrameMkLst>
        </pc:graphicFrameChg>
        <pc:graphicFrameChg chg="add mod modGraphic">
          <ac:chgData name="Prabir Mohanty" userId="" providerId="" clId="Web-{A355BA36-5135-49F0-B1D3-4070E5EC0A63}" dt="2023-10-13T09:50:54.292" v="155"/>
          <ac:graphicFrameMkLst>
            <pc:docMk/>
            <pc:sldMk cId="2337447902" sldId="2147471545"/>
            <ac:graphicFrameMk id="9" creationId="{65CCCD94-F1D8-7A8A-D346-DAA86444260C}"/>
          </ac:graphicFrameMkLst>
        </pc:graphicFrameChg>
      </pc:sldChg>
    </pc:docChg>
  </pc:docChgLst>
  <pc:docChgLst>
    <pc:chgData name="Prabir Mohanty" clId="Web-{115347D7-2091-4826-9163-1404F632CCEF}"/>
    <pc:docChg chg="modSld">
      <pc:chgData name="Prabir Mohanty" userId="" providerId="" clId="Web-{115347D7-2091-4826-9163-1404F632CCEF}" dt="2023-10-06T09:52:58.675" v="169"/>
      <pc:docMkLst>
        <pc:docMk/>
      </pc:docMkLst>
      <pc:sldChg chg="modSp">
        <pc:chgData name="Prabir Mohanty" userId="" providerId="" clId="Web-{115347D7-2091-4826-9163-1404F632CCEF}" dt="2023-10-06T09:52:58.675" v="169"/>
        <pc:sldMkLst>
          <pc:docMk/>
          <pc:sldMk cId="2337447902" sldId="2147471545"/>
        </pc:sldMkLst>
        <pc:graphicFrameChg chg="mod modGraphic">
          <ac:chgData name="Prabir Mohanty" userId="" providerId="" clId="Web-{115347D7-2091-4826-9163-1404F632CCEF}" dt="2023-10-06T09:52:58.675" v="169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115347D7-2091-4826-9163-1404F632CCEF}" dt="2023-10-06T09:48:46.593" v="11"/>
          <ac:graphicFrameMkLst>
            <pc:docMk/>
            <pc:sldMk cId="2337447902" sldId="2147471545"/>
            <ac:graphicFrameMk id="6" creationId="{73FD48C5-46FA-E82A-D25F-BF873F8FCE9C}"/>
          </ac:graphicFrameMkLst>
        </pc:graphicFrameChg>
      </pc:sldChg>
    </pc:docChg>
  </pc:docChgLst>
  <pc:docChgLst>
    <pc:chgData name="RAVI KUMAR BONKUPALLI" clId="Web-{7BD044FB-0C27-4C19-92C3-CBC30E70C809}"/>
    <pc:docChg chg="modSld">
      <pc:chgData name="RAVI KUMAR BONKUPALLI" userId="" providerId="" clId="Web-{7BD044FB-0C27-4C19-92C3-CBC30E70C809}" dt="2023-10-30T05:29:34.046" v="221"/>
      <pc:docMkLst>
        <pc:docMk/>
      </pc:docMkLst>
      <pc:sldChg chg="modSp">
        <pc:chgData name="RAVI KUMAR BONKUPALLI" userId="" providerId="" clId="Web-{7BD044FB-0C27-4C19-92C3-CBC30E70C809}" dt="2023-10-30T05:29:34.046" v="221"/>
        <pc:sldMkLst>
          <pc:docMk/>
          <pc:sldMk cId="3051149279" sldId="2147471548"/>
        </pc:sldMkLst>
        <pc:graphicFrameChg chg="mod modGraphic">
          <ac:chgData name="RAVI KUMAR BONKUPALLI" userId="" providerId="" clId="Web-{7BD044FB-0C27-4C19-92C3-CBC30E70C809}" dt="2023-10-30T05:28:21.233" v="193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  <pc:graphicFrameChg chg="mod modGraphic">
          <ac:chgData name="RAVI KUMAR BONKUPALLI" userId="" providerId="" clId="Web-{7BD044FB-0C27-4C19-92C3-CBC30E70C809}" dt="2023-10-30T05:29:34.046" v="221"/>
          <ac:graphicFrameMkLst>
            <pc:docMk/>
            <pc:sldMk cId="3051149279" sldId="2147471548"/>
            <ac:graphicFrameMk id="13" creationId="{AE71077A-EA40-9BA0-CB86-21CEE5CBC186}"/>
          </ac:graphicFrameMkLst>
        </pc:graphicFrameChg>
      </pc:sldChg>
    </pc:docChg>
  </pc:docChgLst>
  <pc:docChgLst>
    <pc:chgData name="Lakshmi Prathyusha Bellam" clId="Web-{64BC0A02-D64D-476E-8C20-F23489495DE7}"/>
    <pc:docChg chg="addSld delSld">
      <pc:chgData name="Lakshmi Prathyusha Bellam" userId="" providerId="" clId="Web-{64BC0A02-D64D-476E-8C20-F23489495DE7}" dt="2024-04-01T07:03:33.943" v="1"/>
      <pc:docMkLst>
        <pc:docMk/>
      </pc:docMkLst>
      <pc:sldChg chg="del">
        <pc:chgData name="Lakshmi Prathyusha Bellam" userId="" providerId="" clId="Web-{64BC0A02-D64D-476E-8C20-F23489495DE7}" dt="2024-04-01T07:03:33.943" v="1"/>
        <pc:sldMkLst>
          <pc:docMk/>
          <pc:sldMk cId="2909996017" sldId="2147477671"/>
        </pc:sldMkLst>
      </pc:sldChg>
      <pc:sldChg chg="add">
        <pc:chgData name="Lakshmi Prathyusha Bellam" userId="" providerId="" clId="Web-{64BC0A02-D64D-476E-8C20-F23489495DE7}" dt="2024-04-01T07:02:13.065" v="0"/>
        <pc:sldMkLst>
          <pc:docMk/>
          <pc:sldMk cId="4052280212" sldId="2147477672"/>
        </pc:sldMkLst>
      </pc:sldChg>
    </pc:docChg>
  </pc:docChgLst>
  <pc:docChgLst>
    <pc:chgData name="Guruprasad Ramesh" clId="Web-{8F1FA2F3-5362-40EE-A377-A45049D3E46E}"/>
    <pc:docChg chg="modSld">
      <pc:chgData name="Guruprasad Ramesh" userId="" providerId="" clId="Web-{8F1FA2F3-5362-40EE-A377-A45049D3E46E}" dt="2023-11-17T05:41:37.065" v="14"/>
      <pc:docMkLst>
        <pc:docMk/>
      </pc:docMkLst>
      <pc:sldChg chg="modSp">
        <pc:chgData name="Guruprasad Ramesh" userId="" providerId="" clId="Web-{8F1FA2F3-5362-40EE-A377-A45049D3E46E}" dt="2023-11-17T05:41:37.065" v="14"/>
        <pc:sldMkLst>
          <pc:docMk/>
          <pc:sldMk cId="3372091551" sldId="2147471543"/>
        </pc:sldMkLst>
        <pc:graphicFrameChg chg="mod modGraphic">
          <ac:chgData name="Guruprasad Ramesh" userId="" providerId="" clId="Web-{8F1FA2F3-5362-40EE-A377-A45049D3E46E}" dt="2023-11-17T05:41:37.065" v="14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</pc:sldChg>
    </pc:docChg>
  </pc:docChgLst>
  <pc:docChgLst>
    <pc:chgData name="Surbhi Soni" clId="Web-{58849C11-6D82-45D4-97CA-54448CCC4027}"/>
    <pc:docChg chg="modSld">
      <pc:chgData name="Surbhi Soni" userId="" providerId="" clId="Web-{58849C11-6D82-45D4-97CA-54448CCC4027}" dt="2024-05-06T08:44:38.012" v="42"/>
      <pc:docMkLst>
        <pc:docMk/>
      </pc:docMkLst>
      <pc:sldChg chg="addSp delSp modSp">
        <pc:chgData name="Surbhi Soni" userId="" providerId="" clId="Web-{58849C11-6D82-45D4-97CA-54448CCC4027}" dt="2024-05-06T08:44:38.012" v="42"/>
        <pc:sldMkLst>
          <pc:docMk/>
          <pc:sldMk cId="1768006258" sldId="2147471549"/>
        </pc:sldMkLst>
        <pc:graphicFrameChg chg="del">
          <ac:chgData name="Surbhi Soni" userId="" providerId="" clId="Web-{58849C11-6D82-45D4-97CA-54448CCC4027}" dt="2024-05-06T08:30:03.684" v="0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  <pc:graphicFrameChg chg="add del mod">
          <ac:chgData name="Surbhi Soni" userId="" providerId="" clId="Web-{58849C11-6D82-45D4-97CA-54448CCC4027}" dt="2024-05-06T08:30:08.309" v="2"/>
          <ac:graphicFrameMkLst>
            <pc:docMk/>
            <pc:sldMk cId="1768006258" sldId="2147471549"/>
            <ac:graphicFrameMk id="9" creationId="{F1785E31-B9A7-6195-0484-50CA4B4458C0}"/>
          </ac:graphicFrameMkLst>
        </pc:graphicFrameChg>
        <pc:graphicFrameChg chg="add del">
          <ac:chgData name="Surbhi Soni" userId="" providerId="" clId="Web-{58849C11-6D82-45D4-97CA-54448CCC4027}" dt="2024-05-06T08:30:21.528" v="4"/>
          <ac:graphicFrameMkLst>
            <pc:docMk/>
            <pc:sldMk cId="1768006258" sldId="2147471549"/>
            <ac:graphicFrameMk id="10" creationId="{3D715545-FF2D-27CA-4C28-7D8112F88C4D}"/>
          </ac:graphicFrameMkLst>
        </pc:graphicFrameChg>
        <pc:graphicFrameChg chg="modGraphic">
          <ac:chgData name="Surbhi Soni" userId="" providerId="" clId="Web-{58849C11-6D82-45D4-97CA-54448CCC4027}" dt="2024-05-06T08:36:26.729" v="32"/>
          <ac:graphicFrameMkLst>
            <pc:docMk/>
            <pc:sldMk cId="1768006258" sldId="2147471549"/>
            <ac:graphicFrameMk id="11" creationId="{3AB5EECF-9B93-DDAC-8067-12C956EC7362}"/>
          </ac:graphicFrameMkLst>
        </pc:graphicFrameChg>
        <pc:graphicFrameChg chg="modGraphic">
          <ac:chgData name="Surbhi Soni" userId="" providerId="" clId="Web-{58849C11-6D82-45D4-97CA-54448CCC4027}" dt="2024-05-06T08:44:38.012" v="42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  <pc:graphicFrameChg chg="add del mod modGraphic">
          <ac:chgData name="Surbhi Soni" userId="" providerId="" clId="Web-{58849C11-6D82-45D4-97CA-54448CCC4027}" dt="2024-05-06T08:35:05.714" v="20"/>
          <ac:graphicFrameMkLst>
            <pc:docMk/>
            <pc:sldMk cId="1768006258" sldId="2147471549"/>
            <ac:graphicFrameMk id="15" creationId="{1FC6C732-B3F3-63A0-32F6-1288EC7D53F4}"/>
          </ac:graphicFrameMkLst>
        </pc:graphicFrameChg>
        <pc:graphicFrameChg chg="add del">
          <ac:chgData name="Surbhi Soni" userId="" providerId="" clId="Web-{58849C11-6D82-45D4-97CA-54448CCC4027}" dt="2024-05-06T08:34:27.339" v="17"/>
          <ac:graphicFrameMkLst>
            <pc:docMk/>
            <pc:sldMk cId="1768006258" sldId="2147471549"/>
            <ac:graphicFrameMk id="16" creationId="{3D715545-FF2D-27CA-4C28-7D8112F88C4D}"/>
          </ac:graphicFrameMkLst>
        </pc:graphicFrameChg>
        <pc:graphicFrameChg chg="add del">
          <ac:chgData name="Surbhi Soni" userId="" providerId="" clId="Web-{58849C11-6D82-45D4-97CA-54448CCC4027}" dt="2024-05-06T08:35:03.823" v="19"/>
          <ac:graphicFrameMkLst>
            <pc:docMk/>
            <pc:sldMk cId="1768006258" sldId="2147471549"/>
            <ac:graphicFrameMk id="17" creationId="{3D715545-FF2D-27CA-4C28-7D8112F88C4D}"/>
          </ac:graphicFrameMkLst>
        </pc:graphicFrameChg>
        <pc:graphicFrameChg chg="add mod modGraphic">
          <ac:chgData name="Surbhi Soni" userId="" providerId="" clId="Web-{58849C11-6D82-45D4-97CA-54448CCC4027}" dt="2024-05-06T08:39:26.838" v="34" actId="1076"/>
          <ac:graphicFrameMkLst>
            <pc:docMk/>
            <pc:sldMk cId="1768006258" sldId="2147471549"/>
            <ac:graphicFrameMk id="19" creationId="{E9525B4B-C4B7-6B2A-F8CB-284E3638A17B}"/>
          </ac:graphicFrameMkLst>
        </pc:graphicFrameChg>
        <pc:picChg chg="add mod">
          <ac:chgData name="Surbhi Soni" userId="" providerId="" clId="Web-{58849C11-6D82-45D4-97CA-54448CCC4027}" dt="2024-05-06T08:44:19.699" v="41" actId="14100"/>
          <ac:picMkLst>
            <pc:docMk/>
            <pc:sldMk cId="1768006258" sldId="2147471549"/>
            <ac:picMk id="20" creationId="{ABD37579-B7D8-EE62-AAC7-45571812B6BC}"/>
          </ac:picMkLst>
        </pc:picChg>
      </pc:sldChg>
    </pc:docChg>
  </pc:docChgLst>
  <pc:docChgLst>
    <pc:chgData name="Rajesh Kathulapalli" clId="Web-{375C8A12-CF38-43C6-9503-7A6F7126FB4C}"/>
    <pc:docChg chg="modSld">
      <pc:chgData name="Rajesh Kathulapalli" userId="" providerId="" clId="Web-{375C8A12-CF38-43C6-9503-7A6F7126FB4C}" dt="2024-02-26T02:20:29.038" v="5"/>
      <pc:docMkLst>
        <pc:docMk/>
      </pc:docMkLst>
      <pc:sldChg chg="modSp">
        <pc:chgData name="Rajesh Kathulapalli" userId="" providerId="" clId="Web-{375C8A12-CF38-43C6-9503-7A6F7126FB4C}" dt="2024-02-26T02:20:29.038" v="5"/>
        <pc:sldMkLst>
          <pc:docMk/>
          <pc:sldMk cId="1256049212" sldId="2147477664"/>
        </pc:sldMkLst>
        <pc:graphicFrameChg chg="mod modGraphic">
          <ac:chgData name="Rajesh Kathulapalli" userId="" providerId="" clId="Web-{375C8A12-CF38-43C6-9503-7A6F7126FB4C}" dt="2024-02-26T02:20:29.038" v="5"/>
          <ac:graphicFrameMkLst>
            <pc:docMk/>
            <pc:sldMk cId="1256049212" sldId="2147477664"/>
            <ac:graphicFrameMk id="5" creationId="{140EC14E-1791-8B7E-071A-BD0828D44234}"/>
          </ac:graphicFrameMkLst>
        </pc:graphicFrameChg>
      </pc:sldChg>
    </pc:docChg>
  </pc:docChgLst>
  <pc:docChgLst>
    <pc:chgData name="VENKANNA DARAVATHU" clId="Web-{636C0B8B-6509-480C-8924-42A1970FE703}"/>
    <pc:docChg chg="modSld">
      <pc:chgData name="VENKANNA DARAVATHU" userId="" providerId="" clId="Web-{636C0B8B-6509-480C-8924-42A1970FE703}" dt="2024-02-12T07:42:28.815" v="891"/>
      <pc:docMkLst>
        <pc:docMk/>
      </pc:docMkLst>
      <pc:sldChg chg="modSp">
        <pc:chgData name="VENKANNA DARAVATHU" userId="" providerId="" clId="Web-{636C0B8B-6509-480C-8924-42A1970FE703}" dt="2024-02-12T07:42:28.815" v="891"/>
        <pc:sldMkLst>
          <pc:docMk/>
          <pc:sldMk cId="1836314392" sldId="2147477661"/>
        </pc:sldMkLst>
        <pc:graphicFrameChg chg="mod modGraphic">
          <ac:chgData name="VENKANNA DARAVATHU" userId="" providerId="" clId="Web-{636C0B8B-6509-480C-8924-42A1970FE703}" dt="2024-02-12T07:42:28.815" v="891"/>
          <ac:graphicFrameMkLst>
            <pc:docMk/>
            <pc:sldMk cId="1836314392" sldId="2147477661"/>
            <ac:graphicFrameMk id="8" creationId="{DD801BE3-2AF1-4784-FB2B-38B68C8C91E3}"/>
          </ac:graphicFrameMkLst>
        </pc:graphicFrameChg>
      </pc:sldChg>
    </pc:docChg>
  </pc:docChgLst>
  <pc:docChgLst>
    <pc:chgData name="VENKANNA DARAVATHU" clId="Web-{B8999376-8412-41B6-AE63-015F4E9F335B}"/>
    <pc:docChg chg="modSld">
      <pc:chgData name="VENKANNA DARAVATHU" userId="" providerId="" clId="Web-{B8999376-8412-41B6-AE63-015F4E9F335B}" dt="2023-11-06T05:55:40.874" v="35"/>
      <pc:docMkLst>
        <pc:docMk/>
      </pc:docMkLst>
      <pc:sldChg chg="modSp">
        <pc:chgData name="VENKANNA DARAVATHU" userId="" providerId="" clId="Web-{B8999376-8412-41B6-AE63-015F4E9F335B}" dt="2023-11-06T05:55:40.874" v="35"/>
        <pc:sldMkLst>
          <pc:docMk/>
          <pc:sldMk cId="1644857702" sldId="2147471540"/>
        </pc:sldMkLst>
        <pc:graphicFrameChg chg="mod modGraphic">
          <ac:chgData name="VENKANNA DARAVATHU" userId="" providerId="" clId="Web-{B8999376-8412-41B6-AE63-015F4E9F335B}" dt="2023-11-06T05:55:40.874" v="35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Abhishek Kumar" clId="Web-{F6604E76-04F5-4132-9226-28C8B9153981}"/>
    <pc:docChg chg="modSld">
      <pc:chgData name="Abhishek Kumar" userId="" providerId="" clId="Web-{F6604E76-04F5-4132-9226-28C8B9153981}" dt="2024-04-27T10:50:01.049" v="369"/>
      <pc:docMkLst>
        <pc:docMk/>
      </pc:docMkLst>
      <pc:sldChg chg="modSp">
        <pc:chgData name="Abhishek Kumar" userId="" providerId="" clId="Web-{F6604E76-04F5-4132-9226-28C8B9153981}" dt="2024-04-27T10:50:01.049" v="369"/>
        <pc:sldMkLst>
          <pc:docMk/>
          <pc:sldMk cId="373300723" sldId="2147471547"/>
        </pc:sldMkLst>
        <pc:graphicFrameChg chg="mod modGraphic">
          <ac:chgData name="Abhishek Kumar" userId="" providerId="" clId="Web-{F6604E76-04F5-4132-9226-28C8B9153981}" dt="2024-04-27T10:50:01.049" v="369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F6604E76-04F5-4132-9226-28C8B9153981}" dt="2024-04-27T10:13:01.950" v="21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  <pc:docChgLst>
    <pc:chgData name="Lakshmi Prathyusha Bellam" clId="Web-{55C6DD37-8EBB-42B0-A802-8969595B1A30}"/>
    <pc:docChg chg="addSld delSld">
      <pc:chgData name="Lakshmi Prathyusha Bellam" userId="" providerId="" clId="Web-{55C6DD37-8EBB-42B0-A802-8969595B1A30}" dt="2024-03-25T08:05:43.633" v="1"/>
      <pc:docMkLst>
        <pc:docMk/>
      </pc:docMkLst>
      <pc:sldChg chg="del">
        <pc:chgData name="Lakshmi Prathyusha Bellam" userId="" providerId="" clId="Web-{55C6DD37-8EBB-42B0-A802-8969595B1A30}" dt="2024-03-25T08:05:43.633" v="1"/>
        <pc:sldMkLst>
          <pc:docMk/>
          <pc:sldMk cId="275406350" sldId="2147477669"/>
        </pc:sldMkLst>
      </pc:sldChg>
      <pc:sldChg chg="add">
        <pc:chgData name="Lakshmi Prathyusha Bellam" userId="" providerId="" clId="Web-{55C6DD37-8EBB-42B0-A802-8969595B1A30}" dt="2024-03-25T08:05:17.680" v="0"/>
        <pc:sldMkLst>
          <pc:docMk/>
          <pc:sldMk cId="1236435373" sldId="2147477670"/>
        </pc:sldMkLst>
      </pc:sldChg>
    </pc:docChg>
  </pc:docChgLst>
  <pc:docChgLst>
    <pc:chgData name="Banasree Maji" clId="Web-{F08275E6-9671-430A-BB31-7C094F50DDDE}"/>
    <pc:docChg chg="modSld">
      <pc:chgData name="Banasree Maji" userId="" providerId="" clId="Web-{F08275E6-9671-430A-BB31-7C094F50DDDE}" dt="2023-12-15T18:38:40.863" v="225"/>
      <pc:docMkLst>
        <pc:docMk/>
      </pc:docMkLst>
      <pc:sldChg chg="modSp">
        <pc:chgData name="Banasree Maji" userId="" providerId="" clId="Web-{F08275E6-9671-430A-BB31-7C094F50DDDE}" dt="2023-12-15T18:38:40.863" v="225"/>
        <pc:sldMkLst>
          <pc:docMk/>
          <pc:sldMk cId="2775464587" sldId="2147471537"/>
        </pc:sldMkLst>
        <pc:graphicFrameChg chg="mod modGraphic">
          <ac:chgData name="Banasree Maji" userId="" providerId="" clId="Web-{F08275E6-9671-430A-BB31-7C094F50DDDE}" dt="2023-12-15T17:34:34.859" v="87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  <pc:graphicFrameChg chg="mod modGraphic">
          <ac:chgData name="Banasree Maji" userId="" providerId="" clId="Web-{F08275E6-9671-430A-BB31-7C094F50DDDE}" dt="2023-12-15T18:38:40.863" v="225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Niveditha Madiri" clId="Web-{1C561FCF-6D32-4254-800D-74D1F4B22E1E}"/>
    <pc:docChg chg="modSld">
      <pc:chgData name="Niveditha Madiri" userId="" providerId="" clId="Web-{1C561FCF-6D32-4254-800D-74D1F4B22E1E}" dt="2023-09-29T08:22:55.024" v="1217"/>
      <pc:docMkLst>
        <pc:docMk/>
      </pc:docMkLst>
      <pc:sldChg chg="modSp">
        <pc:chgData name="Niveditha Madiri" userId="" providerId="" clId="Web-{1C561FCF-6D32-4254-800D-74D1F4B22E1E}" dt="2023-09-29T08:22:55.024" v="1217"/>
        <pc:sldMkLst>
          <pc:docMk/>
          <pc:sldMk cId="2675000439" sldId="2147471553"/>
        </pc:sldMkLst>
        <pc:graphicFrameChg chg="mod modGraphic">
          <ac:chgData name="Niveditha Madiri" userId="" providerId="" clId="Web-{1C561FCF-6D32-4254-800D-74D1F4B22E1E}" dt="2023-09-29T08:02:17.415" v="1125"/>
          <ac:graphicFrameMkLst>
            <pc:docMk/>
            <pc:sldMk cId="2675000439" sldId="2147471553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1C561FCF-6D32-4254-800D-74D1F4B22E1E}" dt="2023-09-29T07:52:18.174" v="401"/>
          <ac:graphicFrameMkLst>
            <pc:docMk/>
            <pc:sldMk cId="2675000439" sldId="2147471553"/>
            <ac:graphicFrameMk id="8" creationId="{DD801BE3-2AF1-4784-FB2B-38B68C8C91E3}"/>
          </ac:graphicFrameMkLst>
        </pc:graphicFrameChg>
        <pc:graphicFrameChg chg="mod modGraphic">
          <ac:chgData name="Niveditha Madiri" userId="" providerId="" clId="Web-{1C561FCF-6D32-4254-800D-74D1F4B22E1E}" dt="2023-09-29T08:22:55.024" v="1217"/>
          <ac:graphicFrameMkLst>
            <pc:docMk/>
            <pc:sldMk cId="2675000439" sldId="2147471553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1C561FCF-6D32-4254-800D-74D1F4B22E1E}" dt="2023-09-29T08:20:47.320" v="1211"/>
        <pc:sldMkLst>
          <pc:docMk/>
          <pc:sldMk cId="3570447675" sldId="2147477640"/>
        </pc:sldMkLst>
        <pc:graphicFrameChg chg="mod modGraphic">
          <ac:chgData name="Niveditha Madiri" userId="" providerId="" clId="Web-{1C561FCF-6D32-4254-800D-74D1F4B22E1E}" dt="2023-09-29T08:16:36.066" v="1203"/>
          <ac:graphicFrameMkLst>
            <pc:docMk/>
            <pc:sldMk cId="3570447675" sldId="2147477640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1C561FCF-6D32-4254-800D-74D1F4B22E1E}" dt="2023-09-29T07:57:32.084" v="941"/>
          <ac:graphicFrameMkLst>
            <pc:docMk/>
            <pc:sldMk cId="3570447675" sldId="2147477640"/>
            <ac:graphicFrameMk id="8" creationId="{DD801BE3-2AF1-4784-FB2B-38B68C8C91E3}"/>
          </ac:graphicFrameMkLst>
        </pc:graphicFrameChg>
        <pc:graphicFrameChg chg="mod modGraphic">
          <ac:chgData name="Niveditha Madiri" userId="" providerId="" clId="Web-{1C561FCF-6D32-4254-800D-74D1F4B22E1E}" dt="2023-09-29T08:20:47.320" v="1211"/>
          <ac:graphicFrameMkLst>
            <pc:docMk/>
            <pc:sldMk cId="3570447675" sldId="2147477640"/>
            <ac:graphicFrameMk id="13" creationId="{A3E6570F-FC63-069B-0E4A-21B5BD603FD0}"/>
          </ac:graphicFrameMkLst>
        </pc:graphicFrameChg>
      </pc:sldChg>
    </pc:docChg>
  </pc:docChgLst>
  <pc:docChgLst>
    <pc:chgData name="Robert Oinam" clId="Web-{E5384FF5-9C68-4F67-B075-508557DC0416}"/>
    <pc:docChg chg="modSld">
      <pc:chgData name="Robert Oinam" userId="" providerId="" clId="Web-{E5384FF5-9C68-4F67-B075-508557DC0416}" dt="2024-06-24T08:32:59.346" v="0" actId="1076"/>
      <pc:docMkLst>
        <pc:docMk/>
      </pc:docMkLst>
      <pc:sldChg chg="modSp">
        <pc:chgData name="Robert Oinam" userId="" providerId="" clId="Web-{E5384FF5-9C68-4F67-B075-508557DC0416}" dt="2024-06-24T08:32:59.346" v="0" actId="1076"/>
        <pc:sldMkLst>
          <pc:docMk/>
          <pc:sldMk cId="2422146712" sldId="2147471544"/>
        </pc:sldMkLst>
        <pc:graphicFrameChg chg="mod">
          <ac:chgData name="Robert Oinam" userId="" providerId="" clId="Web-{E5384FF5-9C68-4F67-B075-508557DC0416}" dt="2024-06-24T08:32:59.346" v="0" actId="1076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</pc:sldChg>
    </pc:docChg>
  </pc:docChgLst>
  <pc:docChgLst>
    <pc:chgData name="Harish Balakrishnan" clId="Web-{663D38CE-3368-4A90-9AE9-40F001345C8F}"/>
    <pc:docChg chg="modSld">
      <pc:chgData name="Harish Balakrishnan" userId="" providerId="" clId="Web-{663D38CE-3368-4A90-9AE9-40F001345C8F}" dt="2024-04-15T03:58:45.112" v="1"/>
      <pc:docMkLst>
        <pc:docMk/>
      </pc:docMkLst>
      <pc:sldChg chg="modSp">
        <pc:chgData name="Harish Balakrishnan" userId="" providerId="" clId="Web-{663D38CE-3368-4A90-9AE9-40F001345C8F}" dt="2024-04-15T03:58:45.112" v="1"/>
        <pc:sldMkLst>
          <pc:docMk/>
          <pc:sldMk cId="900783063" sldId="2147471534"/>
        </pc:sldMkLst>
        <pc:graphicFrameChg chg="mod modGraphic">
          <ac:chgData name="Harish Balakrishnan" userId="" providerId="" clId="Web-{663D38CE-3368-4A90-9AE9-40F001345C8F}" dt="2024-04-15T03:58:45.112" v="1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Vankayala Jipsa Rao" clId="Web-{4DA8DC2A-B69E-4888-9E3E-D329B78A02C6}"/>
    <pc:docChg chg="modSld">
      <pc:chgData name="Vankayala Jipsa Rao" userId="" providerId="" clId="Web-{4DA8DC2A-B69E-4888-9E3E-D329B78A02C6}" dt="2024-04-15T10:53:12.660" v="129"/>
      <pc:docMkLst>
        <pc:docMk/>
      </pc:docMkLst>
      <pc:sldChg chg="modSp">
        <pc:chgData name="Vankayala Jipsa Rao" userId="" providerId="" clId="Web-{4DA8DC2A-B69E-4888-9E3E-D329B78A02C6}" dt="2024-04-15T10:53:12.660" v="129"/>
        <pc:sldMkLst>
          <pc:docMk/>
          <pc:sldMk cId="1768006258" sldId="2147471549"/>
        </pc:sldMkLst>
        <pc:graphicFrameChg chg="mod modGraphic">
          <ac:chgData name="Vankayala Jipsa Rao" userId="" providerId="" clId="Web-{4DA8DC2A-B69E-4888-9E3E-D329B78A02C6}" dt="2024-04-15T10:53:12.660" v="129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GOPAL Gopal" clId="Web-{C287F1BE-35D4-41B0-B14C-3ED0C48AE928}"/>
    <pc:docChg chg="modSld">
      <pc:chgData name="GOPAL Gopal" userId="" providerId="" clId="Web-{C287F1BE-35D4-41B0-B14C-3ED0C48AE928}" dt="2024-03-11T09:13:55.001" v="236"/>
      <pc:docMkLst>
        <pc:docMk/>
      </pc:docMkLst>
      <pc:sldChg chg="modSp">
        <pc:chgData name="GOPAL Gopal" userId="" providerId="" clId="Web-{C287F1BE-35D4-41B0-B14C-3ED0C48AE928}" dt="2024-03-11T09:13:55.001" v="236"/>
        <pc:sldMkLst>
          <pc:docMk/>
          <pc:sldMk cId="3069475017" sldId="2147477653"/>
        </pc:sldMkLst>
        <pc:graphicFrameChg chg="mod modGraphic">
          <ac:chgData name="GOPAL Gopal" userId="" providerId="" clId="Web-{C287F1BE-35D4-41B0-B14C-3ED0C48AE928}" dt="2024-03-11T09:13:38.376" v="220"/>
          <ac:graphicFrameMkLst>
            <pc:docMk/>
            <pc:sldMk cId="3069475017" sldId="2147477653"/>
            <ac:graphicFrameMk id="2" creationId="{6417E0F5-C294-3F70-1687-571D8ED60401}"/>
          </ac:graphicFrameMkLst>
        </pc:graphicFrameChg>
        <pc:graphicFrameChg chg="mod modGraphic">
          <ac:chgData name="GOPAL Gopal" userId="" providerId="" clId="Web-{C287F1BE-35D4-41B0-B14C-3ED0C48AE928}" dt="2024-03-11T09:12:59.314" v="157"/>
          <ac:graphicFrameMkLst>
            <pc:docMk/>
            <pc:sldMk cId="3069475017" sldId="2147477653"/>
            <ac:graphicFrameMk id="3" creationId="{F95AFA28-6C97-C9E2-D944-E47A56AC1501}"/>
          </ac:graphicFrameMkLst>
        </pc:graphicFrameChg>
        <pc:graphicFrameChg chg="mod modGraphic">
          <ac:chgData name="GOPAL Gopal" userId="" providerId="" clId="Web-{C287F1BE-35D4-41B0-B14C-3ED0C48AE928}" dt="2024-03-11T09:10:26.737" v="81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  <pc:graphicFrameChg chg="mod modGraphic">
          <ac:chgData name="GOPAL Gopal" userId="" providerId="" clId="Web-{C287F1BE-35D4-41B0-B14C-3ED0C48AE928}" dt="2024-03-11T09:13:55.001" v="236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Abhishek Kumar" clId="Web-{742DC5CD-5AC0-4C66-B2E3-BF12E3221CA1}"/>
    <pc:docChg chg="modSld">
      <pc:chgData name="Abhishek Kumar" userId="" providerId="" clId="Web-{742DC5CD-5AC0-4C66-B2E3-BF12E3221CA1}" dt="2024-07-08T08:00:41.207" v="143"/>
      <pc:docMkLst>
        <pc:docMk/>
      </pc:docMkLst>
      <pc:sldChg chg="modSp">
        <pc:chgData name="Abhishek Kumar" userId="" providerId="" clId="Web-{742DC5CD-5AC0-4C66-B2E3-BF12E3221CA1}" dt="2024-07-08T08:00:41.207" v="143"/>
        <pc:sldMkLst>
          <pc:docMk/>
          <pc:sldMk cId="373300723" sldId="2147471547"/>
        </pc:sldMkLst>
        <pc:graphicFrameChg chg="mod modGraphic">
          <ac:chgData name="Abhishek Kumar" userId="" providerId="" clId="Web-{742DC5CD-5AC0-4C66-B2E3-BF12E3221CA1}" dt="2024-07-08T07:07:59.665" v="63"/>
          <ac:graphicFrameMkLst>
            <pc:docMk/>
            <pc:sldMk cId="373300723" sldId="2147471547"/>
            <ac:graphicFrameMk id="2" creationId="{ABBCD705-41FB-C662-26D0-12D552C24EED}"/>
          </ac:graphicFrameMkLst>
        </pc:graphicFrameChg>
        <pc:graphicFrameChg chg="mod modGraphic">
          <ac:chgData name="Abhishek Kumar" userId="" providerId="" clId="Web-{742DC5CD-5AC0-4C66-B2E3-BF12E3221CA1}" dt="2024-07-08T07:08:25.540" v="71"/>
          <ac:graphicFrameMkLst>
            <pc:docMk/>
            <pc:sldMk cId="373300723" sldId="2147471547"/>
            <ac:graphicFrameMk id="3" creationId="{9C0B3124-8A65-AF3E-3855-D4FD94E743B7}"/>
          </ac:graphicFrameMkLst>
        </pc:graphicFrameChg>
        <pc:graphicFrameChg chg="mod modGraphic">
          <ac:chgData name="Abhishek Kumar" userId="" providerId="" clId="Web-{742DC5CD-5AC0-4C66-B2E3-BF12E3221CA1}" dt="2024-07-08T08:00:41.207" v="14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Niveditha Madiri" clId="Web-{CB9D26D9-8156-4409-87BA-F20BFA44A728}"/>
    <pc:docChg chg="addSld modSld">
      <pc:chgData name="Niveditha Madiri" userId="" providerId="" clId="Web-{CB9D26D9-8156-4409-87BA-F20BFA44A728}" dt="2024-06-18T08:02:27.207" v="1167"/>
      <pc:docMkLst>
        <pc:docMk/>
      </pc:docMkLst>
      <pc:sldChg chg="delSp modSp add replId">
        <pc:chgData name="Niveditha Madiri" userId="" providerId="" clId="Web-{CB9D26D9-8156-4409-87BA-F20BFA44A728}" dt="2024-06-18T08:02:27.207" v="1167"/>
        <pc:sldMkLst>
          <pc:docMk/>
          <pc:sldMk cId="3281872833" sldId="2147477687"/>
        </pc:sldMkLst>
        <pc:spChg chg="mod">
          <ac:chgData name="Niveditha Madiri" userId="" providerId="" clId="Web-{CB9D26D9-8156-4409-87BA-F20BFA44A728}" dt="2024-06-18T07:34:07.602" v="16" actId="20577"/>
          <ac:spMkLst>
            <pc:docMk/>
            <pc:sldMk cId="3281872833" sldId="2147477687"/>
            <ac:spMk id="8" creationId="{5B6D5008-058C-F57B-FA9A-8A2C32ED48C1}"/>
          </ac:spMkLst>
        </pc:spChg>
        <pc:spChg chg="mod">
          <ac:chgData name="Niveditha Madiri" userId="" providerId="" clId="Web-{CB9D26D9-8156-4409-87BA-F20BFA44A728}" dt="2024-06-18T07:33:56.086" v="10" actId="20577"/>
          <ac:spMkLst>
            <pc:docMk/>
            <pc:sldMk cId="3281872833" sldId="2147477687"/>
            <ac:spMk id="979" creationId="{00000000-0000-0000-0000-000000000000}"/>
          </ac:spMkLst>
        </pc:spChg>
        <pc:graphicFrameChg chg="mod modGraphic">
          <ac:chgData name="Niveditha Madiri" userId="" providerId="" clId="Web-{CB9D26D9-8156-4409-87BA-F20BFA44A728}" dt="2024-06-18T08:02:27.207" v="1167"/>
          <ac:graphicFrameMkLst>
            <pc:docMk/>
            <pc:sldMk cId="3281872833" sldId="2147477687"/>
            <ac:graphicFrameMk id="2" creationId="{6FA1B12E-F1FE-8D5E-2C3B-503520197D66}"/>
          </ac:graphicFrameMkLst>
        </pc:graphicFrameChg>
        <pc:graphicFrameChg chg="mod modGraphic">
          <ac:chgData name="Niveditha Madiri" userId="" providerId="" clId="Web-{CB9D26D9-8156-4409-87BA-F20BFA44A728}" dt="2024-06-18T08:01:34.426" v="1161"/>
          <ac:graphicFrameMkLst>
            <pc:docMk/>
            <pc:sldMk cId="3281872833" sldId="2147477687"/>
            <ac:graphicFrameMk id="3" creationId="{E3D7ED0B-83B7-5129-9091-4F9742CE61E6}"/>
          </ac:graphicFrameMkLst>
        </pc:graphicFrameChg>
        <pc:graphicFrameChg chg="mod modGraphic">
          <ac:chgData name="Niveditha Madiri" userId="" providerId="" clId="Web-{CB9D26D9-8156-4409-87BA-F20BFA44A728}" dt="2024-06-18T07:51:56.163" v="732" actId="1076"/>
          <ac:graphicFrameMkLst>
            <pc:docMk/>
            <pc:sldMk cId="3281872833" sldId="2147477687"/>
            <ac:graphicFrameMk id="6" creationId="{31F6D001-78F3-4B8B-872D-36E57CD1A630}"/>
          </ac:graphicFrameMkLst>
        </pc:graphicFrameChg>
        <pc:graphicFrameChg chg="mod modGraphic">
          <ac:chgData name="Niveditha Madiri" userId="" providerId="" clId="Web-{CB9D26D9-8156-4409-87BA-F20BFA44A728}" dt="2024-06-18T07:34:56.148" v="132"/>
          <ac:graphicFrameMkLst>
            <pc:docMk/>
            <pc:sldMk cId="3281872833" sldId="2147477687"/>
            <ac:graphicFrameMk id="7" creationId="{148940D1-ED10-54B1-8141-86F78E2B9798}"/>
          </ac:graphicFrameMkLst>
        </pc:graphicFrameChg>
        <pc:graphicFrameChg chg="mod">
          <ac:chgData name="Niveditha Madiri" userId="" providerId="" clId="Web-{CB9D26D9-8156-4409-87BA-F20BFA44A728}" dt="2024-06-18T07:51:12.114" v="729" actId="1076"/>
          <ac:graphicFrameMkLst>
            <pc:docMk/>
            <pc:sldMk cId="3281872833" sldId="2147477687"/>
            <ac:graphicFrameMk id="11" creationId="{83B567CB-B97B-550D-ED75-69A7DBF9CA7A}"/>
          </ac:graphicFrameMkLst>
        </pc:graphicFrameChg>
        <pc:graphicFrameChg chg="mod modGraphic">
          <ac:chgData name="Niveditha Madiri" userId="" providerId="" clId="Web-{CB9D26D9-8156-4409-87BA-F20BFA44A728}" dt="2024-06-18T07:51:01.583" v="728"/>
          <ac:graphicFrameMkLst>
            <pc:docMk/>
            <pc:sldMk cId="3281872833" sldId="2147477687"/>
            <ac:graphicFrameMk id="13" creationId="{0D02558B-A3BA-7F14-B8A1-9EDE93F4A36A}"/>
          </ac:graphicFrameMkLst>
        </pc:graphicFrameChg>
        <pc:picChg chg="del">
          <ac:chgData name="Niveditha Madiri" userId="" providerId="" clId="Web-{CB9D26D9-8156-4409-87BA-F20BFA44A728}" dt="2024-06-18T07:42:54.052" v="567"/>
          <ac:picMkLst>
            <pc:docMk/>
            <pc:sldMk cId="3281872833" sldId="2147477687"/>
            <ac:picMk id="1025" creationId="{5456BE3E-2EA4-475F-97FA-EF0BB13B7627}"/>
          </ac:picMkLst>
        </pc:picChg>
      </pc:sldChg>
    </pc:docChg>
  </pc:docChgLst>
  <pc:docChgLst>
    <pc:chgData name="Digo George" clId="Web-{21854C02-01E1-41D4-8F20-24E4A783DF19}"/>
    <pc:docChg chg="modSld">
      <pc:chgData name="Digo George" userId="" providerId="" clId="Web-{21854C02-01E1-41D4-8F20-24E4A783DF19}" dt="2024-04-01T06:15:57.930" v="436"/>
      <pc:docMkLst>
        <pc:docMk/>
      </pc:docMkLst>
      <pc:sldChg chg="modSp">
        <pc:chgData name="Digo George" userId="" providerId="" clId="Web-{21854C02-01E1-41D4-8F20-24E4A783DF19}" dt="2024-04-01T06:15:57.930" v="436"/>
        <pc:sldMkLst>
          <pc:docMk/>
          <pc:sldMk cId="900783063" sldId="2147471534"/>
        </pc:sldMkLst>
        <pc:graphicFrameChg chg="mod modGraphic">
          <ac:chgData name="Digo George" userId="" providerId="" clId="Web-{21854C02-01E1-41D4-8F20-24E4A783DF19}" dt="2024-04-01T06:15:57.930" v="436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21854C02-01E1-41D4-8F20-24E4A783DF19}" dt="2024-04-01T06:14:30.165" v="352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</pc:sldChg>
    </pc:docChg>
  </pc:docChgLst>
  <pc:docChgLst>
    <pc:chgData name="Prabir Mohanty" clId="Web-{84CA0FB3-EB6B-484B-82EE-6F7EC3C8B7E3}"/>
    <pc:docChg chg="modSld">
      <pc:chgData name="Prabir Mohanty" userId="" providerId="" clId="Web-{84CA0FB3-EB6B-484B-82EE-6F7EC3C8B7E3}" dt="2023-12-08T10:20:43.587" v="23"/>
      <pc:docMkLst>
        <pc:docMk/>
      </pc:docMkLst>
      <pc:sldChg chg="modSp">
        <pc:chgData name="Prabir Mohanty" userId="" providerId="" clId="Web-{84CA0FB3-EB6B-484B-82EE-6F7EC3C8B7E3}" dt="2023-12-08T10:20:43.587" v="23"/>
        <pc:sldMkLst>
          <pc:docMk/>
          <pc:sldMk cId="2337447902" sldId="2147471545"/>
        </pc:sldMkLst>
        <pc:graphicFrameChg chg="mod modGraphic">
          <ac:chgData name="Prabir Mohanty" userId="" providerId="" clId="Web-{84CA0FB3-EB6B-484B-82EE-6F7EC3C8B7E3}" dt="2023-12-08T10:20:43.587" v="23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</pc:sldChg>
    </pc:docChg>
  </pc:docChgLst>
  <pc:docChgLst>
    <pc:chgData name="RAMANATHAN NATARAJAN" clId="Web-{8DED5732-830D-4682-A4E5-0193F9036D2D}"/>
    <pc:docChg chg="modSld">
      <pc:chgData name="RAMANATHAN NATARAJAN" userId="" providerId="" clId="Web-{8DED5732-830D-4682-A4E5-0193F9036D2D}" dt="2024-06-10T11:31:35.034" v="217"/>
      <pc:docMkLst>
        <pc:docMk/>
      </pc:docMkLst>
      <pc:sldChg chg="modSp">
        <pc:chgData name="RAMANATHAN NATARAJAN" userId="" providerId="" clId="Web-{8DED5732-830D-4682-A4E5-0193F9036D2D}" dt="2024-06-10T11:31:35.034" v="217"/>
        <pc:sldMkLst>
          <pc:docMk/>
          <pc:sldMk cId="2337447902" sldId="2147471545"/>
        </pc:sldMkLst>
        <pc:graphicFrameChg chg="mod modGraphic">
          <ac:chgData name="RAMANATHAN NATARAJAN" userId="" providerId="" clId="Web-{8DED5732-830D-4682-A4E5-0193F9036D2D}" dt="2024-06-10T11:31:35.034" v="217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</pc:sldChg>
    </pc:docChg>
  </pc:docChgLst>
  <pc:docChgLst>
    <pc:chgData name="Bandi Ganesh" clId="Web-{7F304AF4-4F60-454D-97AF-DFCA611C7412}"/>
    <pc:docChg chg="modSld">
      <pc:chgData name="Bandi Ganesh" userId="" providerId="" clId="Web-{7F304AF4-4F60-454D-97AF-DFCA611C7412}" dt="2024-03-25T09:47:22.387" v="87"/>
      <pc:docMkLst>
        <pc:docMk/>
      </pc:docMkLst>
      <pc:sldChg chg="modSp">
        <pc:chgData name="Bandi Ganesh" userId="" providerId="" clId="Web-{7F304AF4-4F60-454D-97AF-DFCA611C7412}" dt="2024-03-25T09:47:22.387" v="87"/>
        <pc:sldMkLst>
          <pc:docMk/>
          <pc:sldMk cId="3051149279" sldId="2147471548"/>
        </pc:sldMkLst>
        <pc:graphicFrameChg chg="mod modGraphic">
          <ac:chgData name="Bandi Ganesh" userId="" providerId="" clId="Web-{7F304AF4-4F60-454D-97AF-DFCA611C7412}" dt="2024-03-25T09:47:22.387" v="87"/>
          <ac:graphicFrameMkLst>
            <pc:docMk/>
            <pc:sldMk cId="3051149279" sldId="2147471548"/>
            <ac:graphicFrameMk id="5" creationId="{D4755AB4-4E32-89AB-1BD8-67C978ADCE17}"/>
          </ac:graphicFrameMkLst>
        </pc:graphicFrameChg>
      </pc:sldChg>
    </pc:docChg>
  </pc:docChgLst>
  <pc:docChgLst>
    <pc:chgData name="Guruprasad Ramesh" clId="Web-{B8FF43D8-DDFE-487E-8419-E5307F8E754E}"/>
    <pc:docChg chg="modSld">
      <pc:chgData name="Guruprasad Ramesh" userId="" providerId="" clId="Web-{B8FF43D8-DDFE-487E-8419-E5307F8E754E}" dt="2024-02-05T09:58:02.612" v="1096"/>
      <pc:docMkLst>
        <pc:docMk/>
      </pc:docMkLst>
      <pc:sldChg chg="modSp">
        <pc:chgData name="Guruprasad Ramesh" userId="" providerId="" clId="Web-{B8FF43D8-DDFE-487E-8419-E5307F8E754E}" dt="2024-02-05T09:58:02.612" v="1096"/>
        <pc:sldMkLst>
          <pc:docMk/>
          <pc:sldMk cId="2775464587" sldId="2147471537"/>
        </pc:sldMkLst>
        <pc:graphicFrameChg chg="mod modGraphic">
          <ac:chgData name="Guruprasad Ramesh" userId="" providerId="" clId="Web-{B8FF43D8-DDFE-487E-8419-E5307F8E754E}" dt="2024-02-05T09:58:02.612" v="1096"/>
          <ac:graphicFrameMkLst>
            <pc:docMk/>
            <pc:sldMk cId="2775464587" sldId="2147471537"/>
            <ac:graphicFrameMk id="2" creationId="{6417E0F5-C294-3F70-1687-571D8ED60401}"/>
          </ac:graphicFrameMkLst>
        </pc:graphicFrameChg>
        <pc:graphicFrameChg chg="mod modGraphic">
          <ac:chgData name="Guruprasad Ramesh" userId="" providerId="" clId="Web-{B8FF43D8-DDFE-487E-8419-E5307F8E754E}" dt="2024-02-05T09:53:26.546" v="751"/>
          <ac:graphicFrameMkLst>
            <pc:docMk/>
            <pc:sldMk cId="2775464587" sldId="2147471537"/>
            <ac:graphicFrameMk id="7" creationId="{148940D1-ED10-54B1-8141-86F78E2B9798}"/>
          </ac:graphicFrameMkLst>
        </pc:graphicFrameChg>
        <pc:graphicFrameChg chg="mod modGraphic">
          <ac:chgData name="Guruprasad Ramesh" userId="" providerId="" clId="Web-{B8FF43D8-DDFE-487E-8419-E5307F8E754E}" dt="2024-02-05T09:56:49.674" v="1034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  <pc:graphicFrameChg chg="modGraphic">
          <ac:chgData name="Guruprasad Ramesh" userId="" providerId="" clId="Web-{B8FF43D8-DDFE-487E-8419-E5307F8E754E}" dt="2024-02-05T09:54:00.312" v="790"/>
          <ac:graphicFrameMkLst>
            <pc:docMk/>
            <pc:sldMk cId="2775464587" sldId="2147471537"/>
            <ac:graphicFrameMk id="12" creationId="{43AF9754-C076-8993-0283-2766F4F8A8F8}"/>
          </ac:graphicFrameMkLst>
        </pc:graphicFrameChg>
      </pc:sldChg>
    </pc:docChg>
  </pc:docChgLst>
  <pc:docChgLst>
    <pc:chgData name="Venkata Ramana Devisetty" clId="Web-{28DE21E5-8938-40A6-A92A-B5024FADE72F}"/>
    <pc:docChg chg="modSld">
      <pc:chgData name="Venkata Ramana Devisetty" userId="" providerId="" clId="Web-{28DE21E5-8938-40A6-A92A-B5024FADE72F}" dt="2024-05-27T06:15:26.291" v="64"/>
      <pc:docMkLst>
        <pc:docMk/>
      </pc:docMkLst>
      <pc:sldChg chg="modSp">
        <pc:chgData name="Venkata Ramana Devisetty" userId="" providerId="" clId="Web-{28DE21E5-8938-40A6-A92A-B5024FADE72F}" dt="2024-05-27T06:15:26.291" v="64"/>
        <pc:sldMkLst>
          <pc:docMk/>
          <pc:sldMk cId="484853796" sldId="2147471546"/>
        </pc:sldMkLst>
        <pc:graphicFrameChg chg="mod modGraphic">
          <ac:chgData name="Venkata Ramana Devisetty" userId="" providerId="" clId="Web-{28DE21E5-8938-40A6-A92A-B5024FADE72F}" dt="2024-05-27T06:15:26.291" v="64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Shweta Gupta" clId="Web-{34126FFD-B5DC-45D3-A57A-89A191B29262}"/>
    <pc:docChg chg="modSld">
      <pc:chgData name="Shweta Gupta" userId="" providerId="" clId="Web-{34126FFD-B5DC-45D3-A57A-89A191B29262}" dt="2024-04-08T09:33:17.679" v="1012"/>
      <pc:docMkLst>
        <pc:docMk/>
      </pc:docMkLst>
      <pc:sldChg chg="modSp">
        <pc:chgData name="Shweta Gupta" userId="" providerId="" clId="Web-{34126FFD-B5DC-45D3-A57A-89A191B29262}" dt="2024-04-08T09:33:17.679" v="1012"/>
        <pc:sldMkLst>
          <pc:docMk/>
          <pc:sldMk cId="137377695" sldId="2147477673"/>
        </pc:sldMkLst>
        <pc:graphicFrameChg chg="mod modGraphic">
          <ac:chgData name="Shweta Gupta" userId="" providerId="" clId="Web-{34126FFD-B5DC-45D3-A57A-89A191B29262}" dt="2024-04-08T09:33:17.679" v="1012"/>
          <ac:graphicFrameMkLst>
            <pc:docMk/>
            <pc:sldMk cId="137377695" sldId="2147477673"/>
            <ac:graphicFrameMk id="8" creationId="{DD801BE3-2AF1-4784-FB2B-38B68C8C91E3}"/>
          </ac:graphicFrameMkLst>
        </pc:graphicFrameChg>
      </pc:sldChg>
    </pc:docChg>
  </pc:docChgLst>
  <pc:docChgLst>
    <pc:chgData name="Rajesh Kathulapalli" clId="Web-{EA849130-7A6C-4217-9806-2D108A9ED3A9}"/>
    <pc:docChg chg="modSld">
      <pc:chgData name="Rajesh Kathulapalli" userId="" providerId="" clId="Web-{EA849130-7A6C-4217-9806-2D108A9ED3A9}" dt="2024-05-13T12:08:42.112" v="39"/>
      <pc:docMkLst>
        <pc:docMk/>
      </pc:docMkLst>
      <pc:sldChg chg="addSp delSp modSp">
        <pc:chgData name="Rajesh Kathulapalli" userId="" providerId="" clId="Web-{EA849130-7A6C-4217-9806-2D108A9ED3A9}" dt="2024-05-13T12:08:42.112" v="39"/>
        <pc:sldMkLst>
          <pc:docMk/>
          <pc:sldMk cId="1256049212" sldId="2147477664"/>
        </pc:sldMkLst>
        <pc:graphicFrameChg chg="modGraphic">
          <ac:chgData name="Rajesh Kathulapalli" userId="" providerId="" clId="Web-{EA849130-7A6C-4217-9806-2D108A9ED3A9}" dt="2024-05-13T12:03:07.814" v="9"/>
          <ac:graphicFrameMkLst>
            <pc:docMk/>
            <pc:sldMk cId="1256049212" sldId="2147477664"/>
            <ac:graphicFrameMk id="2" creationId="{6FA1B12E-F1FE-8D5E-2C3B-503520197D66}"/>
          </ac:graphicFrameMkLst>
        </pc:graphicFrameChg>
        <pc:graphicFrameChg chg="add del mod modGraphic">
          <ac:chgData name="Rajesh Kathulapalli" userId="" providerId="" clId="Web-{EA849130-7A6C-4217-9806-2D108A9ED3A9}" dt="2024-05-13T12:08:42.112" v="39"/>
          <ac:graphicFrameMkLst>
            <pc:docMk/>
            <pc:sldMk cId="1256049212" sldId="2147477664"/>
            <ac:graphicFrameMk id="10" creationId="{24AF4E4D-170C-758A-0F50-089B63EE5D25}"/>
          </ac:graphicFrameMkLst>
        </pc:graphicFrameChg>
      </pc:sldChg>
    </pc:docChg>
  </pc:docChgLst>
  <pc:docChgLst>
    <pc:chgData name="Venkata Ramana Devisetty" clId="Web-{5D920927-6DC9-4056-A350-E9C28DAD193F}"/>
    <pc:docChg chg="modSld">
      <pc:chgData name="Venkata Ramana Devisetty" userId="" providerId="" clId="Web-{5D920927-6DC9-4056-A350-E9C28DAD193F}" dt="2024-01-29T12:34:22.702" v="4" actId="20577"/>
      <pc:docMkLst>
        <pc:docMk/>
      </pc:docMkLst>
      <pc:sldChg chg="modSp">
        <pc:chgData name="Venkata Ramana Devisetty" userId="" providerId="" clId="Web-{5D920927-6DC9-4056-A350-E9C28DAD193F}" dt="2024-01-29T12:34:22.702" v="4" actId="20577"/>
        <pc:sldMkLst>
          <pc:docMk/>
          <pc:sldMk cId="484853796" sldId="2147471546"/>
        </pc:sldMkLst>
        <pc:spChg chg="mod">
          <ac:chgData name="Venkata Ramana Devisetty" userId="" providerId="" clId="Web-{5D920927-6DC9-4056-A350-E9C28DAD193F}" dt="2024-01-29T12:34:22.702" v="4" actId="20577"/>
          <ac:spMkLst>
            <pc:docMk/>
            <pc:sldMk cId="484853796" sldId="2147471546"/>
            <ac:spMk id="5" creationId="{3CEB7FD3-FA66-DEAF-61FE-D55F4778AE35}"/>
          </ac:spMkLst>
        </pc:spChg>
      </pc:sldChg>
    </pc:docChg>
  </pc:docChgLst>
  <pc:docChgLst>
    <pc:chgData name="Lakshmi Prathyusha Bellam" clId="Web-{63CDC3D5-CF69-44AC-9F08-015B33FE7174}"/>
    <pc:docChg chg="addSld delSld modSld">
      <pc:chgData name="Lakshmi Prathyusha Bellam" userId="" providerId="" clId="Web-{63CDC3D5-CF69-44AC-9F08-015B33FE7174}" dt="2024-06-10T07:06:21.340" v="9"/>
      <pc:docMkLst>
        <pc:docMk/>
      </pc:docMkLst>
      <pc:sldChg chg="del">
        <pc:chgData name="Lakshmi Prathyusha Bellam" userId="" providerId="" clId="Web-{63CDC3D5-CF69-44AC-9F08-015B33FE7174}" dt="2024-06-10T07:06:07.934" v="1"/>
        <pc:sldMkLst>
          <pc:docMk/>
          <pc:sldMk cId="2487302093" sldId="2147477682"/>
        </pc:sldMkLst>
      </pc:sldChg>
      <pc:sldChg chg="modSp add">
        <pc:chgData name="Lakshmi Prathyusha Bellam" userId="" providerId="" clId="Web-{63CDC3D5-CF69-44AC-9F08-015B33FE7174}" dt="2024-06-10T07:06:21.340" v="9"/>
        <pc:sldMkLst>
          <pc:docMk/>
          <pc:sldMk cId="3676690611" sldId="2147477685"/>
        </pc:sldMkLst>
        <pc:graphicFrameChg chg="mod modGraphic">
          <ac:chgData name="Lakshmi Prathyusha Bellam" userId="" providerId="" clId="Web-{63CDC3D5-CF69-44AC-9F08-015B33FE7174}" dt="2024-06-10T07:06:21.340" v="9"/>
          <ac:graphicFrameMkLst>
            <pc:docMk/>
            <pc:sldMk cId="3676690611" sldId="2147477685"/>
            <ac:graphicFrameMk id="3" creationId="{D6605946-BD9A-C8CB-6C75-9B7D27957C16}"/>
          </ac:graphicFrameMkLst>
        </pc:graphicFrameChg>
      </pc:sldChg>
    </pc:docChg>
  </pc:docChgLst>
  <pc:docChgLst>
    <pc:chgData name="Ramyasree Pattem" clId="Web-{A6AC466A-AB3B-4BF6-889B-A9F7D040C07D}"/>
    <pc:docChg chg="modSld">
      <pc:chgData name="Ramyasree Pattem" userId="" providerId="" clId="Web-{A6AC466A-AB3B-4BF6-889B-A9F7D040C07D}" dt="2023-12-11T07:11:48.307" v="311"/>
      <pc:docMkLst>
        <pc:docMk/>
      </pc:docMkLst>
      <pc:sldChg chg="modSp">
        <pc:chgData name="Ramyasree Pattem" userId="" providerId="" clId="Web-{A6AC466A-AB3B-4BF6-889B-A9F7D040C07D}" dt="2023-12-11T07:11:48.307" v="311"/>
        <pc:sldMkLst>
          <pc:docMk/>
          <pc:sldMk cId="4232973158" sldId="2147471542"/>
        </pc:sldMkLst>
        <pc:graphicFrameChg chg="mod modGraphic">
          <ac:chgData name="Ramyasree Pattem" userId="" providerId="" clId="Web-{A6AC466A-AB3B-4BF6-889B-A9F7D040C07D}" dt="2023-12-11T07:11:48.307" v="311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</pc:sldChg>
    </pc:docChg>
  </pc:docChgLst>
  <pc:docChgLst>
    <pc:chgData name="Venkatarao Gonugunta" clId="Web-{D5B05289-9D51-4E0B-B7B7-71892FBA1FD0}"/>
    <pc:docChg chg="modSld">
      <pc:chgData name="Venkatarao Gonugunta" userId="" providerId="" clId="Web-{D5B05289-9D51-4E0B-B7B7-71892FBA1FD0}" dt="2024-02-26T03:44:07.938" v="613"/>
      <pc:docMkLst>
        <pc:docMk/>
      </pc:docMkLst>
      <pc:sldChg chg="modSp">
        <pc:chgData name="Venkatarao Gonugunta" userId="" providerId="" clId="Web-{D5B05289-9D51-4E0B-B7B7-71892FBA1FD0}" dt="2024-02-26T03:44:07.938" v="613"/>
        <pc:sldMkLst>
          <pc:docMk/>
          <pc:sldMk cId="3261528758" sldId="2147471536"/>
        </pc:sldMkLst>
        <pc:graphicFrameChg chg="mod modGraphic">
          <ac:chgData name="Venkatarao Gonugunta" userId="" providerId="" clId="Web-{D5B05289-9D51-4E0B-B7B7-71892FBA1FD0}" dt="2024-02-26T03:44:07.938" v="613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  <pc:graphicFrameChg chg="mod modGraphic">
          <ac:chgData name="Venkatarao Gonugunta" userId="" providerId="" clId="Web-{D5B05289-9D51-4E0B-B7B7-71892FBA1FD0}" dt="2024-02-26T03:40:59.840" v="599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Venkatarao Gonugunta" clId="Web-{141BEF5F-60AF-4A70-A019-39815F7AF67D}"/>
    <pc:docChg chg="modSld">
      <pc:chgData name="Venkatarao Gonugunta" userId="" providerId="" clId="Web-{141BEF5F-60AF-4A70-A019-39815F7AF67D}" dt="2023-10-23T01:51:48.686" v="308"/>
      <pc:docMkLst>
        <pc:docMk/>
      </pc:docMkLst>
      <pc:sldChg chg="modSp">
        <pc:chgData name="Venkatarao Gonugunta" userId="" providerId="" clId="Web-{141BEF5F-60AF-4A70-A019-39815F7AF67D}" dt="2023-10-23T01:51:48.686" v="308"/>
        <pc:sldMkLst>
          <pc:docMk/>
          <pc:sldMk cId="3261528758" sldId="2147471536"/>
        </pc:sldMkLst>
        <pc:graphicFrameChg chg="mod modGraphic">
          <ac:chgData name="Venkatarao Gonugunta" userId="" providerId="" clId="Web-{141BEF5F-60AF-4A70-A019-39815F7AF67D}" dt="2023-10-23T01:51:48.686" v="308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  <pc:graphicFrameChg chg="mod modGraphic">
          <ac:chgData name="Venkatarao Gonugunta" userId="" providerId="" clId="Web-{141BEF5F-60AF-4A70-A019-39815F7AF67D}" dt="2023-10-23T01:50:42.591" v="306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Oddepalli Mahender" clId="Web-{3B522872-A91C-46BB-AB58-A123A092AA8A}"/>
    <pc:docChg chg="modSld">
      <pc:chgData name="Oddepalli Mahender" userId="" providerId="" clId="Web-{3B522872-A91C-46BB-AB58-A123A092AA8A}" dt="2024-05-20T13:55:34.858" v="49"/>
      <pc:docMkLst>
        <pc:docMk/>
      </pc:docMkLst>
      <pc:sldChg chg="modSp">
        <pc:chgData name="Oddepalli Mahender" userId="" providerId="" clId="Web-{3B522872-A91C-46BB-AB58-A123A092AA8A}" dt="2024-05-20T13:55:34.858" v="49"/>
        <pc:sldMkLst>
          <pc:docMk/>
          <pc:sldMk cId="4213397551" sldId="2147477665"/>
        </pc:sldMkLst>
        <pc:graphicFrameChg chg="mod modGraphic">
          <ac:chgData name="Oddepalli Mahender" userId="" providerId="" clId="Web-{3B522872-A91C-46BB-AB58-A123A092AA8A}" dt="2024-05-20T13:55:34.858" v="49"/>
          <ac:graphicFrameMkLst>
            <pc:docMk/>
            <pc:sldMk cId="4213397551" sldId="2147477665"/>
            <ac:graphicFrameMk id="9" creationId="{1FDCC008-5976-0158-BC2E-48576590F77B}"/>
          </ac:graphicFrameMkLst>
        </pc:graphicFrameChg>
        <pc:graphicFrameChg chg="mod modGraphic">
          <ac:chgData name="Oddepalli Mahender" userId="" providerId="" clId="Web-{3B522872-A91C-46BB-AB58-A123A092AA8A}" dt="2024-05-20T13:53:32.983" v="9"/>
          <ac:graphicFrameMkLst>
            <pc:docMk/>
            <pc:sldMk cId="4213397551" sldId="2147477665"/>
            <ac:graphicFrameMk id="14" creationId="{DDE509CB-D452-4B82-09C0-C2FDB993DE44}"/>
          </ac:graphicFrameMkLst>
        </pc:graphicFrameChg>
      </pc:sldChg>
    </pc:docChg>
  </pc:docChgLst>
  <pc:docChgLst>
    <pc:chgData name="VENKANNA DARAVATHU" clId="Web-{86D3C013-6DED-4942-A709-A5BCB65242FF}"/>
    <pc:docChg chg="modSld">
      <pc:chgData name="VENKANNA DARAVATHU" userId="" providerId="" clId="Web-{86D3C013-6DED-4942-A709-A5BCB65242FF}" dt="2023-12-15T13:32:43.581" v="1"/>
      <pc:docMkLst>
        <pc:docMk/>
      </pc:docMkLst>
      <pc:sldChg chg="modSp">
        <pc:chgData name="VENKANNA DARAVATHU" userId="" providerId="" clId="Web-{86D3C013-6DED-4942-A709-A5BCB65242FF}" dt="2023-12-15T13:32:43.581" v="1"/>
        <pc:sldMkLst>
          <pc:docMk/>
          <pc:sldMk cId="1644857702" sldId="2147471540"/>
        </pc:sldMkLst>
        <pc:graphicFrameChg chg="mod modGraphic">
          <ac:chgData name="VENKANNA DARAVATHU" userId="" providerId="" clId="Web-{86D3C013-6DED-4942-A709-A5BCB65242FF}" dt="2023-12-15T13:32:43.581" v="1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Ramyasree Pattem" clId="Web-{D843D9DE-881D-4D70-AD56-EDDA2FA2979E}"/>
    <pc:docChg chg="modSld">
      <pc:chgData name="Ramyasree Pattem" userId="" providerId="" clId="Web-{D843D9DE-881D-4D70-AD56-EDDA2FA2979E}" dt="2024-06-10T06:28:12.059" v="205"/>
      <pc:docMkLst>
        <pc:docMk/>
      </pc:docMkLst>
      <pc:sldChg chg="modSp">
        <pc:chgData name="Ramyasree Pattem" userId="" providerId="" clId="Web-{D843D9DE-881D-4D70-AD56-EDDA2FA2979E}" dt="2024-06-10T06:28:12.059" v="205"/>
        <pc:sldMkLst>
          <pc:docMk/>
          <pc:sldMk cId="4213397551" sldId="2147477665"/>
        </pc:sldMkLst>
        <pc:spChg chg="mod">
          <ac:chgData name="Ramyasree Pattem" userId="" providerId="" clId="Web-{D843D9DE-881D-4D70-AD56-EDDA2FA2979E}" dt="2024-06-10T06:23:21.373" v="144" actId="20577"/>
          <ac:spMkLst>
            <pc:docMk/>
            <pc:sldMk cId="4213397551" sldId="2147477665"/>
            <ac:spMk id="6" creationId="{5AC1DE81-8655-4940-00DE-3D7D592BED5F}"/>
          </ac:spMkLst>
        </pc:spChg>
        <pc:spChg chg="mod">
          <ac:chgData name="Ramyasree Pattem" userId="" providerId="" clId="Web-{D843D9DE-881D-4D70-AD56-EDDA2FA2979E}" dt="2024-06-10T06:23:48.185" v="145" actId="1076"/>
          <ac:spMkLst>
            <pc:docMk/>
            <pc:sldMk cId="4213397551" sldId="2147477665"/>
            <ac:spMk id="979" creationId="{00000000-0000-0000-0000-000000000000}"/>
          </ac:spMkLst>
        </pc:spChg>
        <pc:graphicFrameChg chg="mod">
          <ac:chgData name="Ramyasree Pattem" userId="" providerId="" clId="Web-{D843D9DE-881D-4D70-AD56-EDDA2FA2979E}" dt="2024-06-10T06:27:01.012" v="161" actId="1076"/>
          <ac:graphicFrameMkLst>
            <pc:docMk/>
            <pc:sldMk cId="4213397551" sldId="2147477665"/>
            <ac:graphicFrameMk id="2" creationId="{66477BCC-49A3-0C7E-D6F8-316E8F48DD41}"/>
          </ac:graphicFrameMkLst>
        </pc:graphicFrameChg>
        <pc:graphicFrameChg chg="mod modGraphic">
          <ac:chgData name="Ramyasree Pattem" userId="" providerId="" clId="Web-{D843D9DE-881D-4D70-AD56-EDDA2FA2979E}" dt="2024-06-10T06:26:55.747" v="160" actId="1076"/>
          <ac:graphicFrameMkLst>
            <pc:docMk/>
            <pc:sldMk cId="4213397551" sldId="2147477665"/>
            <ac:graphicFrameMk id="3" creationId="{273DD79F-225A-7DA6-ED37-A0DC7868DE46}"/>
          </ac:graphicFrameMkLst>
        </pc:graphicFrameChg>
        <pc:graphicFrameChg chg="mod modGraphic">
          <ac:chgData name="Ramyasree Pattem" userId="" providerId="" clId="Web-{D843D9DE-881D-4D70-AD56-EDDA2FA2979E}" dt="2024-06-10T06:28:12.059" v="205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D843D9DE-881D-4D70-AD56-EDDA2FA2979E}" dt="2024-06-10T06:26:27.903" v="158" actId="1076"/>
          <ac:graphicFrameMkLst>
            <pc:docMk/>
            <pc:sldMk cId="4213397551" sldId="2147477665"/>
            <ac:graphicFrameMk id="9" creationId="{1FDCC008-5976-0158-BC2E-48576590F77B}"/>
          </ac:graphicFrameMkLst>
        </pc:graphicFrameChg>
        <pc:graphicFrameChg chg="mod modGraphic">
          <ac:chgData name="Ramyasree Pattem" userId="" providerId="" clId="Web-{D843D9DE-881D-4D70-AD56-EDDA2FA2979E}" dt="2024-06-10T06:26:38.200" v="159" actId="1076"/>
          <ac:graphicFrameMkLst>
            <pc:docMk/>
            <pc:sldMk cId="4213397551" sldId="2147477665"/>
            <ac:graphicFrameMk id="14" creationId="{DDE509CB-D452-4B82-09C0-C2FDB993DE44}"/>
          </ac:graphicFrameMkLst>
        </pc:graphicFrameChg>
      </pc:sldChg>
    </pc:docChg>
  </pc:docChgLst>
  <pc:docChgLst>
    <pc:chgData name="Banasree Maji" clId="Web-{00001820-1E62-4149-BA87-02F14F0F3C5E}"/>
    <pc:docChg chg="modSld">
      <pc:chgData name="Banasree Maji" userId="" providerId="" clId="Web-{00001820-1E62-4149-BA87-02F14F0F3C5E}" dt="2023-12-15T18:40:02.266" v="1"/>
      <pc:docMkLst>
        <pc:docMk/>
      </pc:docMkLst>
      <pc:sldChg chg="modSp">
        <pc:chgData name="Banasree Maji" userId="" providerId="" clId="Web-{00001820-1E62-4149-BA87-02F14F0F3C5E}" dt="2023-12-15T18:40:02.266" v="1"/>
        <pc:sldMkLst>
          <pc:docMk/>
          <pc:sldMk cId="2775464587" sldId="2147471537"/>
        </pc:sldMkLst>
        <pc:graphicFrameChg chg="mod modGraphic">
          <ac:chgData name="Banasree Maji" userId="" providerId="" clId="Web-{00001820-1E62-4149-BA87-02F14F0F3C5E}" dt="2023-12-15T18:40:02.266" v="1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Monalisha Beura" clId="Web-{530D9445-A885-455F-921E-60901BF47C84}"/>
    <pc:docChg chg="modSld">
      <pc:chgData name="Monalisha Beura" userId="" providerId="" clId="Web-{530D9445-A885-455F-921E-60901BF47C84}" dt="2024-05-20T08:52:21.142" v="0"/>
      <pc:docMkLst>
        <pc:docMk/>
      </pc:docMkLst>
      <pc:sldChg chg="addSp">
        <pc:chgData name="Monalisha Beura" userId="" providerId="" clId="Web-{530D9445-A885-455F-921E-60901BF47C84}" dt="2024-05-20T08:52:21.142" v="0"/>
        <pc:sldMkLst>
          <pc:docMk/>
          <pc:sldMk cId="3069475017" sldId="2147477653"/>
        </pc:sldMkLst>
        <pc:graphicFrameChg chg="add">
          <ac:chgData name="Monalisha Beura" userId="" providerId="" clId="Web-{530D9445-A885-455F-921E-60901BF47C84}" dt="2024-05-20T08:52:21.142" v="0"/>
          <ac:graphicFrameMkLst>
            <pc:docMk/>
            <pc:sldMk cId="3069475017" sldId="2147477653"/>
            <ac:graphicFrameMk id="8" creationId="{3D715545-FF2D-27CA-4C28-7D8112F88C4D}"/>
          </ac:graphicFrameMkLst>
        </pc:graphicFrameChg>
      </pc:sldChg>
    </pc:docChg>
  </pc:docChgLst>
  <pc:docChgLst>
    <pc:chgData name="Lakshmi Prathyusha Bellam" clId="Web-{5B07F7BD-DFE2-4E30-88FA-EC3BA61B5FC3}"/>
    <pc:docChg chg="delSld modSld">
      <pc:chgData name="Lakshmi Prathyusha Bellam" userId="" providerId="" clId="Web-{5B07F7BD-DFE2-4E30-88FA-EC3BA61B5FC3}" dt="2024-04-15T11:20:32.116" v="94"/>
      <pc:docMkLst>
        <pc:docMk/>
      </pc:docMkLst>
      <pc:sldChg chg="del">
        <pc:chgData name="Lakshmi Prathyusha Bellam" userId="" providerId="" clId="Web-{5B07F7BD-DFE2-4E30-88FA-EC3BA61B5FC3}" dt="2024-04-15T05:34:21.764" v="0"/>
        <pc:sldMkLst>
          <pc:docMk/>
          <pc:sldMk cId="4061205926" sldId="2147477674"/>
        </pc:sldMkLst>
      </pc:sldChg>
      <pc:sldChg chg="modSp">
        <pc:chgData name="Lakshmi Prathyusha Bellam" userId="" providerId="" clId="Web-{5B07F7BD-DFE2-4E30-88FA-EC3BA61B5FC3}" dt="2024-04-15T11:20:32.116" v="94"/>
        <pc:sldMkLst>
          <pc:docMk/>
          <pc:sldMk cId="607845862" sldId="2147477675"/>
        </pc:sldMkLst>
        <pc:graphicFrameChg chg="mod modGraphic">
          <ac:chgData name="Lakshmi Prathyusha Bellam" userId="" providerId="" clId="Web-{5B07F7BD-DFE2-4E30-88FA-EC3BA61B5FC3}" dt="2024-04-15T11:20:32.116" v="94"/>
          <ac:graphicFrameMkLst>
            <pc:docMk/>
            <pc:sldMk cId="607845862" sldId="2147477675"/>
            <ac:graphicFrameMk id="3" creationId="{D6605946-BD9A-C8CB-6C75-9B7D27957C16}"/>
          </ac:graphicFrameMkLst>
        </pc:graphicFrameChg>
      </pc:sldChg>
    </pc:docChg>
  </pc:docChgLst>
  <pc:docChgLst>
    <pc:chgData name="Robert Oinam" clId="Web-{2C694715-45FA-42DD-BDEB-AC08C429DC3B}"/>
    <pc:docChg chg="modSld">
      <pc:chgData name="Robert Oinam" userId="" providerId="" clId="Web-{2C694715-45FA-42DD-BDEB-AC08C429DC3B}" dt="2024-05-17T12:47:25.264" v="630"/>
      <pc:docMkLst>
        <pc:docMk/>
      </pc:docMkLst>
      <pc:sldChg chg="modSp">
        <pc:chgData name="Robert Oinam" userId="" providerId="" clId="Web-{2C694715-45FA-42DD-BDEB-AC08C429DC3B}" dt="2024-05-17T12:47:25.264" v="630"/>
        <pc:sldMkLst>
          <pc:docMk/>
          <pc:sldMk cId="2422146712" sldId="2147471544"/>
        </pc:sldMkLst>
        <pc:graphicFrameChg chg="mod modGraphic">
          <ac:chgData name="Robert Oinam" userId="" providerId="" clId="Web-{2C694715-45FA-42DD-BDEB-AC08C429DC3B}" dt="2024-05-17T12:47:25.264" v="630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2C694715-45FA-42DD-BDEB-AC08C429DC3B}" dt="2024-05-17T12:45:04.155" v="609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2C694715-45FA-42DD-BDEB-AC08C429DC3B}" dt="2024-05-17T12:46:36.592" v="622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</pc:sldChg>
    </pc:docChg>
  </pc:docChgLst>
  <pc:docChgLst>
    <pc:chgData name="Niveditha Madiri" clId="Web-{F538FEFD-92D9-44A9-B646-DB7E7CFECFB4}"/>
    <pc:docChg chg="modSld">
      <pc:chgData name="Niveditha Madiri" userId="" providerId="" clId="Web-{F538FEFD-92D9-44A9-B646-DB7E7CFECFB4}" dt="2024-03-25T08:00:43.300" v="176"/>
      <pc:docMkLst>
        <pc:docMk/>
      </pc:docMkLst>
      <pc:sldChg chg="modSp">
        <pc:chgData name="Niveditha Madiri" userId="" providerId="" clId="Web-{F538FEFD-92D9-44A9-B646-DB7E7CFECFB4}" dt="2024-03-25T08:00:26.956" v="158"/>
        <pc:sldMkLst>
          <pc:docMk/>
          <pc:sldMk cId="2269746444" sldId="2147477647"/>
        </pc:sldMkLst>
        <pc:graphicFrameChg chg="mod modGraphic">
          <ac:chgData name="Niveditha Madiri" userId="" providerId="" clId="Web-{F538FEFD-92D9-44A9-B646-DB7E7CFECFB4}" dt="2024-03-25T07:59:10.783" v="137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F538FEFD-92D9-44A9-B646-DB7E7CFECFB4}" dt="2024-03-25T08:00:26.956" v="158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F538FEFD-92D9-44A9-B646-DB7E7CFECFB4}" dt="2024-03-25T08:00:43.300" v="176"/>
        <pc:sldMkLst>
          <pc:docMk/>
          <pc:sldMk cId="3524939644" sldId="2147477648"/>
        </pc:sldMkLst>
        <pc:graphicFrameChg chg="mod modGraphic">
          <ac:chgData name="Niveditha Madiri" userId="" providerId="" clId="Web-{F538FEFD-92D9-44A9-B646-DB7E7CFECFB4}" dt="2024-03-25T08:00:43.300" v="176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F538FEFD-92D9-44A9-B646-DB7E7CFECFB4}" dt="2024-03-25T08:00:36.393" v="168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Bandi Ganesh" userId="82afvs1Bq+VyfIleekYMcCXzp2Rqjf/yjCogUy8bpJE=" providerId="None" clId="Web-{708C0DCA-792F-4872-A2FA-D5A3E144BCC2}"/>
    <pc:docChg chg="modSld">
      <pc:chgData name="Bandi Ganesh" userId="82afvs1Bq+VyfIleekYMcCXzp2Rqjf/yjCogUy8bpJE=" providerId="None" clId="Web-{708C0DCA-792F-4872-A2FA-D5A3E144BCC2}" dt="2024-03-11T09:44:49.712" v="583"/>
      <pc:docMkLst>
        <pc:docMk/>
      </pc:docMkLst>
      <pc:sldChg chg="modSp">
        <pc:chgData name="Bandi Ganesh" userId="82afvs1Bq+VyfIleekYMcCXzp2Rqjf/yjCogUy8bpJE=" providerId="None" clId="Web-{708C0DCA-792F-4872-A2FA-D5A3E144BCC2}" dt="2024-03-11T09:44:49.712" v="583"/>
        <pc:sldMkLst>
          <pc:docMk/>
          <pc:sldMk cId="3051149279" sldId="2147471548"/>
        </pc:sldMkLst>
        <pc:graphicFrameChg chg="mod modGraphic">
          <ac:chgData name="Bandi Ganesh" userId="82afvs1Bq+VyfIleekYMcCXzp2Rqjf/yjCogUy8bpJE=" providerId="None" clId="Web-{708C0DCA-792F-4872-A2FA-D5A3E144BCC2}" dt="2024-03-11T09:44:49.712" v="583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Prabir Mohanty" clId="Web-{3F29E87E-2848-4698-BD49-C088D45DCF09}"/>
    <pc:docChg chg="modSld">
      <pc:chgData name="Prabir Mohanty" userId="" providerId="" clId="Web-{3F29E87E-2848-4698-BD49-C088D45DCF09}" dt="2023-11-24T10:29:52.236" v="55"/>
      <pc:docMkLst>
        <pc:docMk/>
      </pc:docMkLst>
      <pc:sldChg chg="modSp">
        <pc:chgData name="Prabir Mohanty" userId="" providerId="" clId="Web-{3F29E87E-2848-4698-BD49-C088D45DCF09}" dt="2023-11-24T10:29:52.236" v="55"/>
        <pc:sldMkLst>
          <pc:docMk/>
          <pc:sldMk cId="2337447902" sldId="2147471545"/>
        </pc:sldMkLst>
        <pc:graphicFrameChg chg="mod modGraphic">
          <ac:chgData name="Prabir Mohanty" userId="" providerId="" clId="Web-{3F29E87E-2848-4698-BD49-C088D45DCF09}" dt="2023-11-24T10:29:52.236" v="55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</pc:sldChg>
    </pc:docChg>
  </pc:docChgLst>
  <pc:docChgLst>
    <pc:chgData name="SRINIVAS RAO AKULA" clId="Web-{ECFB4002-CF3C-4D2A-B362-BCBA710FA657}"/>
    <pc:docChg chg="delSld modSld">
      <pc:chgData name="SRINIVAS RAO AKULA" userId="" providerId="" clId="Web-{ECFB4002-CF3C-4D2A-B362-BCBA710FA657}" dt="2024-06-10T08:28:04.995" v="1051"/>
      <pc:docMkLst>
        <pc:docMk/>
      </pc:docMkLst>
      <pc:sldChg chg="modSp">
        <pc:chgData name="SRINIVAS RAO AKULA" userId="" providerId="" clId="Web-{ECFB4002-CF3C-4D2A-B362-BCBA710FA657}" dt="2024-06-10T08:27:31.885" v="1050" actId="1076"/>
        <pc:sldMkLst>
          <pc:docMk/>
          <pc:sldMk cId="2269746444" sldId="2147477647"/>
        </pc:sldMkLst>
        <pc:spChg chg="mod">
          <ac:chgData name="SRINIVAS RAO AKULA" userId="" providerId="" clId="Web-{ECFB4002-CF3C-4D2A-B362-BCBA710FA657}" dt="2024-06-10T05:25:07.966" v="203" actId="20577"/>
          <ac:spMkLst>
            <pc:docMk/>
            <pc:sldMk cId="2269746444" sldId="2147477647"/>
            <ac:spMk id="8" creationId="{C4434DD3-65CA-805A-3508-36F922656604}"/>
          </ac:spMkLst>
        </pc:spChg>
        <pc:spChg chg="mod">
          <ac:chgData name="SRINIVAS RAO AKULA" userId="" providerId="" clId="Web-{ECFB4002-CF3C-4D2A-B362-BCBA710FA657}" dt="2024-06-10T05:21:56.826" v="35" actId="20577"/>
          <ac:spMkLst>
            <pc:docMk/>
            <pc:sldMk cId="2269746444" sldId="2147477647"/>
            <ac:spMk id="979" creationId="{00000000-0000-0000-0000-000000000000}"/>
          </ac:spMkLst>
        </pc:spChg>
        <pc:graphicFrameChg chg="mod modGraphic">
          <ac:chgData name="SRINIVAS RAO AKULA" userId="" providerId="" clId="Web-{ECFB4002-CF3C-4D2A-B362-BCBA710FA657}" dt="2024-06-10T08:27:31.885" v="1050" actId="1076"/>
          <ac:graphicFrameMkLst>
            <pc:docMk/>
            <pc:sldMk cId="2269746444" sldId="2147477647"/>
            <ac:graphicFrameMk id="2" creationId="{82ABD6D9-3A72-1DBE-58CC-36483B03B1B8}"/>
          </ac:graphicFrameMkLst>
        </pc:graphicFrameChg>
        <pc:graphicFrameChg chg="mod modGraphic">
          <ac:chgData name="SRINIVAS RAO AKULA" userId="" providerId="" clId="Web-{ECFB4002-CF3C-4D2A-B362-BCBA710FA657}" dt="2024-06-10T08:08:52.176" v="779"/>
          <ac:graphicFrameMkLst>
            <pc:docMk/>
            <pc:sldMk cId="2269746444" sldId="2147477647"/>
            <ac:graphicFrameMk id="3" creationId="{915F2A52-CDF3-4FB6-7AC7-42BDF3D8E978}"/>
          </ac:graphicFrameMkLst>
        </pc:graphicFrameChg>
        <pc:graphicFrameChg chg="mod modGraphic">
          <ac:chgData name="SRINIVAS RAO AKULA" userId="" providerId="" clId="Web-{ECFB4002-CF3C-4D2A-B362-BCBA710FA657}" dt="2024-06-10T08:22:35.119" v="911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SRINIVAS RAO AKULA" userId="" providerId="" clId="Web-{ECFB4002-CF3C-4D2A-B362-BCBA710FA657}" dt="2024-06-10T08:26:52.557" v="1049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</pc:sldChg>
      <pc:sldChg chg="del">
        <pc:chgData name="SRINIVAS RAO AKULA" userId="" providerId="" clId="Web-{ECFB4002-CF3C-4D2A-B362-BCBA710FA657}" dt="2024-06-10T08:28:04.995" v="1051"/>
        <pc:sldMkLst>
          <pc:docMk/>
          <pc:sldMk cId="3524939644" sldId="2147477648"/>
        </pc:sldMkLst>
      </pc:sldChg>
    </pc:docChg>
  </pc:docChgLst>
  <pc:docChgLst>
    <pc:chgData name="VISHNU VARDHAN Syamala" clId="Web-{0B0DDDC7-8222-42A4-9FAB-7EF17FAA40FC}"/>
    <pc:docChg chg="modSld">
      <pc:chgData name="VISHNU VARDHAN Syamala" userId="" providerId="" clId="Web-{0B0DDDC7-8222-42A4-9FAB-7EF17FAA40FC}" dt="2024-04-15T05:31:06.556" v="68"/>
      <pc:docMkLst>
        <pc:docMk/>
      </pc:docMkLst>
      <pc:sldChg chg="modSp">
        <pc:chgData name="VISHNU VARDHAN Syamala" userId="" providerId="" clId="Web-{0B0DDDC7-8222-42A4-9FAB-7EF17FAA40FC}" dt="2024-04-15T05:31:06.556" v="68"/>
        <pc:sldMkLst>
          <pc:docMk/>
          <pc:sldMk cId="2912535993" sldId="2147471550"/>
        </pc:sldMkLst>
        <pc:graphicFrameChg chg="mod modGraphic">
          <ac:chgData name="VISHNU VARDHAN Syamala" userId="" providerId="" clId="Web-{0B0DDDC7-8222-42A4-9FAB-7EF17FAA40FC}" dt="2024-04-15T05:31:06.556" v="68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Reddaiah Tanneru" clId="Web-{DFE068D2-C0FA-467E-89FF-1C3366AE4563}"/>
    <pc:docChg chg="modSld">
      <pc:chgData name="Reddaiah Tanneru" userId="" providerId="" clId="Web-{DFE068D2-C0FA-467E-89FF-1C3366AE4563}" dt="2024-03-04T04:13:03.682" v="291"/>
      <pc:docMkLst>
        <pc:docMk/>
      </pc:docMkLst>
      <pc:sldChg chg="modSp">
        <pc:chgData name="Reddaiah Tanneru" userId="" providerId="" clId="Web-{DFE068D2-C0FA-467E-89FF-1C3366AE4563}" dt="2024-03-04T04:13:03.682" v="291"/>
        <pc:sldMkLst>
          <pc:docMk/>
          <pc:sldMk cId="484853796" sldId="2147471546"/>
        </pc:sldMkLst>
        <pc:graphicFrameChg chg="mod modGraphic">
          <ac:chgData name="Reddaiah Tanneru" userId="" providerId="" clId="Web-{DFE068D2-C0FA-467E-89FF-1C3366AE4563}" dt="2024-03-04T04:10:44.898" v="185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DFE068D2-C0FA-467E-89FF-1C3366AE4563}" dt="2024-03-04T04:11:54.212" v="229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DFE068D2-C0FA-467E-89FF-1C3366AE4563}" dt="2024-03-04T04:13:03.682" v="291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Venkatarao Gonugunta" clId="Web-{365D6A9F-7CDC-4F9B-AC21-85BB7F108968}"/>
    <pc:docChg chg="modSld">
      <pc:chgData name="Venkatarao Gonugunta" userId="" providerId="" clId="Web-{365D6A9F-7CDC-4F9B-AC21-85BB7F108968}" dt="2023-10-30T01:18:33.545" v="149"/>
      <pc:docMkLst>
        <pc:docMk/>
      </pc:docMkLst>
      <pc:sldChg chg="modSp">
        <pc:chgData name="Venkatarao Gonugunta" userId="" providerId="" clId="Web-{365D6A9F-7CDC-4F9B-AC21-85BB7F108968}" dt="2023-10-30T01:18:33.545" v="149"/>
        <pc:sldMkLst>
          <pc:docMk/>
          <pc:sldMk cId="3261528758" sldId="2147471536"/>
        </pc:sldMkLst>
        <pc:graphicFrameChg chg="mod modGraphic">
          <ac:chgData name="Venkatarao Gonugunta" userId="" providerId="" clId="Web-{365D6A9F-7CDC-4F9B-AC21-85BB7F108968}" dt="2023-10-30T01:18:33.545" v="149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Surbhi Soni" clId="Web-{967E8615-63C8-462B-A3FE-3D5FF1AAD975}"/>
    <pc:docChg chg="modSld">
      <pc:chgData name="Surbhi Soni" userId="" providerId="" clId="Web-{967E8615-63C8-462B-A3FE-3D5FF1AAD975}" dt="2024-04-01T11:09:18.787" v="123"/>
      <pc:docMkLst>
        <pc:docMk/>
      </pc:docMkLst>
      <pc:sldChg chg="modSp">
        <pc:chgData name="Surbhi Soni" userId="" providerId="" clId="Web-{967E8615-63C8-462B-A3FE-3D5FF1AAD975}" dt="2024-04-01T11:09:18.787" v="123"/>
        <pc:sldMkLst>
          <pc:docMk/>
          <pc:sldMk cId="1768006258" sldId="2147471549"/>
        </pc:sldMkLst>
        <pc:graphicFrameChg chg="mod modGraphic">
          <ac:chgData name="Surbhi Soni" userId="" providerId="" clId="Web-{967E8615-63C8-462B-A3FE-3D5FF1AAD975}" dt="2024-04-01T11:09:18.787" v="123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Prabir Mohanty" clId="Web-{919F9A72-933A-4C44-B791-AC7E92F3F598}"/>
    <pc:docChg chg="modSld">
      <pc:chgData name="Prabir Mohanty" userId="" providerId="" clId="Web-{919F9A72-933A-4C44-B791-AC7E92F3F598}" dt="2023-10-27T10:54:25.444" v="280"/>
      <pc:docMkLst>
        <pc:docMk/>
      </pc:docMkLst>
      <pc:sldChg chg="modSp">
        <pc:chgData name="Prabir Mohanty" userId="" providerId="" clId="Web-{919F9A72-933A-4C44-B791-AC7E92F3F598}" dt="2023-10-27T10:54:25.444" v="280"/>
        <pc:sldMkLst>
          <pc:docMk/>
          <pc:sldMk cId="2337447902" sldId="2147471545"/>
        </pc:sldMkLst>
        <pc:graphicFrameChg chg="mod modGraphic">
          <ac:chgData name="Prabir Mohanty" userId="" providerId="" clId="Web-{919F9A72-933A-4C44-B791-AC7E92F3F598}" dt="2023-10-27T10:54:25.444" v="280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</pc:sldChg>
    </pc:docChg>
  </pc:docChgLst>
  <pc:docChgLst>
    <pc:chgData name="Monalisha Beura" clId="Web-{C57BF9C3-BF8E-4387-B09C-A78232B5217B}"/>
    <pc:docChg chg="modSld">
      <pc:chgData name="Monalisha Beura" userId="" providerId="" clId="Web-{C57BF9C3-BF8E-4387-B09C-A78232B5217B}" dt="2024-05-20T07:46:32.871" v="184"/>
      <pc:docMkLst>
        <pc:docMk/>
      </pc:docMkLst>
      <pc:sldChg chg="addSp modSp">
        <pc:chgData name="Monalisha Beura" userId="" providerId="" clId="Web-{C57BF9C3-BF8E-4387-B09C-A78232B5217B}" dt="2024-05-20T07:46:32.871" v="184"/>
        <pc:sldMkLst>
          <pc:docMk/>
          <pc:sldMk cId="3069475017" sldId="2147477653"/>
        </pc:sldMkLst>
        <pc:spChg chg="mod">
          <ac:chgData name="Monalisha Beura" userId="" providerId="" clId="Web-{C57BF9C3-BF8E-4387-B09C-A78232B5217B}" dt="2024-05-20T07:37:00.587" v="181" actId="14100"/>
          <ac:spMkLst>
            <pc:docMk/>
            <pc:sldMk cId="3069475017" sldId="2147477653"/>
            <ac:spMk id="4" creationId="{3B836144-2FEC-B1F2-E689-EEF5D50E5D5C}"/>
          </ac:spMkLst>
        </pc:spChg>
        <pc:spChg chg="mod">
          <ac:chgData name="Monalisha Beura" userId="" providerId="" clId="Web-{C57BF9C3-BF8E-4387-B09C-A78232B5217B}" dt="2024-05-20T07:35:13.290" v="172" actId="14100"/>
          <ac:spMkLst>
            <pc:docMk/>
            <pc:sldMk cId="3069475017" sldId="2147477653"/>
            <ac:spMk id="6" creationId="{0CE4A258-937E-130F-AC4F-1DD61847A1E4}"/>
          </ac:spMkLst>
        </pc:spChg>
        <pc:graphicFrameChg chg="mod modGraphic">
          <ac:chgData name="Monalisha Beura" userId="" providerId="" clId="Web-{C57BF9C3-BF8E-4387-B09C-A78232B5217B}" dt="2024-05-20T07:46:32.871" v="184"/>
          <ac:graphicFrameMkLst>
            <pc:docMk/>
            <pc:sldMk cId="3069475017" sldId="2147477653"/>
            <ac:graphicFrameMk id="2" creationId="{6417E0F5-C294-3F70-1687-571D8ED60401}"/>
          </ac:graphicFrameMkLst>
        </pc:graphicFrameChg>
        <pc:graphicFrameChg chg="mod modGraphic">
          <ac:chgData name="Monalisha Beura" userId="" providerId="" clId="Web-{C57BF9C3-BF8E-4387-B09C-A78232B5217B}" dt="2024-05-20T07:33:23.415" v="155"/>
          <ac:graphicFrameMkLst>
            <pc:docMk/>
            <pc:sldMk cId="3069475017" sldId="2147477653"/>
            <ac:graphicFrameMk id="3" creationId="{F95AFA28-6C97-C9E2-D944-E47A56AC1501}"/>
          </ac:graphicFrameMkLst>
        </pc:graphicFrameChg>
        <pc:graphicFrameChg chg="modGraphic">
          <ac:chgData name="Monalisha Beura" userId="" providerId="" clId="Web-{C57BF9C3-BF8E-4387-B09C-A78232B5217B}" dt="2024-05-20T07:26:03.555" v="144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  <pc:graphicFrameChg chg="add mod">
          <ac:chgData name="Monalisha Beura" userId="" providerId="" clId="Web-{C57BF9C3-BF8E-4387-B09C-A78232B5217B}" dt="2024-05-20T07:37:23.196" v="182" actId="14100"/>
          <ac:graphicFrameMkLst>
            <pc:docMk/>
            <pc:sldMk cId="3069475017" sldId="2147477653"/>
            <ac:graphicFrameMk id="8" creationId="{3D715545-FF2D-27CA-4C28-7D8112F88C4D}"/>
          </ac:graphicFrameMkLst>
        </pc:graphicFrameChg>
      </pc:sldChg>
    </pc:docChg>
  </pc:docChgLst>
  <pc:docChgLst>
    <pc:chgData name="Prabir Mohanty" clId="Web-{A8E4038D-C4F8-4F47-B84B-CB81EC549A70}"/>
    <pc:docChg chg="modSld">
      <pc:chgData name="Prabir Mohanty" userId="" providerId="" clId="Web-{A8E4038D-C4F8-4F47-B84B-CB81EC549A70}" dt="2024-06-03T06:26:37.509" v="57"/>
      <pc:docMkLst>
        <pc:docMk/>
      </pc:docMkLst>
      <pc:sldChg chg="modSp">
        <pc:chgData name="Prabir Mohanty" userId="" providerId="" clId="Web-{A8E4038D-C4F8-4F47-B84B-CB81EC549A70}" dt="2024-06-03T06:26:37.509" v="57"/>
        <pc:sldMkLst>
          <pc:docMk/>
          <pc:sldMk cId="2337447902" sldId="2147471545"/>
        </pc:sldMkLst>
        <pc:graphicFrameChg chg="mod modGraphic">
          <ac:chgData name="Prabir Mohanty" userId="" providerId="" clId="Web-{A8E4038D-C4F8-4F47-B84B-CB81EC549A70}" dt="2024-06-03T06:26:37.509" v="57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A8E4038D-C4F8-4F47-B84B-CB81EC549A70}" dt="2024-06-03T06:26:26.603" v="55"/>
          <ac:graphicFrameMkLst>
            <pc:docMk/>
            <pc:sldMk cId="2337447902" sldId="2147471545"/>
            <ac:graphicFrameMk id="12" creationId="{6A639D5A-CB83-9E3E-6634-E8681ED99BE8}"/>
          </ac:graphicFrameMkLst>
        </pc:graphicFrameChg>
      </pc:sldChg>
    </pc:docChg>
  </pc:docChgLst>
  <pc:docChgLst>
    <pc:chgData name="Shivani Rana" clId="Web-{4B79A01E-BE6B-472A-9831-03D97BF83F69}"/>
    <pc:docChg chg="modSld">
      <pc:chgData name="Shivani Rana" userId="" providerId="" clId="Web-{4B79A01E-BE6B-472A-9831-03D97BF83F69}" dt="2024-04-08T04:07:40.166" v="99"/>
      <pc:docMkLst>
        <pc:docMk/>
      </pc:docMkLst>
      <pc:sldChg chg="modSp">
        <pc:chgData name="Shivani Rana" userId="" providerId="" clId="Web-{4B79A01E-BE6B-472A-9831-03D97BF83F69}" dt="2024-04-08T04:07:40.166" v="99"/>
        <pc:sldMkLst>
          <pc:docMk/>
          <pc:sldMk cId="3261528758" sldId="2147471536"/>
        </pc:sldMkLst>
        <pc:graphicFrameChg chg="mod modGraphic">
          <ac:chgData name="Shivani Rana" userId="" providerId="" clId="Web-{4B79A01E-BE6B-472A-9831-03D97BF83F69}" dt="2024-04-08T04:07:40.166" v="99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Digo George" clId="Web-{0EF4D8F5-64F2-41EC-94E9-83E67C6C4CAD}"/>
    <pc:docChg chg="modSld">
      <pc:chgData name="Digo George" userId="" providerId="" clId="Web-{0EF4D8F5-64F2-41EC-94E9-83E67C6C4CAD}" dt="2024-05-27T07:39:29.528" v="388"/>
      <pc:docMkLst>
        <pc:docMk/>
      </pc:docMkLst>
      <pc:sldChg chg="modSp">
        <pc:chgData name="Digo George" userId="" providerId="" clId="Web-{0EF4D8F5-64F2-41EC-94E9-83E67C6C4CAD}" dt="2024-05-27T07:39:29.528" v="388"/>
        <pc:sldMkLst>
          <pc:docMk/>
          <pc:sldMk cId="900783063" sldId="2147471534"/>
        </pc:sldMkLst>
        <pc:graphicFrameChg chg="modGraphic">
          <ac:chgData name="Digo George" userId="" providerId="" clId="Web-{0EF4D8F5-64F2-41EC-94E9-83E67C6C4CAD}" dt="2024-05-27T07:37:53.417" v="366"/>
          <ac:graphicFrameMkLst>
            <pc:docMk/>
            <pc:sldMk cId="900783063" sldId="2147471534"/>
            <ac:graphicFrameMk id="2" creationId="{93BA7E0D-EDE2-BD71-F6FD-1D094D323F6F}"/>
          </ac:graphicFrameMkLst>
        </pc:graphicFrameChg>
        <pc:graphicFrameChg chg="mod modGraphic">
          <ac:chgData name="Digo George" userId="" providerId="" clId="Web-{0EF4D8F5-64F2-41EC-94E9-83E67C6C4CAD}" dt="2024-05-27T07:35:29.039" v="357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0EF4D8F5-64F2-41EC-94E9-83E67C6C4CAD}" dt="2024-05-27T07:38:59.590" v="380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  <pc:graphicFrameChg chg="mod modGraphic">
          <ac:chgData name="Digo George" userId="" providerId="" clId="Web-{0EF4D8F5-64F2-41EC-94E9-83E67C6C4CAD}" dt="2024-05-27T07:39:29.528" v="388"/>
          <ac:graphicFrameMkLst>
            <pc:docMk/>
            <pc:sldMk cId="900783063" sldId="2147471534"/>
            <ac:graphicFrameMk id="29" creationId="{629496F3-0E49-6C9B-03BB-984F66AA3089}"/>
          </ac:graphicFrameMkLst>
        </pc:graphicFrameChg>
        <pc:graphicFrameChg chg="mod modGraphic">
          <ac:chgData name="Digo George" userId="" providerId="" clId="Web-{0EF4D8F5-64F2-41EC-94E9-83E67C6C4CAD}" dt="2024-05-27T07:37:18.369" v="365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Guruprasad Ramesh" clId="Web-{A06B9B2E-5477-4875-9C21-3C178853E236}"/>
    <pc:docChg chg="modSld">
      <pc:chgData name="Guruprasad Ramesh" userId="" providerId="" clId="Web-{A06B9B2E-5477-4875-9C21-3C178853E236}" dt="2024-04-29T06:23:19.574" v="205"/>
      <pc:docMkLst>
        <pc:docMk/>
      </pc:docMkLst>
      <pc:sldChg chg="modSp">
        <pc:chgData name="Guruprasad Ramesh" userId="" providerId="" clId="Web-{A06B9B2E-5477-4875-9C21-3C178853E236}" dt="2024-04-29T06:23:19.574" v="205"/>
        <pc:sldMkLst>
          <pc:docMk/>
          <pc:sldMk cId="2775464587" sldId="2147471537"/>
        </pc:sldMkLst>
        <pc:graphicFrameChg chg="mod modGraphic">
          <ac:chgData name="Guruprasad Ramesh" userId="" providerId="" clId="Web-{A06B9B2E-5477-4875-9C21-3C178853E236}" dt="2024-04-29T06:18:08.199" v="84"/>
          <ac:graphicFrameMkLst>
            <pc:docMk/>
            <pc:sldMk cId="2775464587" sldId="2147471537"/>
            <ac:graphicFrameMk id="2" creationId="{6417E0F5-C294-3F70-1687-571D8ED60401}"/>
          </ac:graphicFrameMkLst>
        </pc:graphicFrameChg>
        <pc:graphicFrameChg chg="mod modGraphic">
          <ac:chgData name="Guruprasad Ramesh" userId="" providerId="" clId="Web-{A06B9B2E-5477-4875-9C21-3C178853E236}" dt="2024-04-29T06:18:53.262" v="92"/>
          <ac:graphicFrameMkLst>
            <pc:docMk/>
            <pc:sldMk cId="2775464587" sldId="2147471537"/>
            <ac:graphicFrameMk id="3" creationId="{F95AFA28-6C97-C9E2-D944-E47A56AC1501}"/>
          </ac:graphicFrameMkLst>
        </pc:graphicFrameChg>
        <pc:graphicFrameChg chg="mod modGraphic">
          <ac:chgData name="Guruprasad Ramesh" userId="" providerId="" clId="Web-{A06B9B2E-5477-4875-9C21-3C178853E236}" dt="2024-04-29T06:23:19.574" v="205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Ramyasree Pattem" clId="Web-{21DCF9BC-6123-4792-85A6-0F5D3127C55E}"/>
    <pc:docChg chg="modSld">
      <pc:chgData name="Ramyasree Pattem" userId="" providerId="" clId="Web-{21DCF9BC-6123-4792-85A6-0F5D3127C55E}" dt="2024-04-01T12:23:07.131" v="112"/>
      <pc:docMkLst>
        <pc:docMk/>
      </pc:docMkLst>
      <pc:sldChg chg="modSp">
        <pc:chgData name="Ramyasree Pattem" userId="" providerId="" clId="Web-{21DCF9BC-6123-4792-85A6-0F5D3127C55E}" dt="2024-04-01T12:23:07.131" v="112"/>
        <pc:sldMkLst>
          <pc:docMk/>
          <pc:sldMk cId="4213397551" sldId="2147477665"/>
        </pc:sldMkLst>
        <pc:graphicFrameChg chg="mod modGraphic">
          <ac:chgData name="Ramyasree Pattem" userId="" providerId="" clId="Web-{21DCF9BC-6123-4792-85A6-0F5D3127C55E}" dt="2024-04-01T12:22:37.818" v="56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21DCF9BC-6123-4792-85A6-0F5D3127C55E}" dt="2024-04-01T12:22:13.084" v="44"/>
          <ac:graphicFrameMkLst>
            <pc:docMk/>
            <pc:sldMk cId="4213397551" sldId="2147477665"/>
            <ac:graphicFrameMk id="9" creationId="{1FDCC008-5976-0158-BC2E-48576590F77B}"/>
          </ac:graphicFrameMkLst>
        </pc:graphicFrameChg>
        <pc:graphicFrameChg chg="mod modGraphic">
          <ac:chgData name="Ramyasree Pattem" userId="" providerId="" clId="Web-{21DCF9BC-6123-4792-85A6-0F5D3127C55E}" dt="2024-04-01T12:23:07.131" v="112"/>
          <ac:graphicFrameMkLst>
            <pc:docMk/>
            <pc:sldMk cId="4213397551" sldId="2147477665"/>
            <ac:graphicFrameMk id="14" creationId="{DDE509CB-D452-4B82-09C0-C2FDB993DE44}"/>
          </ac:graphicFrameMkLst>
        </pc:graphicFrameChg>
      </pc:sldChg>
    </pc:docChg>
  </pc:docChgLst>
  <pc:docChgLst>
    <pc:chgData name="Senthil Selvaraj" clId="Web-{DCF59F8D-38F5-4052-88BB-082FBC60F184}"/>
    <pc:docChg chg="modSld">
      <pc:chgData name="Senthil Selvaraj" userId="" providerId="" clId="Web-{DCF59F8D-38F5-4052-88BB-082FBC60F184}" dt="2024-06-24T08:26:38.926" v="15"/>
      <pc:docMkLst>
        <pc:docMk/>
      </pc:docMkLst>
      <pc:sldChg chg="modSp">
        <pc:chgData name="Senthil Selvaraj" userId="" providerId="" clId="Web-{DCF59F8D-38F5-4052-88BB-082FBC60F184}" dt="2024-06-24T08:26:38.926" v="15"/>
        <pc:sldMkLst>
          <pc:docMk/>
          <pc:sldMk cId="2269746444" sldId="2147477647"/>
        </pc:sldMkLst>
        <pc:graphicFrameChg chg="mod modGraphic">
          <ac:chgData name="Senthil Selvaraj" userId="" providerId="" clId="Web-{DCF59F8D-38F5-4052-88BB-082FBC60F184}" dt="2024-06-24T08:26:38.926" v="15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</pc:docChg>
  </pc:docChgLst>
  <pc:docChgLst>
    <pc:chgData name="Abhishek Kumar" clId="Web-{A633EE7D-5D0E-4549-A0AC-CFE429084FCD}"/>
    <pc:docChg chg="modSld">
      <pc:chgData name="Abhishek Kumar" userId="" providerId="" clId="Web-{A633EE7D-5D0E-4549-A0AC-CFE429084FCD}" dt="2023-11-24T09:18:18.043" v="411"/>
      <pc:docMkLst>
        <pc:docMk/>
      </pc:docMkLst>
      <pc:sldChg chg="modSp">
        <pc:chgData name="Abhishek Kumar" userId="" providerId="" clId="Web-{A633EE7D-5D0E-4549-A0AC-CFE429084FCD}" dt="2023-11-24T09:18:18.043" v="411"/>
        <pc:sldMkLst>
          <pc:docMk/>
          <pc:sldMk cId="373300723" sldId="2147471547"/>
        </pc:sldMkLst>
        <pc:graphicFrameChg chg="mod modGraphic">
          <ac:chgData name="Abhishek Kumar" userId="" providerId="" clId="Web-{A633EE7D-5D0E-4549-A0AC-CFE429084FCD}" dt="2023-11-24T09:18:18.043" v="411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Guruprasad Ramesh" clId="Web-{434D0248-1D04-4EDB-8510-C8C452CBEE74}"/>
    <pc:docChg chg="modSld">
      <pc:chgData name="Guruprasad Ramesh" userId="" providerId="" clId="Web-{434D0248-1D04-4EDB-8510-C8C452CBEE74}" dt="2023-11-27T09:05:12.120" v="85"/>
      <pc:docMkLst>
        <pc:docMk/>
      </pc:docMkLst>
      <pc:sldChg chg="modSp">
        <pc:chgData name="Guruprasad Ramesh" userId="" providerId="" clId="Web-{434D0248-1D04-4EDB-8510-C8C452CBEE74}" dt="2023-11-27T09:05:12.120" v="85"/>
        <pc:sldMkLst>
          <pc:docMk/>
          <pc:sldMk cId="3372091551" sldId="2147471543"/>
        </pc:sldMkLst>
        <pc:graphicFrameChg chg="mod modGraphic">
          <ac:chgData name="Guruprasad Ramesh" userId="" providerId="" clId="Web-{434D0248-1D04-4EDB-8510-C8C452CBEE74}" dt="2023-11-27T09:05:12.120" v="85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</pc:sldChg>
    </pc:docChg>
  </pc:docChgLst>
  <pc:docChgLst>
    <pc:chgData name="Bandi Ganesh" clId="Web-{617066E7-86C2-46E0-A4AE-8A4F2748D772}"/>
    <pc:docChg chg="modSld">
      <pc:chgData name="Bandi Ganesh" userId="" providerId="" clId="Web-{617066E7-86C2-46E0-A4AE-8A4F2748D772}" dt="2024-04-01T07:57:21.438" v="1"/>
      <pc:docMkLst>
        <pc:docMk/>
      </pc:docMkLst>
      <pc:sldChg chg="modSp">
        <pc:chgData name="Bandi Ganesh" userId="" providerId="" clId="Web-{617066E7-86C2-46E0-A4AE-8A4F2748D772}" dt="2024-04-01T07:57:21.438" v="1"/>
        <pc:sldMkLst>
          <pc:docMk/>
          <pc:sldMk cId="3051149279" sldId="2147471548"/>
        </pc:sldMkLst>
        <pc:graphicFrameChg chg="mod modGraphic">
          <ac:chgData name="Bandi Ganesh" userId="" providerId="" clId="Web-{617066E7-86C2-46E0-A4AE-8A4F2748D772}" dt="2024-04-01T07:57:21.438" v="1"/>
          <ac:graphicFrameMkLst>
            <pc:docMk/>
            <pc:sldMk cId="3051149279" sldId="2147471548"/>
            <ac:graphicFrameMk id="2" creationId="{CEC32F26-6EB6-3FB6-AFC2-A29D7FAEA4D5}"/>
          </ac:graphicFrameMkLst>
        </pc:graphicFrameChg>
      </pc:sldChg>
    </pc:docChg>
  </pc:docChgLst>
  <pc:docChgLst>
    <pc:chgData name="Abhishek Kumar" clId="Web-{E1AA3E6D-856E-40B9-A9B7-C86FB7D5D8E5}"/>
    <pc:docChg chg="modSld">
      <pc:chgData name="Abhishek Kumar" userId="" providerId="" clId="Web-{E1AA3E6D-856E-40B9-A9B7-C86FB7D5D8E5}" dt="2023-10-06T18:06:35.193" v="545"/>
      <pc:docMkLst>
        <pc:docMk/>
      </pc:docMkLst>
      <pc:sldChg chg="modSp">
        <pc:chgData name="Abhishek Kumar" userId="" providerId="" clId="Web-{E1AA3E6D-856E-40B9-A9B7-C86FB7D5D8E5}" dt="2023-10-06T18:06:35.193" v="545"/>
        <pc:sldMkLst>
          <pc:docMk/>
          <pc:sldMk cId="373300723" sldId="2147471547"/>
        </pc:sldMkLst>
        <pc:graphicFrameChg chg="mod modGraphic">
          <ac:chgData name="Abhishek Kumar" userId="" providerId="" clId="Web-{E1AA3E6D-856E-40B9-A9B7-C86FB7D5D8E5}" dt="2023-10-06T18:06:35.193" v="545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Surbhi Soni" clId="Web-{8CEA46FD-7A11-4BE9-96C3-5B7EBBEA0230}"/>
    <pc:docChg chg="modSld">
      <pc:chgData name="Surbhi Soni" userId="" providerId="" clId="Web-{8CEA46FD-7A11-4BE9-96C3-5B7EBBEA0230}" dt="2024-05-29T08:07:15.431" v="13"/>
      <pc:docMkLst>
        <pc:docMk/>
      </pc:docMkLst>
      <pc:sldChg chg="modSp">
        <pc:chgData name="Surbhi Soni" userId="" providerId="" clId="Web-{8CEA46FD-7A11-4BE9-96C3-5B7EBBEA0230}" dt="2024-05-29T08:07:15.431" v="13"/>
        <pc:sldMkLst>
          <pc:docMk/>
          <pc:sldMk cId="1768006258" sldId="2147471549"/>
        </pc:sldMkLst>
        <pc:graphicFrameChg chg="mod modGraphic">
          <ac:chgData name="Surbhi Soni" userId="" providerId="" clId="Web-{8CEA46FD-7A11-4BE9-96C3-5B7EBBEA0230}" dt="2024-05-29T08:07:15.431" v="13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VENKANNA DARAVATHU" clId="Web-{2CD6D6D7-CA7E-481B-8441-DD04F1876F54}"/>
    <pc:docChg chg="modSld">
      <pc:chgData name="VENKANNA DARAVATHU" userId="" providerId="" clId="Web-{2CD6D6D7-CA7E-481B-8441-DD04F1876F54}" dt="2023-12-15T13:31:26.985" v="303"/>
      <pc:docMkLst>
        <pc:docMk/>
      </pc:docMkLst>
      <pc:sldChg chg="modSp">
        <pc:chgData name="VENKANNA DARAVATHU" userId="" providerId="" clId="Web-{2CD6D6D7-CA7E-481B-8441-DD04F1876F54}" dt="2023-12-15T13:31:26.985" v="303"/>
        <pc:sldMkLst>
          <pc:docMk/>
          <pc:sldMk cId="1644857702" sldId="2147471540"/>
        </pc:sldMkLst>
        <pc:graphicFrameChg chg="mod modGraphic">
          <ac:chgData name="VENKANNA DARAVATHU" userId="" providerId="" clId="Web-{2CD6D6D7-CA7E-481B-8441-DD04F1876F54}" dt="2023-12-15T13:31:26.985" v="303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Shweta Gupta" clId="Web-{BC417362-A33E-4B66-A4DF-508B07A7E72A}"/>
    <pc:docChg chg="modSld">
      <pc:chgData name="Shweta Gupta" userId="" providerId="" clId="Web-{BC417362-A33E-4B66-A4DF-508B07A7E72A}" dt="2023-12-15T09:52:55.727" v="481"/>
      <pc:docMkLst>
        <pc:docMk/>
      </pc:docMkLst>
      <pc:sldChg chg="modSp">
        <pc:chgData name="Shweta Gupta" userId="" providerId="" clId="Web-{BC417362-A33E-4B66-A4DF-508B07A7E72A}" dt="2023-12-15T09:52:55.727" v="481"/>
        <pc:sldMkLst>
          <pc:docMk/>
          <pc:sldMk cId="1644857702" sldId="2147471540"/>
        </pc:sldMkLst>
        <pc:graphicFrameChg chg="mod modGraphic">
          <ac:chgData name="Shweta Gupta" userId="" providerId="" clId="Web-{BC417362-A33E-4B66-A4DF-508B07A7E72A}" dt="2023-12-15T09:52:55.727" v="481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Shweta Gupta" userId="" providerId="" clId="Web-{BC417362-A33E-4B66-A4DF-508B07A7E72A}" dt="2023-12-15T09:47:30.723" v="311"/>
          <ac:graphicFrameMkLst>
            <pc:docMk/>
            <pc:sldMk cId="1644857702" sldId="2147471540"/>
            <ac:graphicFrameMk id="13" creationId="{ACB8D103-5E79-CF5E-888F-C2031F00CB92}"/>
          </ac:graphicFrameMkLst>
        </pc:graphicFrameChg>
        <pc:graphicFrameChg chg="mod modGraphic">
          <ac:chgData name="Shweta Gupta" userId="" providerId="" clId="Web-{BC417362-A33E-4B66-A4DF-508B07A7E72A}" dt="2023-12-15T09:47:15.222" v="305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Digo George" clId="Web-{3BC3B96D-B12A-42C0-AF20-7DA731C475C7}"/>
    <pc:docChg chg="modSld">
      <pc:chgData name="Digo George" userId="" providerId="" clId="Web-{3BC3B96D-B12A-42C0-AF20-7DA731C475C7}" dt="2024-03-18T07:16:28.658" v="388"/>
      <pc:docMkLst>
        <pc:docMk/>
      </pc:docMkLst>
      <pc:sldChg chg="modSp">
        <pc:chgData name="Digo George" userId="" providerId="" clId="Web-{3BC3B96D-B12A-42C0-AF20-7DA731C475C7}" dt="2024-03-18T07:16:28.658" v="388"/>
        <pc:sldMkLst>
          <pc:docMk/>
          <pc:sldMk cId="900783063" sldId="2147471534"/>
        </pc:sldMkLst>
        <pc:graphicFrameChg chg="mod modGraphic">
          <ac:chgData name="Digo George" userId="" providerId="" clId="Web-{3BC3B96D-B12A-42C0-AF20-7DA731C475C7}" dt="2024-03-18T07:16:28.658" v="388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3BC3B96D-B12A-42C0-AF20-7DA731C475C7}" dt="2024-03-18T07:14:30.549" v="152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</pc:sldChg>
    </pc:docChg>
  </pc:docChgLst>
  <pc:docChgLst>
    <pc:chgData name="Karan M" clId="Web-{8CCA111E-0714-4D95-B27C-32535B04770C}"/>
    <pc:docChg chg="modSld">
      <pc:chgData name="Karan M" userId="" providerId="" clId="Web-{8CCA111E-0714-4D95-B27C-32535B04770C}" dt="2024-04-29T07:10:01.837" v="245"/>
      <pc:docMkLst>
        <pc:docMk/>
      </pc:docMkLst>
      <pc:sldChg chg="modSp">
        <pc:chgData name="Karan M" userId="" providerId="" clId="Web-{8CCA111E-0714-4D95-B27C-32535B04770C}" dt="2024-04-29T07:10:01.837" v="245"/>
        <pc:sldMkLst>
          <pc:docMk/>
          <pc:sldMk cId="2912535993" sldId="2147471550"/>
        </pc:sldMkLst>
        <pc:graphicFrameChg chg="mod modGraphic">
          <ac:chgData name="Karan M" userId="" providerId="" clId="Web-{8CCA111E-0714-4D95-B27C-32535B04770C}" dt="2024-04-29T07:10:01.837" v="245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Shweta Gupta" clId="Web-{044567F0-09E5-4015-98A1-47D4D9798B14}"/>
    <pc:docChg chg="modSld">
      <pc:chgData name="Shweta Gupta" userId="" providerId="" clId="Web-{044567F0-09E5-4015-98A1-47D4D9798B14}" dt="2023-11-29T08:12:04.050" v="9"/>
      <pc:docMkLst>
        <pc:docMk/>
      </pc:docMkLst>
      <pc:sldChg chg="modSp">
        <pc:chgData name="Shweta Gupta" userId="" providerId="" clId="Web-{044567F0-09E5-4015-98A1-47D4D9798B14}" dt="2023-11-29T08:12:04.050" v="9"/>
        <pc:sldMkLst>
          <pc:docMk/>
          <pc:sldMk cId="1644857702" sldId="2147471540"/>
        </pc:sldMkLst>
        <pc:graphicFrameChg chg="mod modGraphic">
          <ac:chgData name="Shweta Gupta" userId="" providerId="" clId="Web-{044567F0-09E5-4015-98A1-47D4D9798B14}" dt="2023-11-29T08:12:04.050" v="9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Shivani Rana" clId="Web-{664DA58C-AF79-48B9-9249-0930D50836C2}"/>
    <pc:docChg chg="modSld sldOrd">
      <pc:chgData name="Shivani Rana" userId="" providerId="" clId="Web-{664DA58C-AF79-48B9-9249-0930D50836C2}" dt="2024-01-05T15:21:04.998" v="438"/>
      <pc:docMkLst>
        <pc:docMk/>
      </pc:docMkLst>
      <pc:sldChg chg="modSp ord">
        <pc:chgData name="Shivani Rana" userId="" providerId="" clId="Web-{664DA58C-AF79-48B9-9249-0930D50836C2}" dt="2024-01-05T15:21:04.998" v="438"/>
        <pc:sldMkLst>
          <pc:docMk/>
          <pc:sldMk cId="3261528758" sldId="2147471536"/>
        </pc:sldMkLst>
        <pc:graphicFrameChg chg="mod modGraphic">
          <ac:chgData name="Shivani Rana" userId="" providerId="" clId="Web-{664DA58C-AF79-48B9-9249-0930D50836C2}" dt="2024-01-05T15:21:04.998" v="438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Guruprasad Ramesh" clId="Web-{E809DA04-5B59-45C4-AC9D-783C079222D3}"/>
    <pc:docChg chg="modSld">
      <pc:chgData name="Guruprasad Ramesh" userId="" providerId="" clId="Web-{E809DA04-5B59-45C4-AC9D-783C079222D3}" dt="2024-06-17T09:21:18.425" v="0" actId="1076"/>
      <pc:docMkLst>
        <pc:docMk/>
      </pc:docMkLst>
      <pc:sldChg chg="modSp">
        <pc:chgData name="Guruprasad Ramesh" userId="" providerId="" clId="Web-{E809DA04-5B59-45C4-AC9D-783C079222D3}" dt="2024-06-17T09:21:18.425" v="0" actId="1076"/>
        <pc:sldMkLst>
          <pc:docMk/>
          <pc:sldMk cId="2775464587" sldId="2147471537"/>
        </pc:sldMkLst>
        <pc:picChg chg="mod">
          <ac:chgData name="Guruprasad Ramesh" userId="" providerId="" clId="Web-{E809DA04-5B59-45C4-AC9D-783C079222D3}" dt="2024-06-17T09:21:18.425" v="0" actId="1076"/>
          <ac:picMkLst>
            <pc:docMk/>
            <pc:sldMk cId="2775464587" sldId="2147471537"/>
            <ac:picMk id="5" creationId="{2BF59D54-8630-BF9D-CE53-69E0E580C2A7}"/>
          </ac:picMkLst>
        </pc:picChg>
      </pc:sldChg>
    </pc:docChg>
  </pc:docChgLst>
  <pc:docChgLst>
    <pc:chgData name="Reddaiah Tanneru" clId="Web-{1556D78D-0EED-4054-8573-6958BA728BB5}"/>
    <pc:docChg chg="modSld sldOrd">
      <pc:chgData name="Reddaiah Tanneru" userId="" providerId="" clId="Web-{1556D78D-0EED-4054-8573-6958BA728BB5}" dt="2023-10-30T05:57:47.707" v="899"/>
      <pc:docMkLst>
        <pc:docMk/>
      </pc:docMkLst>
      <pc:sldChg chg="ord">
        <pc:chgData name="Reddaiah Tanneru" userId="" providerId="" clId="Web-{1556D78D-0EED-4054-8573-6958BA728BB5}" dt="2023-10-30T05:57:47.707" v="899"/>
        <pc:sldMkLst>
          <pc:docMk/>
          <pc:sldMk cId="2422146712" sldId="2147471544"/>
        </pc:sldMkLst>
      </pc:sldChg>
      <pc:sldChg chg="modSp">
        <pc:chgData name="Reddaiah Tanneru" userId="" providerId="" clId="Web-{1556D78D-0EED-4054-8573-6958BA728BB5}" dt="2023-10-30T05:57:17.128" v="898"/>
        <pc:sldMkLst>
          <pc:docMk/>
          <pc:sldMk cId="484853796" sldId="2147471546"/>
        </pc:sldMkLst>
        <pc:graphicFrameChg chg="mod modGraphic">
          <ac:chgData name="Reddaiah Tanneru" userId="" providerId="" clId="Web-{1556D78D-0EED-4054-8573-6958BA728BB5}" dt="2023-10-30T05:50:33.869" v="882"/>
          <ac:graphicFrameMkLst>
            <pc:docMk/>
            <pc:sldMk cId="484853796" sldId="2147471546"/>
            <ac:graphicFrameMk id="3" creationId="{401040BE-7F75-8F82-E600-8C4D4B25F1AF}"/>
          </ac:graphicFrameMkLst>
        </pc:graphicFrameChg>
        <pc:graphicFrameChg chg="mod modGraphic">
          <ac:chgData name="Reddaiah Tanneru" userId="" providerId="" clId="Web-{1556D78D-0EED-4054-8573-6958BA728BB5}" dt="2023-10-30T05:49:40.916" v="848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1556D78D-0EED-4054-8573-6958BA728BB5}" dt="2023-10-30T05:57:17.128" v="898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1556D78D-0EED-4054-8573-6958BA728BB5}" dt="2023-10-30T05:32:59.390" v="51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Ramyasree Pattem" clId="Web-{41B03F21-F1B2-46A8-9C19-082FD8DB99F3}"/>
    <pc:docChg chg="addSld delSld">
      <pc:chgData name="Ramyasree Pattem" userId="" providerId="" clId="Web-{41B03F21-F1B2-46A8-9C19-082FD8DB99F3}" dt="2024-02-19T09:31:57.061" v="1"/>
      <pc:docMkLst>
        <pc:docMk/>
      </pc:docMkLst>
      <pc:sldChg chg="del">
        <pc:chgData name="Ramyasree Pattem" userId="" providerId="" clId="Web-{41B03F21-F1B2-46A8-9C19-082FD8DB99F3}" dt="2024-02-19T09:31:57.061" v="1"/>
        <pc:sldMkLst>
          <pc:docMk/>
          <pc:sldMk cId="95008645" sldId="2147477660"/>
        </pc:sldMkLst>
      </pc:sldChg>
      <pc:sldChg chg="add">
        <pc:chgData name="Ramyasree Pattem" userId="" providerId="" clId="Web-{41B03F21-F1B2-46A8-9C19-082FD8DB99F3}" dt="2024-02-19T09:31:48.796" v="0"/>
        <pc:sldMkLst>
          <pc:docMk/>
          <pc:sldMk cId="4213397551" sldId="2147477665"/>
        </pc:sldMkLst>
      </pc:sldChg>
    </pc:docChg>
  </pc:docChgLst>
  <pc:docChgLst>
    <pc:chgData name="VISHNU VARDHAN Syamala" clId="Web-{11209E30-A7AB-4FAF-873C-D751CD1A3109}"/>
    <pc:docChg chg="modSld">
      <pc:chgData name="VISHNU VARDHAN Syamala" userId="" providerId="" clId="Web-{11209E30-A7AB-4FAF-873C-D751CD1A3109}" dt="2024-01-22T07:17:10.715" v="40"/>
      <pc:docMkLst>
        <pc:docMk/>
      </pc:docMkLst>
      <pc:sldChg chg="modSp">
        <pc:chgData name="VISHNU VARDHAN Syamala" userId="" providerId="" clId="Web-{11209E30-A7AB-4FAF-873C-D751CD1A3109}" dt="2024-01-22T07:17:10.715" v="40"/>
        <pc:sldMkLst>
          <pc:docMk/>
          <pc:sldMk cId="2912535993" sldId="2147471550"/>
        </pc:sldMkLst>
        <pc:graphicFrameChg chg="modGraphic">
          <ac:chgData name="VISHNU VARDHAN Syamala" userId="" providerId="" clId="Web-{11209E30-A7AB-4FAF-873C-D751CD1A3109}" dt="2024-01-22T07:14:16.119" v="0"/>
          <ac:graphicFrameMkLst>
            <pc:docMk/>
            <pc:sldMk cId="2912535993" sldId="2147471550"/>
            <ac:graphicFrameMk id="2" creationId="{B9A8B5D0-9537-EBC6-DF88-D3439EE189B9}"/>
          </ac:graphicFrameMkLst>
        </pc:graphicFrameChg>
        <pc:graphicFrameChg chg="mod modGraphic">
          <ac:chgData name="VISHNU VARDHAN Syamala" userId="" providerId="" clId="Web-{11209E30-A7AB-4FAF-873C-D751CD1A3109}" dt="2024-01-22T07:17:10.715" v="40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Niveditha Madiri" clId="Web-{729F1CF6-CE5A-43F8-BB1A-6DDC80656BE3}"/>
    <pc:docChg chg="modSld">
      <pc:chgData name="Niveditha Madiri" userId="" providerId="" clId="Web-{729F1CF6-CE5A-43F8-BB1A-6DDC80656BE3}" dt="2023-11-20T06:50:39.283" v="85"/>
      <pc:docMkLst>
        <pc:docMk/>
      </pc:docMkLst>
      <pc:sldChg chg="modSp">
        <pc:chgData name="Niveditha Madiri" userId="" providerId="" clId="Web-{729F1CF6-CE5A-43F8-BB1A-6DDC80656BE3}" dt="2023-11-20T06:50:39.283" v="85"/>
        <pc:sldMkLst>
          <pc:docMk/>
          <pc:sldMk cId="3524939644" sldId="2147477648"/>
        </pc:sldMkLst>
        <pc:graphicFrameChg chg="mod modGraphic">
          <ac:chgData name="Niveditha Madiri" userId="" providerId="" clId="Web-{729F1CF6-CE5A-43F8-BB1A-6DDC80656BE3}" dt="2023-11-20T06:49:48.767" v="77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729F1CF6-CE5A-43F8-BB1A-6DDC80656BE3}" dt="2023-11-20T06:50:39.283" v="85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Abhishek Kumar" clId="Web-{E9C7F3AB-C7D8-4369-A18C-008813AF37F2}"/>
    <pc:docChg chg="modSld">
      <pc:chgData name="Abhishek Kumar" userId="" providerId="" clId="Web-{E9C7F3AB-C7D8-4369-A18C-008813AF37F2}" dt="2024-04-14T05:45:14.450" v="945"/>
      <pc:docMkLst>
        <pc:docMk/>
      </pc:docMkLst>
      <pc:sldChg chg="modSp">
        <pc:chgData name="Abhishek Kumar" userId="" providerId="" clId="Web-{E9C7F3AB-C7D8-4369-A18C-008813AF37F2}" dt="2024-04-14T05:45:14.450" v="945"/>
        <pc:sldMkLst>
          <pc:docMk/>
          <pc:sldMk cId="373300723" sldId="2147471547"/>
        </pc:sldMkLst>
        <pc:graphicFrameChg chg="mod modGraphic">
          <ac:chgData name="Abhishek Kumar" userId="" providerId="" clId="Web-{E9C7F3AB-C7D8-4369-A18C-008813AF37F2}" dt="2024-04-14T05:45:14.450" v="945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E9C7F3AB-C7D8-4369-A18C-008813AF37F2}" dt="2024-04-14T05:01:47.858" v="33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  <pc:docChgLst>
    <pc:chgData name="Ramyasree Pattem" clId="Web-{ADACD67E-D4FC-4D40-BCE8-43FD52BD884E}"/>
    <pc:docChg chg="modSld">
      <pc:chgData name="Ramyasree Pattem" userId="" providerId="" clId="Web-{ADACD67E-D4FC-4D40-BCE8-43FD52BD884E}" dt="2023-11-10T14:23:24.479" v="511"/>
      <pc:docMkLst>
        <pc:docMk/>
      </pc:docMkLst>
      <pc:sldChg chg="modSp">
        <pc:chgData name="Ramyasree Pattem" userId="" providerId="" clId="Web-{ADACD67E-D4FC-4D40-BCE8-43FD52BD884E}" dt="2023-11-10T14:23:24.479" v="511"/>
        <pc:sldMkLst>
          <pc:docMk/>
          <pc:sldMk cId="4232973158" sldId="2147471542"/>
        </pc:sldMkLst>
        <pc:graphicFrameChg chg="mod modGraphic">
          <ac:chgData name="Ramyasree Pattem" userId="" providerId="" clId="Web-{ADACD67E-D4FC-4D40-BCE8-43FD52BD884E}" dt="2023-11-10T14:22:31.634" v="491"/>
          <ac:graphicFrameMkLst>
            <pc:docMk/>
            <pc:sldMk cId="4232973158" sldId="2147471542"/>
            <ac:graphicFrameMk id="2" creationId="{66477BCC-49A3-0C7E-D6F8-316E8F48DD41}"/>
          </ac:graphicFrameMkLst>
        </pc:graphicFrameChg>
        <pc:graphicFrameChg chg="mod modGraphic">
          <ac:chgData name="Ramyasree Pattem" userId="" providerId="" clId="Web-{ADACD67E-D4FC-4D40-BCE8-43FD52BD884E}" dt="2023-11-10T14:22:06.587" v="488"/>
          <ac:graphicFrameMkLst>
            <pc:docMk/>
            <pc:sldMk cId="4232973158" sldId="2147471542"/>
            <ac:graphicFrameMk id="3" creationId="{273DD79F-225A-7DA6-ED37-A0DC7868DE46}"/>
          </ac:graphicFrameMkLst>
        </pc:graphicFrameChg>
        <pc:graphicFrameChg chg="mod modGraphic">
          <ac:chgData name="Ramyasree Pattem" userId="" providerId="" clId="Web-{ADACD67E-D4FC-4D40-BCE8-43FD52BD884E}" dt="2023-11-10T14:23:24.479" v="511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ADACD67E-D4FC-4D40-BCE8-43FD52BD884E}" dt="2023-11-10T14:22:44.556" v="505"/>
          <ac:graphicFrameMkLst>
            <pc:docMk/>
            <pc:sldMk cId="4232973158" sldId="2147471542"/>
            <ac:graphicFrameMk id="7" creationId="{148940D1-ED10-54B1-8141-86F78E2B9798}"/>
          </ac:graphicFrameMkLst>
        </pc:graphicFrameChg>
        <pc:graphicFrameChg chg="mod modGraphic">
          <ac:chgData name="Ramyasree Pattem" userId="" providerId="" clId="Web-{ADACD67E-D4FC-4D40-BCE8-43FD52BD884E}" dt="2023-11-10T14:21:29.539" v="486"/>
          <ac:graphicFrameMkLst>
            <pc:docMk/>
            <pc:sldMk cId="4232973158" sldId="2147471542"/>
            <ac:graphicFrameMk id="13" creationId="{8C70B29C-07F8-0BC5-57BE-078DFB579DB9}"/>
          </ac:graphicFrameMkLst>
        </pc:graphicFrameChg>
        <pc:graphicFrameChg chg="mod modGraphic">
          <ac:chgData name="Ramyasree Pattem" userId="" providerId="" clId="Web-{ADACD67E-D4FC-4D40-BCE8-43FD52BD884E}" dt="2023-11-10T14:18:43.474" v="436"/>
          <ac:graphicFrameMkLst>
            <pc:docMk/>
            <pc:sldMk cId="4232973158" sldId="2147471542"/>
            <ac:graphicFrameMk id="14" creationId="{DDE509CB-D452-4B82-09C0-C2FDB993DE44}"/>
          </ac:graphicFrameMkLst>
        </pc:graphicFrameChg>
      </pc:sldChg>
    </pc:docChg>
  </pc:docChgLst>
  <pc:docChgLst>
    <pc:chgData name="Brijesh Gupta" clId="Web-{B62FBC0A-288B-413D-9D14-B1B35A844D51}"/>
    <pc:docChg chg="modSld">
      <pc:chgData name="Brijesh Gupta" userId="" providerId="" clId="Web-{B62FBC0A-288B-413D-9D14-B1B35A844D51}" dt="2024-04-08T04:17:52.622" v="82"/>
      <pc:docMkLst>
        <pc:docMk/>
      </pc:docMkLst>
      <pc:sldChg chg="modSp">
        <pc:chgData name="Brijesh Gupta" userId="" providerId="" clId="Web-{B62FBC0A-288B-413D-9D14-B1B35A844D51}" dt="2024-04-08T04:17:52.622" v="82"/>
        <pc:sldMkLst>
          <pc:docMk/>
          <pc:sldMk cId="3069475017" sldId="2147477653"/>
        </pc:sldMkLst>
        <pc:graphicFrameChg chg="mod modGraphic">
          <ac:chgData name="Brijesh Gupta" userId="" providerId="" clId="Web-{B62FBC0A-288B-413D-9D14-B1B35A844D51}" dt="2024-04-08T04:17:25.560" v="74"/>
          <ac:graphicFrameMkLst>
            <pc:docMk/>
            <pc:sldMk cId="3069475017" sldId="2147477653"/>
            <ac:graphicFrameMk id="2" creationId="{6417E0F5-C294-3F70-1687-571D8ED60401}"/>
          </ac:graphicFrameMkLst>
        </pc:graphicFrameChg>
        <pc:graphicFrameChg chg="mod modGraphic">
          <ac:chgData name="Brijesh Gupta" userId="" providerId="" clId="Web-{B62FBC0A-288B-413D-9D14-B1B35A844D51}" dt="2024-04-08T04:17:52.622" v="82"/>
          <ac:graphicFrameMkLst>
            <pc:docMk/>
            <pc:sldMk cId="3069475017" sldId="2147477653"/>
            <ac:graphicFrameMk id="3" creationId="{F95AFA28-6C97-C9E2-D944-E47A56AC1501}"/>
          </ac:graphicFrameMkLst>
        </pc:graphicFrameChg>
        <pc:graphicFrameChg chg="mod modGraphic">
          <ac:chgData name="Brijesh Gupta" userId="" providerId="" clId="Web-{B62FBC0A-288B-413D-9D14-B1B35A844D51}" dt="2024-04-08T04:16:38.232" v="65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Rajesh Kathulapalli" clId="Web-{A995233F-9BFD-4EBB-B96C-DE537D50173D}"/>
    <pc:docChg chg="modSld">
      <pc:chgData name="Rajesh Kathulapalli" userId="" providerId="" clId="Web-{A995233F-9BFD-4EBB-B96C-DE537D50173D}" dt="2024-03-18T07:48:31.380" v="35"/>
      <pc:docMkLst>
        <pc:docMk/>
      </pc:docMkLst>
      <pc:sldChg chg="modSp">
        <pc:chgData name="Rajesh Kathulapalli" userId="" providerId="" clId="Web-{A995233F-9BFD-4EBB-B96C-DE537D50173D}" dt="2024-03-18T07:48:31.380" v="35"/>
        <pc:sldMkLst>
          <pc:docMk/>
          <pc:sldMk cId="1256049212" sldId="2147477664"/>
        </pc:sldMkLst>
        <pc:graphicFrameChg chg="mod modGraphic">
          <ac:chgData name="Rajesh Kathulapalli" userId="" providerId="" clId="Web-{A995233F-9BFD-4EBB-B96C-DE537D50173D}" dt="2024-03-18T07:48:31.380" v="35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Venkata Ramana Devisetty" clId="Web-{2905CAE3-C4F0-4562-9C97-AAF564BA63CC}"/>
    <pc:docChg chg="modSld">
      <pc:chgData name="Venkata Ramana Devisetty" userId="" providerId="" clId="Web-{2905CAE3-C4F0-4562-9C97-AAF564BA63CC}" dt="2024-02-19T06:16:02.518" v="469"/>
      <pc:docMkLst>
        <pc:docMk/>
      </pc:docMkLst>
      <pc:sldChg chg="modSp">
        <pc:chgData name="Venkata Ramana Devisetty" userId="" providerId="" clId="Web-{2905CAE3-C4F0-4562-9C97-AAF564BA63CC}" dt="2024-02-19T06:16:02.518" v="469"/>
        <pc:sldMkLst>
          <pc:docMk/>
          <pc:sldMk cId="484853796" sldId="2147471546"/>
        </pc:sldMkLst>
        <pc:graphicFrameChg chg="mod modGraphic">
          <ac:chgData name="Venkata Ramana Devisetty" userId="" providerId="" clId="Web-{2905CAE3-C4F0-4562-9C97-AAF564BA63CC}" dt="2024-02-19T06:16:02.518" v="469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SRINIVAS RAO AKULA" clId="Web-{18524390-A46B-4285-8DB6-2FD127F38624}"/>
    <pc:docChg chg="modSld">
      <pc:chgData name="SRINIVAS RAO AKULA" userId="" providerId="" clId="Web-{18524390-A46B-4285-8DB6-2FD127F38624}" dt="2024-07-08T06:38:30.647" v="91"/>
      <pc:docMkLst>
        <pc:docMk/>
      </pc:docMkLst>
      <pc:sldChg chg="modSp">
        <pc:chgData name="SRINIVAS RAO AKULA" userId="" providerId="" clId="Web-{18524390-A46B-4285-8DB6-2FD127F38624}" dt="2024-07-08T06:38:30.647" v="91"/>
        <pc:sldMkLst>
          <pc:docMk/>
          <pc:sldMk cId="2269746444" sldId="2147477647"/>
        </pc:sldMkLst>
        <pc:graphicFrameChg chg="mod modGraphic">
          <ac:chgData name="SRINIVAS RAO AKULA" userId="" providerId="" clId="Web-{18524390-A46B-4285-8DB6-2FD127F38624}" dt="2024-07-08T06:37:34.975" v="75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SRINIVAS RAO AKULA" userId="" providerId="" clId="Web-{18524390-A46B-4285-8DB6-2FD127F38624}" dt="2024-07-08T06:38:30.647" v="91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</pc:docChg>
  </pc:docChgLst>
  <pc:docChgLst>
    <pc:chgData name="VENKANNA DARAVATHU" clId="Web-{AF5AC110-20ED-43F2-9109-C9DE98D9CA3C}"/>
    <pc:docChg chg="addSld">
      <pc:chgData name="VENKANNA DARAVATHU" userId="" providerId="" clId="Web-{AF5AC110-20ED-43F2-9109-C9DE98D9CA3C}" dt="2024-04-01T07:10:09.144" v="0"/>
      <pc:docMkLst>
        <pc:docMk/>
      </pc:docMkLst>
      <pc:sldChg chg="add">
        <pc:chgData name="VENKANNA DARAVATHU" userId="" providerId="" clId="Web-{AF5AC110-20ED-43F2-9109-C9DE98D9CA3C}" dt="2024-04-01T07:10:09.144" v="0"/>
        <pc:sldMkLst>
          <pc:docMk/>
          <pc:sldMk cId="137377695" sldId="2147477673"/>
        </pc:sldMkLst>
      </pc:sldChg>
    </pc:docChg>
  </pc:docChgLst>
  <pc:docChgLst>
    <pc:chgData name="VISHNU VARDHAN Syamala" clId="Web-{3FBFD4F4-B609-4A2D-B644-E40403616DC0}"/>
    <pc:docChg chg="modSld">
      <pc:chgData name="VISHNU VARDHAN Syamala" userId="" providerId="" clId="Web-{3FBFD4F4-B609-4A2D-B644-E40403616DC0}" dt="2024-02-12T07:41:23.840" v="231"/>
      <pc:docMkLst>
        <pc:docMk/>
      </pc:docMkLst>
      <pc:sldChg chg="modSp">
        <pc:chgData name="VISHNU VARDHAN Syamala" userId="" providerId="" clId="Web-{3FBFD4F4-B609-4A2D-B644-E40403616DC0}" dt="2024-02-12T07:41:23.840" v="231"/>
        <pc:sldMkLst>
          <pc:docMk/>
          <pc:sldMk cId="2912535993" sldId="2147471550"/>
        </pc:sldMkLst>
        <pc:graphicFrameChg chg="mod modGraphic">
          <ac:chgData name="VISHNU VARDHAN Syamala" userId="" providerId="" clId="Web-{3FBFD4F4-B609-4A2D-B644-E40403616DC0}" dt="2024-02-12T07:41:23.840" v="231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Abhishek Kumar" clId="Web-{401ADDD7-47E7-4F47-A78E-6FF101039403}"/>
    <pc:docChg chg="modSld">
      <pc:chgData name="Abhishek Kumar" userId="" providerId="" clId="Web-{401ADDD7-47E7-4F47-A78E-6FF101039403}" dt="2023-11-20T07:41:29.957" v="21"/>
      <pc:docMkLst>
        <pc:docMk/>
      </pc:docMkLst>
      <pc:sldChg chg="modSp">
        <pc:chgData name="Abhishek Kumar" userId="" providerId="" clId="Web-{401ADDD7-47E7-4F47-A78E-6FF101039403}" dt="2023-11-20T07:41:29.957" v="21"/>
        <pc:sldMkLst>
          <pc:docMk/>
          <pc:sldMk cId="373300723" sldId="2147471547"/>
        </pc:sldMkLst>
        <pc:graphicFrameChg chg="mod modGraphic">
          <ac:chgData name="Abhishek Kumar" userId="" providerId="" clId="Web-{401ADDD7-47E7-4F47-A78E-6FF101039403}" dt="2023-11-20T07:41:29.957" v="21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Prabir Mohanty" clId="Web-{7CDDB67C-F1F2-4E4D-AD7E-1393FF22E7C1}"/>
    <pc:docChg chg="modSld">
      <pc:chgData name="Prabir Mohanty" userId="" providerId="" clId="Web-{7CDDB67C-F1F2-4E4D-AD7E-1393FF22E7C1}" dt="2024-05-13T07:02:18.941" v="565"/>
      <pc:docMkLst>
        <pc:docMk/>
      </pc:docMkLst>
      <pc:sldChg chg="modSp">
        <pc:chgData name="Prabir Mohanty" userId="" providerId="" clId="Web-{7CDDB67C-F1F2-4E4D-AD7E-1393FF22E7C1}" dt="2024-05-13T07:02:18.941" v="565"/>
        <pc:sldMkLst>
          <pc:docMk/>
          <pc:sldMk cId="2337447902" sldId="2147471545"/>
        </pc:sldMkLst>
        <pc:graphicFrameChg chg="mod modGraphic">
          <ac:chgData name="Prabir Mohanty" userId="" providerId="" clId="Web-{7CDDB67C-F1F2-4E4D-AD7E-1393FF22E7C1}" dt="2024-05-13T07:02:18.941" v="565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7CDDB67C-F1F2-4E4D-AD7E-1393FF22E7C1}" dt="2024-05-13T06:55:22.554" v="5"/>
          <ac:graphicFrameMkLst>
            <pc:docMk/>
            <pc:sldMk cId="2337447902" sldId="2147471545"/>
            <ac:graphicFrameMk id="5" creationId="{342BE944-F5FA-643B-E773-6DD5CA5721F7}"/>
          </ac:graphicFrameMkLst>
        </pc:graphicFrameChg>
      </pc:sldChg>
    </pc:docChg>
  </pc:docChgLst>
  <pc:docChgLst>
    <pc:chgData name="Digo George" clId="Web-{E19156A9-CE6B-49DF-AD5C-5E0C97D5DCBA}"/>
    <pc:docChg chg="modSld">
      <pc:chgData name="Digo George" userId="" providerId="" clId="Web-{E19156A9-CE6B-49DF-AD5C-5E0C97D5DCBA}" dt="2024-01-01T08:26:12.252" v="0" actId="1076"/>
      <pc:docMkLst>
        <pc:docMk/>
      </pc:docMkLst>
      <pc:sldChg chg="modSp">
        <pc:chgData name="Digo George" userId="" providerId="" clId="Web-{E19156A9-CE6B-49DF-AD5C-5E0C97D5DCBA}" dt="2024-01-01T08:26:12.252" v="0" actId="1076"/>
        <pc:sldMkLst>
          <pc:docMk/>
          <pc:sldMk cId="900783063" sldId="2147471534"/>
        </pc:sldMkLst>
        <pc:graphicFrameChg chg="mod">
          <ac:chgData name="Digo George" userId="" providerId="" clId="Web-{E19156A9-CE6B-49DF-AD5C-5E0C97D5DCBA}" dt="2024-01-01T08:26:12.252" v="0" actId="1076"/>
          <ac:graphicFrameMkLst>
            <pc:docMk/>
            <pc:sldMk cId="900783063" sldId="2147471534"/>
            <ac:graphicFrameMk id="7" creationId="{148940D1-ED10-54B1-8141-86F78E2B9798}"/>
          </ac:graphicFrameMkLst>
        </pc:graphicFrameChg>
      </pc:sldChg>
    </pc:docChg>
  </pc:docChgLst>
  <pc:docChgLst>
    <pc:chgData name="Bandi Ganesh" clId="Web-{8A8A31DB-6F4F-467B-A453-D19678908A54}"/>
    <pc:docChg chg="modSld">
      <pc:chgData name="Bandi Ganesh" userId="" providerId="" clId="Web-{8A8A31DB-6F4F-467B-A453-D19678908A54}" dt="2024-04-29T08:42:17.830" v="287"/>
      <pc:docMkLst>
        <pc:docMk/>
      </pc:docMkLst>
      <pc:sldChg chg="modSp">
        <pc:chgData name="Bandi Ganesh" userId="" providerId="" clId="Web-{8A8A31DB-6F4F-467B-A453-D19678908A54}" dt="2024-04-29T08:42:17.830" v="287"/>
        <pc:sldMkLst>
          <pc:docMk/>
          <pc:sldMk cId="3051149279" sldId="2147471548"/>
        </pc:sldMkLst>
        <pc:graphicFrameChg chg="mod modGraphic">
          <ac:chgData name="Bandi Ganesh" userId="" providerId="" clId="Web-{8A8A31DB-6F4F-467B-A453-D19678908A54}" dt="2024-04-29T08:42:17.830" v="287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Ramyasree Pattem" clId="Web-{F97E8330-23C1-4930-97EB-BCF003601635}"/>
    <pc:docChg chg="modSld">
      <pc:chgData name="Ramyasree Pattem" userId="" providerId="" clId="Web-{F97E8330-23C1-4930-97EB-BCF003601635}" dt="2024-04-19T14:20:22.058" v="16"/>
      <pc:docMkLst>
        <pc:docMk/>
      </pc:docMkLst>
      <pc:sldChg chg="modSp">
        <pc:chgData name="Ramyasree Pattem" userId="" providerId="" clId="Web-{F97E8330-23C1-4930-97EB-BCF003601635}" dt="2024-04-19T14:20:22.058" v="16"/>
        <pc:sldMkLst>
          <pc:docMk/>
          <pc:sldMk cId="4213397551" sldId="2147477665"/>
        </pc:sldMkLst>
        <pc:graphicFrameChg chg="mod modGraphic">
          <ac:chgData name="Ramyasree Pattem" userId="" providerId="" clId="Web-{F97E8330-23C1-4930-97EB-BCF003601635}" dt="2024-04-19T14:20:22.058" v="16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Rajesh Kathulapalli" clId="Web-{9615E4C6-AD30-4BAC-9984-AC445950CC5E}"/>
    <pc:docChg chg="modSld">
      <pc:chgData name="Rajesh Kathulapalli" userId="" providerId="" clId="Web-{9615E4C6-AD30-4BAC-9984-AC445950CC5E}" dt="2024-04-08T08:36:54.203" v="224"/>
      <pc:docMkLst>
        <pc:docMk/>
      </pc:docMkLst>
      <pc:sldChg chg="modSp">
        <pc:chgData name="Rajesh Kathulapalli" userId="" providerId="" clId="Web-{9615E4C6-AD30-4BAC-9984-AC445950CC5E}" dt="2024-04-08T08:36:54.203" v="224"/>
        <pc:sldMkLst>
          <pc:docMk/>
          <pc:sldMk cId="1256049212" sldId="2147477664"/>
        </pc:sldMkLst>
        <pc:graphicFrameChg chg="mod modGraphic">
          <ac:chgData name="Rajesh Kathulapalli" userId="" providerId="" clId="Web-{9615E4C6-AD30-4BAC-9984-AC445950CC5E}" dt="2024-04-08T08:36:54.203" v="224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Rajesh Kathulapalli" clId="Web-{67593E27-DE8B-48BE-BD08-4E3F2319F3FA}"/>
    <pc:docChg chg="modSld">
      <pc:chgData name="Rajesh Kathulapalli" userId="" providerId="" clId="Web-{67593E27-DE8B-48BE-BD08-4E3F2319F3FA}" dt="2024-05-20T10:01:52.625" v="4" actId="1076"/>
      <pc:docMkLst>
        <pc:docMk/>
      </pc:docMkLst>
      <pc:sldChg chg="modSp">
        <pc:chgData name="Rajesh Kathulapalli" userId="" providerId="" clId="Web-{67593E27-DE8B-48BE-BD08-4E3F2319F3FA}" dt="2024-05-20T10:01:52.625" v="4" actId="1076"/>
        <pc:sldMkLst>
          <pc:docMk/>
          <pc:sldMk cId="1256049212" sldId="2147477664"/>
        </pc:sldMkLst>
        <pc:graphicFrameChg chg="mod">
          <ac:chgData name="Rajesh Kathulapalli" userId="" providerId="" clId="Web-{67593E27-DE8B-48BE-BD08-4E3F2319F3FA}" dt="2024-05-20T10:01:35.125" v="0" actId="1076"/>
          <ac:graphicFrameMkLst>
            <pc:docMk/>
            <pc:sldMk cId="1256049212" sldId="2147477664"/>
            <ac:graphicFrameMk id="2" creationId="{6FA1B12E-F1FE-8D5E-2C3B-503520197D66}"/>
          </ac:graphicFrameMkLst>
        </pc:graphicFrameChg>
        <pc:graphicFrameChg chg="mod">
          <ac:chgData name="Rajesh Kathulapalli" userId="" providerId="" clId="Web-{67593E27-DE8B-48BE-BD08-4E3F2319F3FA}" dt="2024-05-20T10:01:48.718" v="3" actId="1076"/>
          <ac:graphicFrameMkLst>
            <pc:docMk/>
            <pc:sldMk cId="1256049212" sldId="2147477664"/>
            <ac:graphicFrameMk id="6" creationId="{31F6D001-78F3-4B8B-872D-36E57CD1A630}"/>
          </ac:graphicFrameMkLst>
        </pc:graphicFrameChg>
        <pc:picChg chg="mod">
          <ac:chgData name="Rajesh Kathulapalli" userId="" providerId="" clId="Web-{67593E27-DE8B-48BE-BD08-4E3F2319F3FA}" dt="2024-05-20T10:01:52.625" v="4" actId="1076"/>
          <ac:picMkLst>
            <pc:docMk/>
            <pc:sldMk cId="1256049212" sldId="2147477664"/>
            <ac:picMk id="9" creationId="{1924AA1B-4C87-C8F7-EE24-1727B868E068}"/>
          </ac:picMkLst>
        </pc:picChg>
      </pc:sldChg>
    </pc:docChg>
  </pc:docChgLst>
  <pc:docChgLst>
    <pc:chgData name="Reddaiah Tanneru" clId="Web-{0D4DE829-AFCD-4C0C-851A-EFFFB3F47B0B}"/>
    <pc:docChg chg="modSld">
      <pc:chgData name="Reddaiah Tanneru" userId="" providerId="" clId="Web-{0D4DE829-AFCD-4C0C-851A-EFFFB3F47B0B}" dt="2024-07-01T10:06:36.920" v="39"/>
      <pc:docMkLst>
        <pc:docMk/>
      </pc:docMkLst>
      <pc:sldChg chg="modSp">
        <pc:chgData name="Reddaiah Tanneru" userId="" providerId="" clId="Web-{0D4DE829-AFCD-4C0C-851A-EFFFB3F47B0B}" dt="2024-07-01T10:06:36.920" v="39"/>
        <pc:sldMkLst>
          <pc:docMk/>
          <pc:sldMk cId="484853796" sldId="2147471546"/>
        </pc:sldMkLst>
        <pc:graphicFrameChg chg="mod modGraphic">
          <ac:chgData name="Reddaiah Tanneru" userId="" providerId="" clId="Web-{0D4DE829-AFCD-4C0C-851A-EFFFB3F47B0B}" dt="2024-07-01T10:06:36.920" v="39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</pc:sldChg>
    </pc:docChg>
  </pc:docChgLst>
  <pc:docChgLst>
    <pc:chgData name="Robert Oinam" clId="Web-{F5EDA4AF-8D99-43A7-838D-50F87C9D9DB0}"/>
    <pc:docChg chg="modSld">
      <pc:chgData name="Robert Oinam" userId="" providerId="" clId="Web-{F5EDA4AF-8D99-43A7-838D-50F87C9D9DB0}" dt="2024-02-19T06:53:22.711" v="695"/>
      <pc:docMkLst>
        <pc:docMk/>
      </pc:docMkLst>
      <pc:sldChg chg="modSp">
        <pc:chgData name="Robert Oinam" userId="" providerId="" clId="Web-{F5EDA4AF-8D99-43A7-838D-50F87C9D9DB0}" dt="2024-02-19T06:53:22.711" v="695"/>
        <pc:sldMkLst>
          <pc:docMk/>
          <pc:sldMk cId="2422146712" sldId="2147471544"/>
        </pc:sldMkLst>
        <pc:graphicFrameChg chg="mod modGraphic">
          <ac:chgData name="Robert Oinam" userId="" providerId="" clId="Web-{F5EDA4AF-8D99-43A7-838D-50F87C9D9DB0}" dt="2024-02-19T06:50:27.584" v="679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F5EDA4AF-8D99-43A7-838D-50F87C9D9DB0}" dt="2024-02-19T06:42:55.530" v="113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  <pc:graphicFrameChg chg="mod modGraphic">
          <ac:chgData name="Robert Oinam" userId="" providerId="" clId="Web-{F5EDA4AF-8D99-43A7-838D-50F87C9D9DB0}" dt="2024-02-19T06:53:22.711" v="695"/>
          <ac:graphicFrameMkLst>
            <pc:docMk/>
            <pc:sldMk cId="2422146712" sldId="2147471544"/>
            <ac:graphicFrameMk id="14" creationId="{6182AFD7-E7D2-C3C0-27EF-53B5685E010C}"/>
          </ac:graphicFrameMkLst>
        </pc:graphicFrameChg>
      </pc:sldChg>
    </pc:docChg>
  </pc:docChgLst>
  <pc:docChgLst>
    <pc:chgData name="Oddepalli Mahender" clId="Web-{FD82B380-860D-4FE4-A993-9C0BC64DA272}"/>
    <pc:docChg chg="modSld">
      <pc:chgData name="Oddepalli Mahender" userId="" providerId="" clId="Web-{FD82B380-860D-4FE4-A993-9C0BC64DA272}" dt="2024-04-22T06:20:04.546" v="64"/>
      <pc:docMkLst>
        <pc:docMk/>
      </pc:docMkLst>
      <pc:sldChg chg="addSp delSp modSp">
        <pc:chgData name="Oddepalli Mahender" userId="" providerId="" clId="Web-{FD82B380-860D-4FE4-A993-9C0BC64DA272}" dt="2024-04-22T06:20:04.546" v="64"/>
        <pc:sldMkLst>
          <pc:docMk/>
          <pc:sldMk cId="4213397551" sldId="2147477665"/>
        </pc:sldMkLst>
        <pc:spChg chg="add del mod">
          <ac:chgData name="Oddepalli Mahender" userId="" providerId="" clId="Web-{FD82B380-860D-4FE4-A993-9C0BC64DA272}" dt="2024-04-22T06:14:02.314" v="42" actId="20577"/>
          <ac:spMkLst>
            <pc:docMk/>
            <pc:sldMk cId="4213397551" sldId="2147477665"/>
            <ac:spMk id="6" creationId="{5AC1DE81-8655-4940-00DE-3D7D592BED5F}"/>
          </ac:spMkLst>
        </pc:spChg>
        <pc:graphicFrameChg chg="mod modGraphic">
          <ac:chgData name="Oddepalli Mahender" userId="" providerId="" clId="Web-{FD82B380-860D-4FE4-A993-9C0BC64DA272}" dt="2024-04-22T06:20:04.546" v="64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VENKANNA DARAVATHU" clId="Web-{DC9F69B7-1F50-4C2A-BB4A-061C6BD7B29F}"/>
    <pc:docChg chg="modSld">
      <pc:chgData name="VENKANNA DARAVATHU" userId="" providerId="" clId="Web-{DC9F69B7-1F50-4C2A-BB4A-061C6BD7B29F}" dt="2024-01-29T11:58:34.770" v="3"/>
      <pc:docMkLst>
        <pc:docMk/>
      </pc:docMkLst>
      <pc:sldChg chg="modSp">
        <pc:chgData name="VENKANNA DARAVATHU" userId="" providerId="" clId="Web-{DC9F69B7-1F50-4C2A-BB4A-061C6BD7B29F}" dt="2024-01-29T11:58:34.770" v="3"/>
        <pc:sldMkLst>
          <pc:docMk/>
          <pc:sldMk cId="1644857702" sldId="2147471540"/>
        </pc:sldMkLst>
        <pc:graphicFrameChg chg="mod modGraphic">
          <ac:chgData name="VENKANNA DARAVATHU" userId="" providerId="" clId="Web-{DC9F69B7-1F50-4C2A-BB4A-061C6BD7B29F}" dt="2024-01-29T11:58:34.770" v="3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Rajesh Kathulapalli" clId="Web-{8267D161-71FF-45FD-85D7-6962709FB6C1}"/>
    <pc:docChg chg="modSld">
      <pc:chgData name="Rajesh Kathulapalli" userId="" providerId="" clId="Web-{8267D161-71FF-45FD-85D7-6962709FB6C1}" dt="2024-03-18T07:33:56.553" v="292"/>
      <pc:docMkLst>
        <pc:docMk/>
      </pc:docMkLst>
      <pc:sldChg chg="modSp">
        <pc:chgData name="Rajesh Kathulapalli" userId="" providerId="" clId="Web-{8267D161-71FF-45FD-85D7-6962709FB6C1}" dt="2024-03-18T07:33:56.553" v="292"/>
        <pc:sldMkLst>
          <pc:docMk/>
          <pc:sldMk cId="1256049212" sldId="2147477664"/>
        </pc:sldMkLst>
        <pc:graphicFrameChg chg="mod modGraphic">
          <ac:chgData name="Rajesh Kathulapalli" userId="" providerId="" clId="Web-{8267D161-71FF-45FD-85D7-6962709FB6C1}" dt="2024-03-18T07:20:35.468" v="271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8267D161-71FF-45FD-85D7-6962709FB6C1}" dt="2024-03-18T07:33:56.553" v="292"/>
          <ac:graphicFrameMkLst>
            <pc:docMk/>
            <pc:sldMk cId="1256049212" sldId="2147477664"/>
            <ac:graphicFrameMk id="5" creationId="{140EC14E-1791-8B7E-071A-BD0828D44234}"/>
          </ac:graphicFrameMkLst>
        </pc:graphicFrameChg>
      </pc:sldChg>
    </pc:docChg>
  </pc:docChgLst>
  <pc:docChgLst>
    <pc:chgData name="Brijesh Gupta" clId="Web-{35F596EC-A97C-455A-BE9A-C2D4C409351C}"/>
    <pc:docChg chg="modSld">
      <pc:chgData name="Brijesh Gupta" userId="" providerId="" clId="Web-{35F596EC-A97C-455A-BE9A-C2D4C409351C}" dt="2023-11-27T03:11:30.938" v="1"/>
      <pc:docMkLst>
        <pc:docMk/>
      </pc:docMkLst>
      <pc:sldChg chg="modSp">
        <pc:chgData name="Brijesh Gupta" userId="" providerId="" clId="Web-{35F596EC-A97C-455A-BE9A-C2D4C409351C}" dt="2023-11-27T03:11:30.938" v="1"/>
        <pc:sldMkLst>
          <pc:docMk/>
          <pc:sldMk cId="3069475017" sldId="2147477653"/>
        </pc:sldMkLst>
        <pc:graphicFrameChg chg="mod modGraphic">
          <ac:chgData name="Brijesh Gupta" userId="" providerId="" clId="Web-{35F596EC-A97C-455A-BE9A-C2D4C409351C}" dt="2023-11-27T03:11:30.938" v="1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Brijesh Gupta" clId="Web-{FA3977AC-7A87-48D1-BA91-00375044A0C7}"/>
    <pc:docChg chg="modSld">
      <pc:chgData name="Brijesh Gupta" userId="" providerId="" clId="Web-{FA3977AC-7A87-48D1-BA91-00375044A0C7}" dt="2023-11-06T05:23:38.094" v="5"/>
      <pc:docMkLst>
        <pc:docMk/>
      </pc:docMkLst>
      <pc:sldChg chg="modSp">
        <pc:chgData name="Brijesh Gupta" userId="" providerId="" clId="Web-{FA3977AC-7A87-48D1-BA91-00375044A0C7}" dt="2023-11-06T05:23:38.094" v="5"/>
        <pc:sldMkLst>
          <pc:docMk/>
          <pc:sldMk cId="3590591741" sldId="2147471537"/>
        </pc:sldMkLst>
        <pc:graphicFrameChg chg="mod modGraphic">
          <ac:chgData name="Brijesh Gupta" userId="" providerId="" clId="Web-{FA3977AC-7A87-48D1-BA91-00375044A0C7}" dt="2023-11-06T05:23:38.094" v="5"/>
          <ac:graphicFrameMkLst>
            <pc:docMk/>
            <pc:sldMk cId="3590591741" sldId="2147471537"/>
            <ac:graphicFrameMk id="10" creationId="{6D245ECE-5EC2-DBF5-A9DC-925A1F4CBC51}"/>
          </ac:graphicFrameMkLst>
        </pc:graphicFrameChg>
      </pc:sldChg>
    </pc:docChg>
  </pc:docChgLst>
  <pc:docChgLst>
    <pc:chgData name="VENKANNA DARAVATHU" clId="Web-{13F19E97-05FB-43A1-B53C-B68F543BE853}"/>
    <pc:docChg chg="modSld">
      <pc:chgData name="VENKANNA DARAVATHU" userId="" providerId="" clId="Web-{13F19E97-05FB-43A1-B53C-B68F543BE853}" dt="2024-04-22T05:04:33.129" v="521"/>
      <pc:docMkLst>
        <pc:docMk/>
      </pc:docMkLst>
      <pc:sldChg chg="modSp">
        <pc:chgData name="VENKANNA DARAVATHU" userId="" providerId="" clId="Web-{13F19E97-05FB-43A1-B53C-B68F543BE853}" dt="2024-04-22T05:04:33.129" v="521"/>
        <pc:sldMkLst>
          <pc:docMk/>
          <pc:sldMk cId="2585924141" sldId="2147477676"/>
        </pc:sldMkLst>
        <pc:graphicFrameChg chg="mod modGraphic">
          <ac:chgData name="VENKANNA DARAVATHU" userId="" providerId="" clId="Web-{13F19E97-05FB-43A1-B53C-B68F543BE853}" dt="2024-04-22T05:04:33.129" v="521"/>
          <ac:graphicFrameMkLst>
            <pc:docMk/>
            <pc:sldMk cId="2585924141" sldId="2147477676"/>
            <ac:graphicFrameMk id="8" creationId="{DD801BE3-2AF1-4784-FB2B-38B68C8C91E3}"/>
          </ac:graphicFrameMkLst>
        </pc:graphicFrameChg>
      </pc:sldChg>
    </pc:docChg>
  </pc:docChgLst>
  <pc:docChgLst>
    <pc:chgData name="Vankayala Jipsa Rao" clId="Web-{32701D35-1B08-4218-B05F-BD0527537C9C}"/>
    <pc:docChg chg="modSld">
      <pc:chgData name="Vankayala Jipsa Rao" userId="" providerId="" clId="Web-{32701D35-1B08-4218-B05F-BD0527537C9C}" dt="2024-05-13T09:44:16.036" v="5"/>
      <pc:docMkLst>
        <pc:docMk/>
      </pc:docMkLst>
      <pc:sldChg chg="modSp">
        <pc:chgData name="Vankayala Jipsa Rao" userId="" providerId="" clId="Web-{32701D35-1B08-4218-B05F-BD0527537C9C}" dt="2024-05-13T09:44:16.036" v="5"/>
        <pc:sldMkLst>
          <pc:docMk/>
          <pc:sldMk cId="1768006258" sldId="2147471549"/>
        </pc:sldMkLst>
        <pc:graphicFrameChg chg="mod modGraphic">
          <ac:chgData name="Vankayala Jipsa Rao" userId="" providerId="" clId="Web-{32701D35-1B08-4218-B05F-BD0527537C9C}" dt="2024-05-13T09:44:16.036" v="5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Abhishek Kumar" clId="Web-{A2DA8825-100C-49F5-9A39-39C9EA4F3739}"/>
    <pc:docChg chg="modSld">
      <pc:chgData name="Abhishek Kumar" userId="" providerId="" clId="Web-{A2DA8825-100C-49F5-9A39-39C9EA4F3739}" dt="2024-04-03T07:29:11.633" v="79"/>
      <pc:docMkLst>
        <pc:docMk/>
      </pc:docMkLst>
      <pc:sldChg chg="modSp">
        <pc:chgData name="Abhishek Kumar" userId="" providerId="" clId="Web-{A2DA8825-100C-49F5-9A39-39C9EA4F3739}" dt="2024-04-03T07:29:11.633" v="79"/>
        <pc:sldMkLst>
          <pc:docMk/>
          <pc:sldMk cId="373300723" sldId="2147471547"/>
        </pc:sldMkLst>
        <pc:graphicFrameChg chg="mod modGraphic">
          <ac:chgData name="Abhishek Kumar" userId="" providerId="" clId="Web-{A2DA8825-100C-49F5-9A39-39C9EA4F3739}" dt="2024-04-03T07:29:11.633" v="79"/>
          <ac:graphicFrameMkLst>
            <pc:docMk/>
            <pc:sldMk cId="373300723" sldId="2147471547"/>
            <ac:graphicFrameMk id="2" creationId="{ABBCD705-41FB-C662-26D0-12D552C24EED}"/>
          </ac:graphicFrameMkLst>
        </pc:graphicFrameChg>
        <pc:graphicFrameChg chg="mod modGraphic">
          <ac:chgData name="Abhishek Kumar" userId="" providerId="" clId="Web-{A2DA8825-100C-49F5-9A39-39C9EA4F3739}" dt="2024-04-03T07:28:54.914" v="68"/>
          <ac:graphicFrameMkLst>
            <pc:docMk/>
            <pc:sldMk cId="373300723" sldId="2147471547"/>
            <ac:graphicFrameMk id="3" creationId="{9C0B3124-8A65-AF3E-3855-D4FD94E743B7}"/>
          </ac:graphicFrameMkLst>
        </pc:graphicFrameChg>
      </pc:sldChg>
    </pc:docChg>
  </pc:docChgLst>
  <pc:docChgLst>
    <pc:chgData name="Monalisha Beura" clId="Web-{CC4B4B3C-863B-455B-BC51-AA4B7C79D72B}"/>
    <pc:docChg chg="modSld">
      <pc:chgData name="Monalisha Beura" userId="" providerId="" clId="Web-{CC4B4B3C-863B-455B-BC51-AA4B7C79D72B}" dt="2024-04-29T04:37:49.667" v="63"/>
      <pc:docMkLst>
        <pc:docMk/>
      </pc:docMkLst>
      <pc:sldChg chg="modSp">
        <pc:chgData name="Monalisha Beura" userId="" providerId="" clId="Web-{CC4B4B3C-863B-455B-BC51-AA4B7C79D72B}" dt="2024-04-29T04:37:49.667" v="63"/>
        <pc:sldMkLst>
          <pc:docMk/>
          <pc:sldMk cId="3069475017" sldId="2147477653"/>
        </pc:sldMkLst>
        <pc:graphicFrameChg chg="mod modGraphic">
          <ac:chgData name="Monalisha Beura" userId="" providerId="" clId="Web-{CC4B4B3C-863B-455B-BC51-AA4B7C79D72B}" dt="2024-04-29T04:37:49.667" v="63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Reddaiah Tanneru" clId="Web-{F924BF2C-41DA-4BD2-AFDD-DB218AD41E23}"/>
    <pc:docChg chg="modSld">
      <pc:chgData name="Reddaiah Tanneru" userId="" providerId="" clId="Web-{F924BF2C-41DA-4BD2-AFDD-DB218AD41E23}" dt="2024-05-20T05:50:48.145" v="209"/>
      <pc:docMkLst>
        <pc:docMk/>
      </pc:docMkLst>
      <pc:sldChg chg="modSp">
        <pc:chgData name="Reddaiah Tanneru" userId="" providerId="" clId="Web-{F924BF2C-41DA-4BD2-AFDD-DB218AD41E23}" dt="2024-05-20T05:50:48.145" v="209"/>
        <pc:sldMkLst>
          <pc:docMk/>
          <pc:sldMk cId="484853796" sldId="2147471546"/>
        </pc:sldMkLst>
        <pc:graphicFrameChg chg="mod modGraphic">
          <ac:chgData name="Reddaiah Tanneru" userId="" providerId="" clId="Web-{F924BF2C-41DA-4BD2-AFDD-DB218AD41E23}" dt="2024-05-20T05:40:46.164" v="16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F924BF2C-41DA-4BD2-AFDD-DB218AD41E23}" dt="2024-05-20T05:50:48.145" v="209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F924BF2C-41DA-4BD2-AFDD-DB218AD41E23}" dt="2024-05-20T05:43:26.696" v="171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VENKANNA DARAVATHU" clId="Web-{D8C74C33-D14B-4174-9DE5-221CBA429B16}"/>
    <pc:docChg chg="addSld delSld modSld">
      <pc:chgData name="VENKANNA DARAVATHU" userId="" providerId="" clId="Web-{D8C74C33-D14B-4174-9DE5-221CBA429B16}" dt="2024-03-17T16:27:01.101" v="25"/>
      <pc:docMkLst>
        <pc:docMk/>
      </pc:docMkLst>
      <pc:sldChg chg="del">
        <pc:chgData name="VENKANNA DARAVATHU" userId="" providerId="" clId="Web-{D8C74C33-D14B-4174-9DE5-221CBA429B16}" dt="2024-03-17T16:26:31.585" v="1"/>
        <pc:sldMkLst>
          <pc:docMk/>
          <pc:sldMk cId="1836314392" sldId="2147477661"/>
        </pc:sldMkLst>
      </pc:sldChg>
      <pc:sldChg chg="modSp add">
        <pc:chgData name="VENKANNA DARAVATHU" userId="" providerId="" clId="Web-{D8C74C33-D14B-4174-9DE5-221CBA429B16}" dt="2024-03-17T16:27:01.101" v="25"/>
        <pc:sldMkLst>
          <pc:docMk/>
          <pc:sldMk cId="2387166476" sldId="2147477668"/>
        </pc:sldMkLst>
        <pc:graphicFrameChg chg="mod modGraphic">
          <ac:chgData name="VENKANNA DARAVATHU" userId="" providerId="" clId="Web-{D8C74C33-D14B-4174-9DE5-221CBA429B16}" dt="2024-03-17T16:27:01.101" v="25"/>
          <ac:graphicFrameMkLst>
            <pc:docMk/>
            <pc:sldMk cId="2387166476" sldId="2147477668"/>
            <ac:graphicFrameMk id="8" creationId="{DD801BE3-2AF1-4784-FB2B-38B68C8C91E3}"/>
          </ac:graphicFrameMkLst>
        </pc:graphicFrameChg>
      </pc:sldChg>
    </pc:docChg>
  </pc:docChgLst>
  <pc:docChgLst>
    <pc:chgData name="Abhishek Kumar" clId="Web-{59299873-1A77-40FE-B901-A6A8F696CDA4}"/>
    <pc:docChg chg="modSld">
      <pc:chgData name="Abhishek Kumar" userId="" providerId="" clId="Web-{59299873-1A77-40FE-B901-A6A8F696CDA4}" dt="2024-06-02T13:19:47.262" v="39"/>
      <pc:docMkLst>
        <pc:docMk/>
      </pc:docMkLst>
      <pc:sldChg chg="modSp">
        <pc:chgData name="Abhishek Kumar" userId="" providerId="" clId="Web-{59299873-1A77-40FE-B901-A6A8F696CDA4}" dt="2024-06-02T13:19:47.262" v="39"/>
        <pc:sldMkLst>
          <pc:docMk/>
          <pc:sldMk cId="2337447902" sldId="2147471545"/>
        </pc:sldMkLst>
        <pc:graphicFrameChg chg="mod modGraphic">
          <ac:chgData name="Abhishek Kumar" userId="" providerId="" clId="Web-{59299873-1A77-40FE-B901-A6A8F696CDA4}" dt="2024-06-02T13:19:47.262" v="39"/>
          <ac:graphicFrameMkLst>
            <pc:docMk/>
            <pc:sldMk cId="2337447902" sldId="2147471545"/>
            <ac:graphicFrameMk id="12" creationId="{6A639D5A-CB83-9E3E-6634-E8681ED99BE8}"/>
          </ac:graphicFrameMkLst>
        </pc:graphicFrameChg>
      </pc:sldChg>
      <pc:sldChg chg="modSp">
        <pc:chgData name="Abhishek Kumar" userId="" providerId="" clId="Web-{59299873-1A77-40FE-B901-A6A8F696CDA4}" dt="2024-06-02T12:36:18.525" v="3"/>
        <pc:sldMkLst>
          <pc:docMk/>
          <pc:sldMk cId="373300723" sldId="2147471547"/>
        </pc:sldMkLst>
        <pc:graphicFrameChg chg="mod modGraphic">
          <ac:chgData name="Abhishek Kumar" userId="" providerId="" clId="Web-{59299873-1A77-40FE-B901-A6A8F696CDA4}" dt="2024-06-02T12:36:18.525" v="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Lakshmi Prathyusha Bellam" clId="Web-{FB7F6535-58C1-41F4-9D56-4AC1BA05D7FE}"/>
    <pc:docChg chg="addSld delSld">
      <pc:chgData name="Lakshmi Prathyusha Bellam" userId="" providerId="" clId="Web-{FB7F6535-58C1-41F4-9D56-4AC1BA05D7FE}" dt="2024-06-02T14:20:12.885" v="1"/>
      <pc:docMkLst>
        <pc:docMk/>
      </pc:docMkLst>
      <pc:sldChg chg="del">
        <pc:chgData name="Lakshmi Prathyusha Bellam" userId="" providerId="" clId="Web-{FB7F6535-58C1-41F4-9D56-4AC1BA05D7FE}" dt="2024-06-02T14:20:06.620" v="0"/>
        <pc:sldMkLst>
          <pc:docMk/>
          <pc:sldMk cId="3902265519" sldId="2147477680"/>
        </pc:sldMkLst>
      </pc:sldChg>
      <pc:sldChg chg="add">
        <pc:chgData name="Lakshmi Prathyusha Bellam" userId="" providerId="" clId="Web-{FB7F6535-58C1-41F4-9D56-4AC1BA05D7FE}" dt="2024-06-02T14:20:12.885" v="1"/>
        <pc:sldMkLst>
          <pc:docMk/>
          <pc:sldMk cId="2487302093" sldId="2147477682"/>
        </pc:sldMkLst>
      </pc:sldChg>
    </pc:docChg>
  </pc:docChgLst>
  <pc:docChgLst>
    <pc:chgData name="Niveditha Madiri" clId="Web-{B073922F-3054-4DFD-BC7B-FE6A5ED693A4}"/>
    <pc:docChg chg="modSld">
      <pc:chgData name="Niveditha Madiri" userId="" providerId="" clId="Web-{B073922F-3054-4DFD-BC7B-FE6A5ED693A4}" dt="2024-02-19T07:37:03.402" v="401"/>
      <pc:docMkLst>
        <pc:docMk/>
      </pc:docMkLst>
      <pc:sldChg chg="modSp">
        <pc:chgData name="Niveditha Madiri" userId="" providerId="" clId="Web-{B073922F-3054-4DFD-BC7B-FE6A5ED693A4}" dt="2024-02-19T07:37:03.402" v="401"/>
        <pc:sldMkLst>
          <pc:docMk/>
          <pc:sldMk cId="2269746444" sldId="2147477647"/>
        </pc:sldMkLst>
        <pc:graphicFrameChg chg="mod modGraphic">
          <ac:chgData name="Niveditha Madiri" userId="" providerId="" clId="Web-{B073922F-3054-4DFD-BC7B-FE6A5ED693A4}" dt="2024-02-19T07:36:27.089" v="389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073922F-3054-4DFD-BC7B-FE6A5ED693A4}" dt="2024-02-19T07:37:03.402" v="401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B073922F-3054-4DFD-BC7B-FE6A5ED693A4}" dt="2024-02-19T07:36:54.136" v="399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B073922F-3054-4DFD-BC7B-FE6A5ED693A4}" dt="2024-02-19T07:30:42.523" v="129"/>
        <pc:sldMkLst>
          <pc:docMk/>
          <pc:sldMk cId="3524939644" sldId="2147477648"/>
        </pc:sldMkLst>
        <pc:graphicFrameChg chg="mod modGraphic">
          <ac:chgData name="Niveditha Madiri" userId="" providerId="" clId="Web-{B073922F-3054-4DFD-BC7B-FE6A5ED693A4}" dt="2024-02-19T07:29:57.476" v="109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B073922F-3054-4DFD-BC7B-FE6A5ED693A4}" dt="2024-02-19T07:30:42.523" v="129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B073922F-3054-4DFD-BC7B-FE6A5ED693A4}" dt="2024-02-19T07:30:27.460" v="123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Shweta Gupta" clId="Web-{33925CEB-DF79-4E63-9F0C-90E321FF7913}"/>
    <pc:docChg chg="modSld">
      <pc:chgData name="Shweta Gupta" userId="" providerId="" clId="Web-{33925CEB-DF79-4E63-9F0C-90E321FF7913}" dt="2023-11-17T10:48:33.785" v="94"/>
      <pc:docMkLst>
        <pc:docMk/>
      </pc:docMkLst>
      <pc:sldChg chg="modSp">
        <pc:chgData name="Shweta Gupta" userId="" providerId="" clId="Web-{33925CEB-DF79-4E63-9F0C-90E321FF7913}" dt="2023-11-17T10:48:33.785" v="94"/>
        <pc:sldMkLst>
          <pc:docMk/>
          <pc:sldMk cId="1644857702" sldId="2147471540"/>
        </pc:sldMkLst>
        <pc:graphicFrameChg chg="modGraphic">
          <ac:chgData name="Shweta Gupta" userId="" providerId="" clId="Web-{33925CEB-DF79-4E63-9F0C-90E321FF7913}" dt="2023-11-17T10:47:01.690" v="49"/>
          <ac:graphicFrameMkLst>
            <pc:docMk/>
            <pc:sldMk cId="1644857702" sldId="2147471540"/>
            <ac:graphicFrameMk id="2" creationId="{3B0D1E69-2448-929F-F98E-466BE2D88E91}"/>
          </ac:graphicFrameMkLst>
        </pc:graphicFrameChg>
        <pc:graphicFrameChg chg="mod modGraphic">
          <ac:chgData name="Shweta Gupta" userId="" providerId="" clId="Web-{33925CEB-DF79-4E63-9F0C-90E321FF7913}" dt="2023-11-17T10:48:33.785" v="94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Shweta Gupta" userId="" providerId="" clId="Web-{33925CEB-DF79-4E63-9F0C-90E321FF7913}" dt="2023-11-17T10:46:45.549" v="48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Abhishek Kumar" clId="Web-{C66949EA-35D6-4398-AA22-D6A2D11333BB}"/>
    <pc:docChg chg="modSld">
      <pc:chgData name="Abhishek Kumar" userId="" providerId="" clId="Web-{C66949EA-35D6-4398-AA22-D6A2D11333BB}" dt="2023-11-17T07:13:10.592" v="213"/>
      <pc:docMkLst>
        <pc:docMk/>
      </pc:docMkLst>
      <pc:sldChg chg="modSp">
        <pc:chgData name="Abhishek Kumar" userId="" providerId="" clId="Web-{C66949EA-35D6-4398-AA22-D6A2D11333BB}" dt="2023-11-17T07:13:10.592" v="213"/>
        <pc:sldMkLst>
          <pc:docMk/>
          <pc:sldMk cId="373300723" sldId="2147471547"/>
        </pc:sldMkLst>
        <pc:graphicFrameChg chg="mod modGraphic">
          <ac:chgData name="Abhishek Kumar" userId="" providerId="" clId="Web-{C66949EA-35D6-4398-AA22-D6A2D11333BB}" dt="2023-11-17T07:02:55.241" v="161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C66949EA-35D6-4398-AA22-D6A2D11333BB}" dt="2023-11-17T07:13:10.592" v="21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Abhishek Kumar" clId="Web-{76235F52-629E-4462-A996-3124624688D7}"/>
    <pc:docChg chg="modSld">
      <pc:chgData name="Abhishek Kumar" userId="" providerId="" clId="Web-{76235F52-629E-4462-A996-3124624688D7}" dt="2023-11-17T10:30:39.227" v="480"/>
      <pc:docMkLst>
        <pc:docMk/>
      </pc:docMkLst>
      <pc:sldChg chg="addSp delSp modSp">
        <pc:chgData name="Abhishek Kumar" userId="" providerId="" clId="Web-{76235F52-629E-4462-A996-3124624688D7}" dt="2023-11-17T10:30:39.227" v="480"/>
        <pc:sldMkLst>
          <pc:docMk/>
          <pc:sldMk cId="373300723" sldId="2147471547"/>
        </pc:sldMkLst>
        <pc:graphicFrameChg chg="add del mod modGraphic">
          <ac:chgData name="Abhishek Kumar" userId="" providerId="" clId="Web-{76235F52-629E-4462-A996-3124624688D7}" dt="2023-11-17T10:30:39.227" v="480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VENKANNA DARAVATHU" clId="Web-{CDB0812F-1D24-4321-BBC2-3EC43E3D0DCD}"/>
    <pc:docChg chg="modSld">
      <pc:chgData name="VENKANNA DARAVATHU" userId="" providerId="" clId="Web-{CDB0812F-1D24-4321-BBC2-3EC43E3D0DCD}" dt="2023-11-20T08:34:32.040" v="233"/>
      <pc:docMkLst>
        <pc:docMk/>
      </pc:docMkLst>
      <pc:sldChg chg="modSp">
        <pc:chgData name="VENKANNA DARAVATHU" userId="" providerId="" clId="Web-{CDB0812F-1D24-4321-BBC2-3EC43E3D0DCD}" dt="2023-11-20T08:34:32.040" v="233"/>
        <pc:sldMkLst>
          <pc:docMk/>
          <pc:sldMk cId="1644857702" sldId="2147471540"/>
        </pc:sldMkLst>
        <pc:graphicFrameChg chg="mod modGraphic">
          <ac:chgData name="VENKANNA DARAVATHU" userId="" providerId="" clId="Web-{CDB0812F-1D24-4321-BBC2-3EC43E3D0DCD}" dt="2023-11-20T08:34:32.040" v="233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VENKANNA DARAVATHU" clId="Web-{330CD8CE-B475-4248-A361-E2A7AF101309}"/>
    <pc:docChg chg="modSld">
      <pc:chgData name="VENKANNA DARAVATHU" userId="" providerId="" clId="Web-{330CD8CE-B475-4248-A361-E2A7AF101309}" dt="2024-03-11T08:38:43.336" v="5"/>
      <pc:docMkLst>
        <pc:docMk/>
      </pc:docMkLst>
      <pc:sldChg chg="modSp">
        <pc:chgData name="VENKANNA DARAVATHU" userId="" providerId="" clId="Web-{330CD8CE-B475-4248-A361-E2A7AF101309}" dt="2024-03-11T08:38:43.336" v="5"/>
        <pc:sldMkLst>
          <pc:docMk/>
          <pc:sldMk cId="1836314392" sldId="2147477661"/>
        </pc:sldMkLst>
        <pc:graphicFrameChg chg="mod modGraphic">
          <ac:chgData name="VENKANNA DARAVATHU" userId="" providerId="" clId="Web-{330CD8CE-B475-4248-A361-E2A7AF101309}" dt="2024-03-11T08:38:43.336" v="5"/>
          <ac:graphicFrameMkLst>
            <pc:docMk/>
            <pc:sldMk cId="1836314392" sldId="2147477661"/>
            <ac:graphicFrameMk id="8" creationId="{DD801BE3-2AF1-4784-FB2B-38B68C8C91E3}"/>
          </ac:graphicFrameMkLst>
        </pc:graphicFrameChg>
      </pc:sldChg>
    </pc:docChg>
  </pc:docChgLst>
  <pc:docChgLst>
    <pc:chgData name="Ramyasree Pattem" clId="Web-{3FF2F6DD-E896-40DC-B746-D58A4606628D}"/>
    <pc:docChg chg="modSld">
      <pc:chgData name="Ramyasree Pattem" userId="" providerId="" clId="Web-{3FF2F6DD-E896-40DC-B746-D58A4606628D}" dt="2024-03-25T07:08:06.323" v="360"/>
      <pc:docMkLst>
        <pc:docMk/>
      </pc:docMkLst>
      <pc:sldChg chg="modSp">
        <pc:chgData name="Ramyasree Pattem" userId="" providerId="" clId="Web-{3FF2F6DD-E896-40DC-B746-D58A4606628D}" dt="2024-03-25T07:08:06.323" v="360"/>
        <pc:sldMkLst>
          <pc:docMk/>
          <pc:sldMk cId="4213397551" sldId="2147477665"/>
        </pc:sldMkLst>
        <pc:graphicFrameChg chg="mod modGraphic">
          <ac:chgData name="Ramyasree Pattem" userId="" providerId="" clId="Web-{3FF2F6DD-E896-40DC-B746-D58A4606628D}" dt="2024-03-25T07:08:06.323" v="360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Abhishek Kumar" clId="Web-{DD40E210-6AEC-45A5-AC39-5B94223AD79D}"/>
    <pc:docChg chg="modSld">
      <pc:chgData name="Abhishek Kumar" userId="" providerId="" clId="Web-{DD40E210-6AEC-45A5-AC39-5B94223AD79D}" dt="2023-11-03T13:54:24.666" v="552"/>
      <pc:docMkLst>
        <pc:docMk/>
      </pc:docMkLst>
      <pc:sldChg chg="modSp">
        <pc:chgData name="Abhishek Kumar" userId="" providerId="" clId="Web-{DD40E210-6AEC-45A5-AC39-5B94223AD79D}" dt="2023-11-03T13:54:24.666" v="552"/>
        <pc:sldMkLst>
          <pc:docMk/>
          <pc:sldMk cId="373300723" sldId="2147471547"/>
        </pc:sldMkLst>
        <pc:graphicFrameChg chg="modGraphic">
          <ac:chgData name="Abhishek Kumar" userId="" providerId="" clId="Web-{DD40E210-6AEC-45A5-AC39-5B94223AD79D}" dt="2023-11-03T13:42:45.189" v="46"/>
          <ac:graphicFrameMkLst>
            <pc:docMk/>
            <pc:sldMk cId="373300723" sldId="2147471547"/>
            <ac:graphicFrameMk id="2" creationId="{ABBCD705-41FB-C662-26D0-12D552C24EED}"/>
          </ac:graphicFrameMkLst>
        </pc:graphicFrameChg>
        <pc:graphicFrameChg chg="mod modGraphic">
          <ac:chgData name="Abhishek Kumar" userId="" providerId="" clId="Web-{DD40E210-6AEC-45A5-AC39-5B94223AD79D}" dt="2023-11-03T13:43:05.830" v="54"/>
          <ac:graphicFrameMkLst>
            <pc:docMk/>
            <pc:sldMk cId="373300723" sldId="2147471547"/>
            <ac:graphicFrameMk id="3" creationId="{9C0B3124-8A65-AF3E-3855-D4FD94E743B7}"/>
          </ac:graphicFrameMkLst>
        </pc:graphicFrameChg>
        <pc:graphicFrameChg chg="mod modGraphic">
          <ac:chgData name="Abhishek Kumar" userId="" providerId="" clId="Web-{DD40E210-6AEC-45A5-AC39-5B94223AD79D}" dt="2023-11-03T13:51:01.195" v="406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DD40E210-6AEC-45A5-AC39-5B94223AD79D}" dt="2023-11-03T13:54:24.666" v="552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Brijesh Gupta" clId="Web-{F14182F6-3AC9-4EF1-ABBD-213727212748}"/>
    <pc:docChg chg="modSld">
      <pc:chgData name="Brijesh Gupta" userId="" providerId="" clId="Web-{F14182F6-3AC9-4EF1-ABBD-213727212748}" dt="2024-04-03T14:21:57.537" v="77"/>
      <pc:docMkLst>
        <pc:docMk/>
      </pc:docMkLst>
      <pc:sldChg chg="modSp">
        <pc:chgData name="Brijesh Gupta" userId="" providerId="" clId="Web-{F14182F6-3AC9-4EF1-ABBD-213727212748}" dt="2024-04-03T14:21:57.537" v="77"/>
        <pc:sldMkLst>
          <pc:docMk/>
          <pc:sldMk cId="3069475017" sldId="2147477653"/>
        </pc:sldMkLst>
        <pc:graphicFrameChg chg="mod modGraphic">
          <ac:chgData name="Brijesh Gupta" userId="" providerId="" clId="Web-{F14182F6-3AC9-4EF1-ABBD-213727212748}" dt="2024-04-03T14:21:57.537" v="77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</pc:sldChg>
    </pc:docChg>
  </pc:docChgLst>
  <pc:docChgLst>
    <pc:chgData name="VENKANNA DARAVATHU" clId="Web-{83670A75-B4E8-4A0C-854F-EA8CC4AF6115}"/>
    <pc:docChg chg="modSld">
      <pc:chgData name="VENKANNA DARAVATHU" userId="" providerId="" clId="Web-{83670A75-B4E8-4A0C-854F-EA8CC4AF6115}" dt="2024-01-08T08:47:21.800" v="881"/>
      <pc:docMkLst>
        <pc:docMk/>
      </pc:docMkLst>
      <pc:sldChg chg="modSp">
        <pc:chgData name="VENKANNA DARAVATHU" userId="" providerId="" clId="Web-{83670A75-B4E8-4A0C-854F-EA8CC4AF6115}" dt="2024-01-08T08:47:21.800" v="881"/>
        <pc:sldMkLst>
          <pc:docMk/>
          <pc:sldMk cId="1644857702" sldId="2147471540"/>
        </pc:sldMkLst>
        <pc:graphicFrameChg chg="mod modGraphic">
          <ac:chgData name="VENKANNA DARAVATHU" userId="" providerId="" clId="Web-{83670A75-B4E8-4A0C-854F-EA8CC4AF6115}" dt="2024-01-08T08:47:21.800" v="881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VENKANNA DARAVATHU" userId="" providerId="" clId="Web-{83670A75-B4E8-4A0C-854F-EA8CC4AF6115}" dt="2024-01-08T08:46:19.439" v="869"/>
          <ac:graphicFrameMkLst>
            <pc:docMk/>
            <pc:sldMk cId="1644857702" sldId="2147471540"/>
            <ac:graphicFrameMk id="13" creationId="{ACB8D103-5E79-CF5E-888F-C2031F00CB92}"/>
          </ac:graphicFrameMkLst>
        </pc:graphicFrameChg>
      </pc:sldChg>
    </pc:docChg>
  </pc:docChgLst>
  <pc:docChgLst>
    <pc:chgData name="Abhishek Kumar" clId="Web-{40DA2D46-472E-41EF-9230-4025B2771D41}"/>
    <pc:docChg chg="modSld">
      <pc:chgData name="Abhishek Kumar" userId="" providerId="" clId="Web-{40DA2D46-472E-41EF-9230-4025B2771D41}" dt="2023-10-16T10:18:19.792" v="15"/>
      <pc:docMkLst>
        <pc:docMk/>
      </pc:docMkLst>
      <pc:sldChg chg="modSp">
        <pc:chgData name="Abhishek Kumar" userId="" providerId="" clId="Web-{40DA2D46-472E-41EF-9230-4025B2771D41}" dt="2023-10-16T10:18:19.792" v="15"/>
        <pc:sldMkLst>
          <pc:docMk/>
          <pc:sldMk cId="373300723" sldId="2147471547"/>
        </pc:sldMkLst>
        <pc:graphicFrameChg chg="mod modGraphic">
          <ac:chgData name="Abhishek Kumar" userId="" providerId="" clId="Web-{40DA2D46-472E-41EF-9230-4025B2771D41}" dt="2023-10-16T10:18:19.792" v="15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40DA2D46-472E-41EF-9230-4025B2771D41}" dt="2023-10-16T10:07:22.883" v="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Shivani Rana" clId="Web-{503A21CD-7EA7-4B49-8D81-5C0DF433B249}"/>
    <pc:docChg chg="modSld">
      <pc:chgData name="Shivani Rana" userId="" providerId="" clId="Web-{503A21CD-7EA7-4B49-8D81-5C0DF433B249}" dt="2024-01-19T10:44:53.153" v="72"/>
      <pc:docMkLst>
        <pc:docMk/>
      </pc:docMkLst>
      <pc:sldChg chg="modSp">
        <pc:chgData name="Shivani Rana" userId="" providerId="" clId="Web-{503A21CD-7EA7-4B49-8D81-5C0DF433B249}" dt="2024-01-19T10:44:53.153" v="72"/>
        <pc:sldMkLst>
          <pc:docMk/>
          <pc:sldMk cId="3261528758" sldId="2147471536"/>
        </pc:sldMkLst>
        <pc:graphicFrameChg chg="mod modGraphic">
          <ac:chgData name="Shivani Rana" userId="" providerId="" clId="Web-{503A21CD-7EA7-4B49-8D81-5C0DF433B249}" dt="2024-01-19T10:41:04.447" v="53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  <pc:graphicFrameChg chg="mod modGraphic">
          <ac:chgData name="Shivani Rana" userId="" providerId="" clId="Web-{503A21CD-7EA7-4B49-8D81-5C0DF433B249}" dt="2024-01-19T10:44:53.153" v="72"/>
          <ac:graphicFrameMkLst>
            <pc:docMk/>
            <pc:sldMk cId="3261528758" sldId="2147471536"/>
            <ac:graphicFrameMk id="10" creationId="{3C8B9C57-29B3-841F-B475-9ADA2F22133D}"/>
          </ac:graphicFrameMkLst>
        </pc:graphicFrameChg>
        <pc:graphicFrameChg chg="mod modGraphic">
          <ac:chgData name="Shivani Rana" userId="" providerId="" clId="Web-{503A21CD-7EA7-4B49-8D81-5C0DF433B249}" dt="2024-01-19T10:43:35.480" v="63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  <pc:graphicFrameChg chg="modGraphic">
          <ac:chgData name="Shivani Rana" userId="" providerId="" clId="Web-{503A21CD-7EA7-4B49-8D81-5C0DF433B249}" dt="2024-01-19T10:44:36.934" v="71"/>
          <ac:graphicFrameMkLst>
            <pc:docMk/>
            <pc:sldMk cId="3261528758" sldId="2147471536"/>
            <ac:graphicFrameMk id="14" creationId="{DED3B42D-8067-054D-46A0-A30C18E1F2CF}"/>
          </ac:graphicFrameMkLst>
        </pc:graphicFrameChg>
      </pc:sldChg>
    </pc:docChg>
  </pc:docChgLst>
  <pc:docChgLst>
    <pc:chgData name="Brijesh Gupta" clId="Web-{DCA477F9-B452-4787-9AB8-6DEBC97948D5}"/>
    <pc:docChg chg="modSld">
      <pc:chgData name="Brijesh Gupta" userId="" providerId="" clId="Web-{DCA477F9-B452-4787-9AB8-6DEBC97948D5}" dt="2024-03-18T05:49:48.690" v="348"/>
      <pc:docMkLst>
        <pc:docMk/>
      </pc:docMkLst>
      <pc:sldChg chg="modSp">
        <pc:chgData name="Brijesh Gupta" userId="" providerId="" clId="Web-{DCA477F9-B452-4787-9AB8-6DEBC97948D5}" dt="2024-03-18T05:49:48.690" v="348"/>
        <pc:sldMkLst>
          <pc:docMk/>
          <pc:sldMk cId="3069475017" sldId="2147477653"/>
        </pc:sldMkLst>
        <pc:graphicFrameChg chg="mod modGraphic">
          <ac:chgData name="Brijesh Gupta" userId="" providerId="" clId="Web-{DCA477F9-B452-4787-9AB8-6DEBC97948D5}" dt="2024-03-18T05:44:19.607" v="69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  <pc:graphicFrameChg chg="mod modGraphic">
          <ac:chgData name="Brijesh Gupta" userId="" providerId="" clId="Web-{DCA477F9-B452-4787-9AB8-6DEBC97948D5}" dt="2024-03-18T05:49:48.690" v="348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VISHNU VARDHAN Syamala" clId="Web-{43769668-C370-48D9-975F-6F309E1F74D8}"/>
    <pc:docChg chg="modSld">
      <pc:chgData name="VISHNU VARDHAN Syamala" userId="" providerId="" clId="Web-{43769668-C370-48D9-975F-6F309E1F74D8}" dt="2024-01-08T10:40:22.622" v="119"/>
      <pc:docMkLst>
        <pc:docMk/>
      </pc:docMkLst>
      <pc:sldChg chg="modSp">
        <pc:chgData name="VISHNU VARDHAN Syamala" userId="" providerId="" clId="Web-{43769668-C370-48D9-975F-6F309E1F74D8}" dt="2024-01-08T10:40:22.622" v="119"/>
        <pc:sldMkLst>
          <pc:docMk/>
          <pc:sldMk cId="2912535993" sldId="2147471550"/>
        </pc:sldMkLst>
        <pc:graphicFrameChg chg="mod modGraphic">
          <ac:chgData name="VISHNU VARDHAN Syamala" userId="" providerId="" clId="Web-{43769668-C370-48D9-975F-6F309E1F74D8}" dt="2024-01-08T10:40:22.622" v="119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Abhishek Kumar" clId="Web-{8ECE1262-1A29-4775-93CF-8CF4A8015A7D}"/>
    <pc:docChg chg="modSld">
      <pc:chgData name="Abhishek Kumar" userId="" providerId="" clId="Web-{8ECE1262-1A29-4775-93CF-8CF4A8015A7D}" dt="2023-12-04T11:06:43.432" v="57"/>
      <pc:docMkLst>
        <pc:docMk/>
      </pc:docMkLst>
      <pc:sldChg chg="modSp">
        <pc:chgData name="Abhishek Kumar" userId="" providerId="" clId="Web-{8ECE1262-1A29-4775-93CF-8CF4A8015A7D}" dt="2023-12-04T11:06:43.432" v="57"/>
        <pc:sldMkLst>
          <pc:docMk/>
          <pc:sldMk cId="373300723" sldId="2147471547"/>
        </pc:sldMkLst>
        <pc:graphicFrameChg chg="mod modGraphic">
          <ac:chgData name="Abhishek Kumar" userId="" providerId="" clId="Web-{8ECE1262-1A29-4775-93CF-8CF4A8015A7D}" dt="2023-12-04T11:06:43.432" v="57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Rajesh Kathulapalli" clId="Web-{7E47A7DD-9C38-4602-93B6-541FD339FE27}"/>
    <pc:docChg chg="modSld">
      <pc:chgData name="Rajesh Kathulapalli" userId="" providerId="" clId="Web-{7E47A7DD-9C38-4602-93B6-541FD339FE27}" dt="2024-03-04T08:42:52.865" v="61"/>
      <pc:docMkLst>
        <pc:docMk/>
      </pc:docMkLst>
      <pc:sldChg chg="modSp">
        <pc:chgData name="Rajesh Kathulapalli" userId="" providerId="" clId="Web-{7E47A7DD-9C38-4602-93B6-541FD339FE27}" dt="2024-03-04T08:42:52.865" v="61"/>
        <pc:sldMkLst>
          <pc:docMk/>
          <pc:sldMk cId="3372091551" sldId="2147471543"/>
        </pc:sldMkLst>
        <pc:graphicFrameChg chg="mod modGraphic">
          <ac:chgData name="Rajesh Kathulapalli" userId="" providerId="" clId="Web-{7E47A7DD-9C38-4602-93B6-541FD339FE27}" dt="2024-03-04T08:42:52.865" v="61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</pc:sldChg>
      <pc:sldChg chg="modSp">
        <pc:chgData name="Rajesh Kathulapalli" userId="" providerId="" clId="Web-{7E47A7DD-9C38-4602-93B6-541FD339FE27}" dt="2024-03-04T08:42:25.943" v="39"/>
        <pc:sldMkLst>
          <pc:docMk/>
          <pc:sldMk cId="1256049212" sldId="2147477664"/>
        </pc:sldMkLst>
        <pc:graphicFrameChg chg="mod modGraphic">
          <ac:chgData name="Rajesh Kathulapalli" userId="" providerId="" clId="Web-{7E47A7DD-9C38-4602-93B6-541FD339FE27}" dt="2024-03-04T08:39:54.178" v="9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7E47A7DD-9C38-4602-93B6-541FD339FE27}" dt="2024-03-04T08:42:25.943" v="39"/>
          <ac:graphicFrameMkLst>
            <pc:docMk/>
            <pc:sldMk cId="1256049212" sldId="2147477664"/>
            <ac:graphicFrameMk id="5" creationId="{140EC14E-1791-8B7E-071A-BD0828D44234}"/>
          </ac:graphicFrameMkLst>
        </pc:graphicFrameChg>
      </pc:sldChg>
    </pc:docChg>
  </pc:docChgLst>
  <pc:docChgLst>
    <pc:chgData name="Digo George" clId="Web-{28E725A1-EAA4-4E93-8978-49D6DE6644C3}"/>
    <pc:docChg chg="modSld">
      <pc:chgData name="Digo George" userId="" providerId="" clId="Web-{28E725A1-EAA4-4E93-8978-49D6DE6644C3}" dt="2024-03-11T08:09:29.847" v="339"/>
      <pc:docMkLst>
        <pc:docMk/>
      </pc:docMkLst>
      <pc:sldChg chg="modSp">
        <pc:chgData name="Digo George" userId="" providerId="" clId="Web-{28E725A1-EAA4-4E93-8978-49D6DE6644C3}" dt="2024-03-11T08:09:29.847" v="339"/>
        <pc:sldMkLst>
          <pc:docMk/>
          <pc:sldMk cId="900783063" sldId="2147471534"/>
        </pc:sldMkLst>
        <pc:graphicFrameChg chg="mod modGraphic">
          <ac:chgData name="Digo George" userId="" providerId="" clId="Web-{28E725A1-EAA4-4E93-8978-49D6DE6644C3}" dt="2024-03-11T08:09:29.847" v="339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28E725A1-EAA4-4E93-8978-49D6DE6644C3}" dt="2024-03-11T08:09:23.831" v="337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Digo George" clId="Web-{572516ED-E5B0-46F2-A7E7-40437A0D0356}"/>
    <pc:docChg chg="modSld">
      <pc:chgData name="Digo George" userId="" providerId="" clId="Web-{572516ED-E5B0-46F2-A7E7-40437A0D0356}" dt="2023-11-06T08:10:29.181" v="291"/>
      <pc:docMkLst>
        <pc:docMk/>
      </pc:docMkLst>
      <pc:sldChg chg="modSp">
        <pc:chgData name="Digo George" userId="" providerId="" clId="Web-{572516ED-E5B0-46F2-A7E7-40437A0D0356}" dt="2023-11-06T08:10:29.181" v="291"/>
        <pc:sldMkLst>
          <pc:docMk/>
          <pc:sldMk cId="900783063" sldId="2147471534"/>
        </pc:sldMkLst>
        <pc:graphicFrameChg chg="mod modGraphic">
          <ac:chgData name="Digo George" userId="" providerId="" clId="Web-{572516ED-E5B0-46F2-A7E7-40437A0D0356}" dt="2023-11-06T08:10:29.181" v="291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Graphic">
          <ac:chgData name="Digo George" userId="" providerId="" clId="Web-{572516ED-E5B0-46F2-A7E7-40437A0D0356}" dt="2023-11-06T08:06:19.037" v="1"/>
          <ac:graphicFrameMkLst>
            <pc:docMk/>
            <pc:sldMk cId="900783063" sldId="2147471534"/>
            <ac:graphicFrameMk id="30" creationId="{43930D81-5176-81CA-2B5C-14A47128C16D}"/>
          </ac:graphicFrameMkLst>
        </pc:graphicFrameChg>
      </pc:sldChg>
    </pc:docChg>
  </pc:docChgLst>
  <pc:docChgLst>
    <pc:chgData name="Digo George" clId="Web-{044D7F9C-CD87-40EE-AF90-5587E7A49999}"/>
    <pc:docChg chg="modSld">
      <pc:chgData name="Digo George" userId="" providerId="" clId="Web-{044D7F9C-CD87-40EE-AF90-5587E7A49999}" dt="2024-05-06T07:12:11.943" v="321"/>
      <pc:docMkLst>
        <pc:docMk/>
      </pc:docMkLst>
      <pc:sldChg chg="modSp">
        <pc:chgData name="Digo George" userId="" providerId="" clId="Web-{044D7F9C-CD87-40EE-AF90-5587E7A49999}" dt="2024-05-06T07:12:11.943" v="321"/>
        <pc:sldMkLst>
          <pc:docMk/>
          <pc:sldMk cId="900783063" sldId="2147471534"/>
        </pc:sldMkLst>
        <pc:graphicFrameChg chg="modGraphic">
          <ac:chgData name="Digo George" userId="" providerId="" clId="Web-{044D7F9C-CD87-40EE-AF90-5587E7A49999}" dt="2024-05-06T07:10:20.380" v="13"/>
          <ac:graphicFrameMkLst>
            <pc:docMk/>
            <pc:sldMk cId="900783063" sldId="2147471534"/>
            <ac:graphicFrameMk id="2" creationId="{93BA7E0D-EDE2-BD71-F6FD-1D094D323F6F}"/>
          </ac:graphicFrameMkLst>
        </pc:graphicFrameChg>
        <pc:graphicFrameChg chg="mod modGraphic">
          <ac:chgData name="Digo George" userId="" providerId="" clId="Web-{044D7F9C-CD87-40EE-AF90-5587E7A49999}" dt="2024-05-06T07:12:11.943" v="321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Abhishek Kumar" clId="Web-{AE73DC14-BCF6-4951-B29B-0FAFBC73612F}"/>
    <pc:docChg chg="modSld">
      <pc:chgData name="Abhishek Kumar" userId="" providerId="" clId="Web-{AE73DC14-BCF6-4951-B29B-0FAFBC73612F}" dt="2024-05-20T09:23:25.076" v="914"/>
      <pc:docMkLst>
        <pc:docMk/>
      </pc:docMkLst>
      <pc:sldChg chg="modSp">
        <pc:chgData name="Abhishek Kumar" userId="" providerId="" clId="Web-{AE73DC14-BCF6-4951-B29B-0FAFBC73612F}" dt="2024-05-20T09:23:25.076" v="914"/>
        <pc:sldMkLst>
          <pc:docMk/>
          <pc:sldMk cId="373300723" sldId="2147471547"/>
        </pc:sldMkLst>
        <pc:graphicFrameChg chg="mod modGraphic">
          <ac:chgData name="Abhishek Kumar" userId="" providerId="" clId="Web-{AE73DC14-BCF6-4951-B29B-0FAFBC73612F}" dt="2024-05-20T06:56:35.953" v="160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AE73DC14-BCF6-4951-B29B-0FAFBC73612F}" dt="2024-05-20T09:23:25.076" v="914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AE73DC14-BCF6-4951-B29B-0FAFBC73612F}" dt="2024-05-20T06:54:25.391" v="31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  <pc:docChgLst>
    <pc:chgData name="Digo George" clId="Web-{6E3AF70C-6363-4014-BF00-F5B6FF09E079}"/>
    <pc:docChg chg="modSld">
      <pc:chgData name="Digo George" userId="" providerId="" clId="Web-{6E3AF70C-6363-4014-BF00-F5B6FF09E079}" dt="2023-10-03T08:29:27.272" v="517"/>
      <pc:docMkLst>
        <pc:docMk/>
      </pc:docMkLst>
      <pc:sldChg chg="modSp">
        <pc:chgData name="Digo George" userId="" providerId="" clId="Web-{6E3AF70C-6363-4014-BF00-F5B6FF09E079}" dt="2023-10-03T08:29:27.272" v="517"/>
        <pc:sldMkLst>
          <pc:docMk/>
          <pc:sldMk cId="900783063" sldId="2147471534"/>
        </pc:sldMkLst>
        <pc:graphicFrameChg chg="mod modGraphic">
          <ac:chgData name="Digo George" userId="" providerId="" clId="Web-{6E3AF70C-6363-4014-BF00-F5B6FF09E079}" dt="2023-10-03T08:19:35.399" v="509"/>
          <ac:graphicFrameMkLst>
            <pc:docMk/>
            <pc:sldMk cId="900783063" sldId="2147471534"/>
            <ac:graphicFrameMk id="8" creationId="{DD801BE3-2AF1-4784-FB2B-38B68C8C91E3}"/>
          </ac:graphicFrameMkLst>
        </pc:graphicFrameChg>
        <pc:graphicFrameChg chg="mod modGraphic">
          <ac:chgData name="Digo George" userId="" providerId="" clId="Web-{6E3AF70C-6363-4014-BF00-F5B6FF09E079}" dt="2023-10-03T07:56:58.329" v="155"/>
          <ac:graphicFrameMkLst>
            <pc:docMk/>
            <pc:sldMk cId="900783063" sldId="2147471534"/>
            <ac:graphicFrameMk id="9" creationId="{DF284E96-C6CE-EA1E-4974-5026C95BEE0F}"/>
          </ac:graphicFrameMkLst>
        </pc:graphicFrameChg>
        <pc:graphicFrameChg chg="mod">
          <ac:chgData name="Digo George" userId="" providerId="" clId="Web-{6E3AF70C-6363-4014-BF00-F5B6FF09E079}" dt="2023-10-03T08:15:57.692" v="431" actId="1076"/>
          <ac:graphicFrameMkLst>
            <pc:docMk/>
            <pc:sldMk cId="900783063" sldId="2147471534"/>
            <ac:graphicFrameMk id="30" creationId="{43930D81-5176-81CA-2B5C-14A47128C16D}"/>
          </ac:graphicFrameMkLst>
        </pc:graphicFrameChg>
        <pc:graphicFrameChg chg="mod modGraphic">
          <ac:chgData name="Digo George" userId="" providerId="" clId="Web-{6E3AF70C-6363-4014-BF00-F5B6FF09E079}" dt="2023-10-03T08:29:27.272" v="517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  <pc:sldChg chg="modSp">
        <pc:chgData name="Digo George" userId="" providerId="" clId="Web-{6E3AF70C-6363-4014-BF00-F5B6FF09E079}" dt="2023-10-03T08:00:17.051" v="429"/>
        <pc:sldMkLst>
          <pc:docMk/>
          <pc:sldMk cId="720953797" sldId="2147477644"/>
        </pc:sldMkLst>
        <pc:graphicFrameChg chg="mod modGraphic">
          <ac:chgData name="Digo George" userId="" providerId="" clId="Web-{6E3AF70C-6363-4014-BF00-F5B6FF09E079}" dt="2023-10-03T08:00:17.051" v="429"/>
          <ac:graphicFrameMkLst>
            <pc:docMk/>
            <pc:sldMk cId="720953797" sldId="2147477644"/>
            <ac:graphicFrameMk id="11" creationId="{42665E00-826A-B8D9-7AA3-9095FCCDE926}"/>
          </ac:graphicFrameMkLst>
        </pc:graphicFrameChg>
      </pc:sldChg>
    </pc:docChg>
  </pc:docChgLst>
  <pc:docChgLst>
    <pc:chgData name="Rajesh Kathulapalli" clId="Web-{E525307A-48FF-4EB8-90CC-01836BFAFD3E}"/>
    <pc:docChg chg="modSld">
      <pc:chgData name="Rajesh Kathulapalli" userId="" providerId="" clId="Web-{E525307A-48FF-4EB8-90CC-01836BFAFD3E}" dt="2024-05-20T09:47:47.703" v="82"/>
      <pc:docMkLst>
        <pc:docMk/>
      </pc:docMkLst>
      <pc:sldChg chg="addSp modSp">
        <pc:chgData name="Rajesh Kathulapalli" userId="" providerId="" clId="Web-{E525307A-48FF-4EB8-90CC-01836BFAFD3E}" dt="2024-05-20T09:47:13.921" v="81" actId="14100"/>
        <pc:sldMkLst>
          <pc:docMk/>
          <pc:sldMk cId="2775464587" sldId="2147471537"/>
        </pc:sldMkLst>
        <pc:picChg chg="add mod">
          <ac:chgData name="Rajesh Kathulapalli" userId="" providerId="" clId="Web-{E525307A-48FF-4EB8-90CC-01836BFAFD3E}" dt="2024-05-20T09:47:13.921" v="81" actId="14100"/>
          <ac:picMkLst>
            <pc:docMk/>
            <pc:sldMk cId="2775464587" sldId="2147471537"/>
            <ac:picMk id="8" creationId="{F158FD6A-7642-45C5-2D5E-37235A66B11A}"/>
          </ac:picMkLst>
        </pc:picChg>
      </pc:sldChg>
      <pc:sldChg chg="addSp modSp">
        <pc:chgData name="Rajesh Kathulapalli" userId="" providerId="" clId="Web-{E525307A-48FF-4EB8-90CC-01836BFAFD3E}" dt="2024-05-20T09:47:47.703" v="82"/>
        <pc:sldMkLst>
          <pc:docMk/>
          <pc:sldMk cId="1256049212" sldId="2147477664"/>
        </pc:sldMkLst>
        <pc:graphicFrameChg chg="mod modGraphic">
          <ac:chgData name="Rajesh Kathulapalli" userId="" providerId="" clId="Web-{E525307A-48FF-4EB8-90CC-01836BFAFD3E}" dt="2024-05-20T09:46:15.482" v="73"/>
          <ac:graphicFrameMkLst>
            <pc:docMk/>
            <pc:sldMk cId="1256049212" sldId="2147477664"/>
            <ac:graphicFrameMk id="2" creationId="{6FA1B12E-F1FE-8D5E-2C3B-503520197D66}"/>
          </ac:graphicFrameMkLst>
        </pc:graphicFrameChg>
        <pc:graphicFrameChg chg="mod modGraphic">
          <ac:chgData name="Rajesh Kathulapalli" userId="" providerId="" clId="Web-{E525307A-48FF-4EB8-90CC-01836BFAFD3E}" dt="2024-05-20T09:47:47.703" v="82"/>
          <ac:graphicFrameMkLst>
            <pc:docMk/>
            <pc:sldMk cId="1256049212" sldId="2147477664"/>
            <ac:graphicFrameMk id="5" creationId="{140EC14E-1791-8B7E-071A-BD0828D44234}"/>
          </ac:graphicFrameMkLst>
        </pc:graphicFrameChg>
        <pc:graphicFrameChg chg="mod modGraphic">
          <ac:chgData name="Rajesh Kathulapalli" userId="" providerId="" clId="Web-{E525307A-48FF-4EB8-90CC-01836BFAFD3E}" dt="2024-05-20T09:45:32.231" v="68"/>
          <ac:graphicFrameMkLst>
            <pc:docMk/>
            <pc:sldMk cId="1256049212" sldId="2147477664"/>
            <ac:graphicFrameMk id="6" creationId="{31F6D001-78F3-4B8B-872D-36E57CD1A630}"/>
          </ac:graphicFrameMkLst>
        </pc:graphicFrameChg>
        <pc:picChg chg="add mod">
          <ac:chgData name="Rajesh Kathulapalli" userId="" providerId="" clId="Web-{E525307A-48FF-4EB8-90CC-01836BFAFD3E}" dt="2024-05-20T09:46:28.061" v="74" actId="1076"/>
          <ac:picMkLst>
            <pc:docMk/>
            <pc:sldMk cId="1256049212" sldId="2147477664"/>
            <ac:picMk id="9" creationId="{1924AA1B-4C87-C8F7-EE24-1727B868E068}"/>
          </ac:picMkLst>
        </pc:picChg>
      </pc:sldChg>
    </pc:docChg>
  </pc:docChgLst>
  <pc:docChgLst>
    <pc:chgData name="Digo George" clId="Web-{5BB15334-56BA-4EE5-9E9E-61FC48B58E83}"/>
    <pc:docChg chg="modSld">
      <pc:chgData name="Digo George" userId="" providerId="" clId="Web-{5BB15334-56BA-4EE5-9E9E-61FC48B58E83}" dt="2024-02-18T15:50:34.038" v="578"/>
      <pc:docMkLst>
        <pc:docMk/>
      </pc:docMkLst>
      <pc:sldChg chg="modSp">
        <pc:chgData name="Digo George" userId="" providerId="" clId="Web-{5BB15334-56BA-4EE5-9E9E-61FC48B58E83}" dt="2024-02-18T15:50:34.038" v="578"/>
        <pc:sldMkLst>
          <pc:docMk/>
          <pc:sldMk cId="900783063" sldId="2147471534"/>
        </pc:sldMkLst>
        <pc:graphicFrameChg chg="mod modGraphic">
          <ac:chgData name="Digo George" userId="" providerId="" clId="Web-{5BB15334-56BA-4EE5-9E9E-61FC48B58E83}" dt="2024-02-18T15:50:34.038" v="578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5BB15334-56BA-4EE5-9E9E-61FC48B58E83}" dt="2024-02-18T15:50:03.069" v="568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  <pc:graphicFrameChg chg="mod modGraphic">
          <ac:chgData name="Digo George" userId="" providerId="" clId="Web-{5BB15334-56BA-4EE5-9E9E-61FC48B58E83}" dt="2024-02-18T15:44:14.685" v="59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Bandi Ganesh" clId="Web-{D0D2B70C-AD15-4194-B305-E104EF3A9EAD}"/>
    <pc:docChg chg="modSld">
      <pc:chgData name="Bandi Ganesh" userId="" providerId="" clId="Web-{D0D2B70C-AD15-4194-B305-E104EF3A9EAD}" dt="2024-02-05T10:23:05.503" v="53"/>
      <pc:docMkLst>
        <pc:docMk/>
      </pc:docMkLst>
      <pc:sldChg chg="modSp">
        <pc:chgData name="Bandi Ganesh" userId="" providerId="" clId="Web-{D0D2B70C-AD15-4194-B305-E104EF3A9EAD}" dt="2024-02-05T10:23:05.503" v="53"/>
        <pc:sldMkLst>
          <pc:docMk/>
          <pc:sldMk cId="3051149279" sldId="2147471548"/>
        </pc:sldMkLst>
        <pc:graphicFrameChg chg="mod modGraphic">
          <ac:chgData name="Bandi Ganesh" userId="" providerId="" clId="Web-{D0D2B70C-AD15-4194-B305-E104EF3A9EAD}" dt="2024-02-05T10:23:05.503" v="53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Reddaiah Tanneru" clId="Web-{DA1854D5-BB3E-4240-B5B0-164A544E4C8D}"/>
    <pc:docChg chg="modSld">
      <pc:chgData name="Reddaiah Tanneru" userId="" providerId="" clId="Web-{DA1854D5-BB3E-4240-B5B0-164A544E4C8D}" dt="2023-12-11T04:54:06.685" v="207"/>
      <pc:docMkLst>
        <pc:docMk/>
      </pc:docMkLst>
      <pc:sldChg chg="modSp">
        <pc:chgData name="Reddaiah Tanneru" userId="" providerId="" clId="Web-{DA1854D5-BB3E-4240-B5B0-164A544E4C8D}" dt="2023-12-11T04:54:06.685" v="207"/>
        <pc:sldMkLst>
          <pc:docMk/>
          <pc:sldMk cId="484853796" sldId="2147471546"/>
        </pc:sldMkLst>
        <pc:graphicFrameChg chg="mod modGraphic">
          <ac:chgData name="Reddaiah Tanneru" userId="" providerId="" clId="Web-{DA1854D5-BB3E-4240-B5B0-164A544E4C8D}" dt="2023-12-11T04:54:06.685" v="207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Guruprasad Ramesh" clId="Web-{40FBB83C-FA1D-4F74-8297-1AF3EA2C8B8F}"/>
    <pc:docChg chg="modSld">
      <pc:chgData name="Guruprasad Ramesh" userId="" providerId="" clId="Web-{40FBB83C-FA1D-4F74-8297-1AF3EA2C8B8F}" dt="2024-02-19T06:11:09.377" v="13"/>
      <pc:docMkLst>
        <pc:docMk/>
      </pc:docMkLst>
      <pc:sldChg chg="modSp">
        <pc:chgData name="Guruprasad Ramesh" userId="" providerId="" clId="Web-{40FBB83C-FA1D-4F74-8297-1AF3EA2C8B8F}" dt="2024-02-19T06:11:09.377" v="13"/>
        <pc:sldMkLst>
          <pc:docMk/>
          <pc:sldMk cId="2775464587" sldId="2147471537"/>
        </pc:sldMkLst>
        <pc:spChg chg="mod">
          <ac:chgData name="Guruprasad Ramesh" userId="" providerId="" clId="Web-{40FBB83C-FA1D-4F74-8297-1AF3EA2C8B8F}" dt="2024-02-19T06:10:52.440" v="5" actId="20577"/>
          <ac:spMkLst>
            <pc:docMk/>
            <pc:sldMk cId="2775464587" sldId="2147471537"/>
            <ac:spMk id="6" creationId="{0CE4A258-937E-130F-AC4F-1DD61847A1E4}"/>
          </ac:spMkLst>
        </pc:spChg>
        <pc:graphicFrameChg chg="mod modGraphic">
          <ac:chgData name="Guruprasad Ramesh" userId="" providerId="" clId="Web-{40FBB83C-FA1D-4F74-8297-1AF3EA2C8B8F}" dt="2024-02-19T06:11:09.377" v="13"/>
          <ac:graphicFrameMkLst>
            <pc:docMk/>
            <pc:sldMk cId="2775464587" sldId="2147471537"/>
            <ac:graphicFrameMk id="12" creationId="{43AF9754-C076-8993-0283-2766F4F8A8F8}"/>
          </ac:graphicFrameMkLst>
        </pc:graphicFrameChg>
      </pc:sldChg>
    </pc:docChg>
  </pc:docChgLst>
  <pc:docChgLst>
    <pc:chgData name="Reddaiah Tanneru" clId="Web-{11C6CBB4-AD41-400A-BD75-1AA299611F63}"/>
    <pc:docChg chg="modSld">
      <pc:chgData name="Reddaiah Tanneru" userId="" providerId="" clId="Web-{11C6CBB4-AD41-400A-BD75-1AA299611F63}" dt="2024-02-12T04:10:43.349" v="93"/>
      <pc:docMkLst>
        <pc:docMk/>
      </pc:docMkLst>
      <pc:sldChg chg="modSp">
        <pc:chgData name="Reddaiah Tanneru" userId="" providerId="" clId="Web-{11C6CBB4-AD41-400A-BD75-1AA299611F63}" dt="2024-02-12T04:10:43.349" v="93"/>
        <pc:sldMkLst>
          <pc:docMk/>
          <pc:sldMk cId="484853796" sldId="2147471546"/>
        </pc:sldMkLst>
        <pc:graphicFrameChg chg="mod modGraphic">
          <ac:chgData name="Reddaiah Tanneru" userId="" providerId="" clId="Web-{11C6CBB4-AD41-400A-BD75-1AA299611F63}" dt="2024-02-12T04:10:43.349" v="9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11C6CBB4-AD41-400A-BD75-1AA299611F63}" dt="2024-02-12T04:10:33.676" v="91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Guruprasad Ramesh" clId="Web-{2A01C43E-A2FA-457C-922D-306CA9101EF9}"/>
    <pc:docChg chg="modSld">
      <pc:chgData name="Guruprasad Ramesh" userId="" providerId="" clId="Web-{2A01C43E-A2FA-457C-922D-306CA9101EF9}" dt="2024-04-21T17:21:42.358" v="296"/>
      <pc:docMkLst>
        <pc:docMk/>
      </pc:docMkLst>
      <pc:sldChg chg="modSp">
        <pc:chgData name="Guruprasad Ramesh" userId="" providerId="" clId="Web-{2A01C43E-A2FA-457C-922D-306CA9101EF9}" dt="2024-04-21T17:21:42.358" v="296"/>
        <pc:sldMkLst>
          <pc:docMk/>
          <pc:sldMk cId="2775464587" sldId="2147471537"/>
        </pc:sldMkLst>
        <pc:graphicFrameChg chg="mod modGraphic">
          <ac:chgData name="Guruprasad Ramesh" userId="" providerId="" clId="Web-{2A01C43E-A2FA-457C-922D-306CA9101EF9}" dt="2024-04-21T17:21:42.358" v="296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Vankayala Jipsa Rao" clId="Web-{BBC8A3D3-0C51-4D2A-9A4D-24555A2E2F30}"/>
    <pc:docChg chg="modSld">
      <pc:chgData name="Vankayala Jipsa Rao" userId="" providerId="" clId="Web-{BBC8A3D3-0C51-4D2A-9A4D-24555A2E2F30}" dt="2024-05-13T08:12:52.014" v="343"/>
      <pc:docMkLst>
        <pc:docMk/>
      </pc:docMkLst>
      <pc:sldChg chg="modSp">
        <pc:chgData name="Vankayala Jipsa Rao" userId="" providerId="" clId="Web-{BBC8A3D3-0C51-4D2A-9A4D-24555A2E2F30}" dt="2024-05-13T08:12:52.014" v="343"/>
        <pc:sldMkLst>
          <pc:docMk/>
          <pc:sldMk cId="1768006258" sldId="2147471549"/>
        </pc:sldMkLst>
        <pc:graphicFrameChg chg="mod modGraphic">
          <ac:chgData name="Vankayala Jipsa Rao" userId="" providerId="" clId="Web-{BBC8A3D3-0C51-4D2A-9A4D-24555A2E2F30}" dt="2024-05-13T08:12:52.014" v="343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BBC8A3D3-0C51-4D2A-9A4D-24555A2E2F30}" dt="2024-05-13T08:03:25.704" v="57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Guruprasad Ramesh" clId="Web-{09210098-F893-48D0-9551-E625B780BAF0}"/>
    <pc:docChg chg="modSld">
      <pc:chgData name="Guruprasad Ramesh" userId="" providerId="" clId="Web-{09210098-F893-48D0-9551-E625B780BAF0}" dt="2024-05-13T12:26:41.572" v="235"/>
      <pc:docMkLst>
        <pc:docMk/>
      </pc:docMkLst>
      <pc:sldChg chg="modSp">
        <pc:chgData name="Guruprasad Ramesh" userId="" providerId="" clId="Web-{09210098-F893-48D0-9551-E625B780BAF0}" dt="2024-05-13T12:26:41.572" v="235"/>
        <pc:sldMkLst>
          <pc:docMk/>
          <pc:sldMk cId="1256049212" sldId="2147477664"/>
        </pc:sldMkLst>
        <pc:graphicFrameChg chg="mod modGraphic">
          <ac:chgData name="Guruprasad Ramesh" userId="" providerId="" clId="Web-{09210098-F893-48D0-9551-E625B780BAF0}" dt="2024-05-13T12:26:41.572" v="235"/>
          <ac:graphicFrameMkLst>
            <pc:docMk/>
            <pc:sldMk cId="1256049212" sldId="2147477664"/>
            <ac:graphicFrameMk id="2" creationId="{6FA1B12E-F1FE-8D5E-2C3B-503520197D66}"/>
          </ac:graphicFrameMkLst>
        </pc:graphicFrameChg>
      </pc:sldChg>
    </pc:docChg>
  </pc:docChgLst>
  <pc:docChgLst>
    <pc:chgData name="Guruprasad Ramesh" clId="Web-{C43AC65E-7C15-4848-A5A6-A7476603C0F6}"/>
    <pc:docChg chg="modSld">
      <pc:chgData name="Guruprasad Ramesh" userId="" providerId="" clId="Web-{C43AC65E-7C15-4848-A5A6-A7476603C0F6}" dt="2024-05-06T06:57:48.073" v="255"/>
      <pc:docMkLst>
        <pc:docMk/>
      </pc:docMkLst>
      <pc:sldChg chg="modSp">
        <pc:chgData name="Guruprasad Ramesh" userId="" providerId="" clId="Web-{C43AC65E-7C15-4848-A5A6-A7476603C0F6}" dt="2024-05-06T06:57:48.073" v="255"/>
        <pc:sldMkLst>
          <pc:docMk/>
          <pc:sldMk cId="2775464587" sldId="2147471537"/>
        </pc:sldMkLst>
        <pc:graphicFrameChg chg="mod modGraphic">
          <ac:chgData name="Guruprasad Ramesh" userId="" providerId="" clId="Web-{C43AC65E-7C15-4848-A5A6-A7476603C0F6}" dt="2024-05-06T06:55:07.166" v="137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  <pc:graphicFrameChg chg="mod modGraphic">
          <ac:chgData name="Guruprasad Ramesh" userId="" providerId="" clId="Web-{C43AC65E-7C15-4848-A5A6-A7476603C0F6}" dt="2024-05-06T06:57:48.073" v="255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VISHNU VARDHAN Syamala" clId="Web-{7FFA61D0-44F1-4288-B08D-8BD61DA171D4}"/>
    <pc:docChg chg="modSld">
      <pc:chgData name="VISHNU VARDHAN Syamala" userId="" providerId="" clId="Web-{7FFA61D0-44F1-4288-B08D-8BD61DA171D4}" dt="2024-02-05T06:31:50.181" v="33"/>
      <pc:docMkLst>
        <pc:docMk/>
      </pc:docMkLst>
      <pc:sldChg chg="modSp">
        <pc:chgData name="VISHNU VARDHAN Syamala" userId="" providerId="" clId="Web-{7FFA61D0-44F1-4288-B08D-8BD61DA171D4}" dt="2024-02-05T06:31:50.181" v="33"/>
        <pc:sldMkLst>
          <pc:docMk/>
          <pc:sldMk cId="2912535993" sldId="2147471550"/>
        </pc:sldMkLst>
        <pc:graphicFrameChg chg="mod modGraphic">
          <ac:chgData name="VISHNU VARDHAN Syamala" userId="" providerId="" clId="Web-{7FFA61D0-44F1-4288-B08D-8BD61DA171D4}" dt="2024-02-05T06:31:50.181" v="33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Brijesh Gupta" clId="Web-{2020E826-D77A-4CB7-9719-79D6DEBFC6A0}"/>
    <pc:docChg chg="modSld">
      <pc:chgData name="Brijesh Gupta" userId="" providerId="" clId="Web-{2020E826-D77A-4CB7-9719-79D6DEBFC6A0}" dt="2024-02-26T06:07:07.825" v="162"/>
      <pc:docMkLst>
        <pc:docMk/>
      </pc:docMkLst>
      <pc:sldChg chg="modSp">
        <pc:chgData name="Brijesh Gupta" userId="" providerId="" clId="Web-{2020E826-D77A-4CB7-9719-79D6DEBFC6A0}" dt="2024-02-26T06:07:07.825" v="162"/>
        <pc:sldMkLst>
          <pc:docMk/>
          <pc:sldMk cId="3069475017" sldId="2147477653"/>
        </pc:sldMkLst>
        <pc:graphicFrameChg chg="mod modGraphic">
          <ac:chgData name="Brijesh Gupta" userId="" providerId="" clId="Web-{2020E826-D77A-4CB7-9719-79D6DEBFC6A0}" dt="2024-02-26T06:07:07.825" v="162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  <pc:graphicFrameChg chg="mod modGraphic">
          <ac:chgData name="Brijesh Gupta" userId="" providerId="" clId="Web-{2020E826-D77A-4CB7-9719-79D6DEBFC6A0}" dt="2024-02-26T05:55:52.597" v="114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  <pc:graphicFrameChg chg="mod modGraphic">
          <ac:chgData name="Brijesh Gupta" userId="" providerId="" clId="Web-{2020E826-D77A-4CB7-9719-79D6DEBFC6A0}" dt="2024-02-26T05:54:09.142" v="9"/>
          <ac:graphicFrameMkLst>
            <pc:docMk/>
            <pc:sldMk cId="3069475017" sldId="2147477653"/>
            <ac:graphicFrameMk id="12" creationId="{43AF9754-C076-8993-0283-2766F4F8A8F8}"/>
          </ac:graphicFrameMkLst>
        </pc:graphicFrameChg>
      </pc:sldChg>
    </pc:docChg>
  </pc:docChgLst>
  <pc:docChgLst>
    <pc:chgData name="Lakshmi Prathyusha Bellam" clId="Web-{089743FA-65A0-4680-AE18-679DF4C23C0D}"/>
    <pc:docChg chg="addSld delSld">
      <pc:chgData name="Lakshmi Prathyusha Bellam" userId="" providerId="" clId="Web-{089743FA-65A0-4680-AE18-679DF4C23C0D}" dt="2023-12-04T07:41:33.619" v="1"/>
      <pc:docMkLst>
        <pc:docMk/>
      </pc:docMkLst>
      <pc:sldChg chg="del">
        <pc:chgData name="Lakshmi Prathyusha Bellam" userId="" providerId="" clId="Web-{089743FA-65A0-4680-AE18-679DF4C23C0D}" dt="2023-12-04T07:41:33.619" v="1"/>
        <pc:sldMkLst>
          <pc:docMk/>
          <pc:sldMk cId="4030180228" sldId="2147477652"/>
        </pc:sldMkLst>
      </pc:sldChg>
      <pc:sldChg chg="add">
        <pc:chgData name="Lakshmi Prathyusha Bellam" userId="" providerId="" clId="Web-{089743FA-65A0-4680-AE18-679DF4C23C0D}" dt="2023-12-04T07:41:25.572" v="0"/>
        <pc:sldMkLst>
          <pc:docMk/>
          <pc:sldMk cId="3265993106" sldId="2147477654"/>
        </pc:sldMkLst>
      </pc:sldChg>
    </pc:docChg>
  </pc:docChgLst>
  <pc:docChgLst>
    <pc:chgData name="Abhishek Kumar" userId="uNDUJu5m8xQcP3GXCXjgn8A/L+uE7WbiU3a+YzOpwZw=" providerId="None" clId="Web-{235DFF74-9DC8-4202-AB71-8F9405B0184F}"/>
    <pc:docChg chg="modSld">
      <pc:chgData name="Abhishek Kumar" userId="uNDUJu5m8xQcP3GXCXjgn8A/L+uE7WbiU3a+YzOpwZw=" providerId="None" clId="Web-{235DFF74-9DC8-4202-AB71-8F9405B0184F}" dt="2023-09-29T12:49:21.772" v="1301"/>
      <pc:docMkLst>
        <pc:docMk/>
      </pc:docMkLst>
      <pc:sldChg chg="modSp">
        <pc:chgData name="Abhishek Kumar" userId="uNDUJu5m8xQcP3GXCXjgn8A/L+uE7WbiU3a+YzOpwZw=" providerId="None" clId="Web-{235DFF74-9DC8-4202-AB71-8F9405B0184F}" dt="2023-09-29T12:19:18.288" v="408"/>
        <pc:sldMkLst>
          <pc:docMk/>
          <pc:sldMk cId="1177608392" sldId="2147471535"/>
        </pc:sldMkLst>
        <pc:graphicFrameChg chg="mod modGraphic">
          <ac:chgData name="Abhishek Kumar" userId="uNDUJu5m8xQcP3GXCXjgn8A/L+uE7WbiU3a+YzOpwZw=" providerId="None" clId="Web-{235DFF74-9DC8-4202-AB71-8F9405B0184F}" dt="2023-09-29T12:19:18.288" v="408"/>
          <ac:graphicFrameMkLst>
            <pc:docMk/>
            <pc:sldMk cId="1177608392" sldId="2147471535"/>
            <ac:graphicFrameMk id="3" creationId="{2800C830-A26E-5918-7F44-C6DE9A60AE43}"/>
          </ac:graphicFrameMkLst>
        </pc:graphicFrameChg>
      </pc:sldChg>
      <pc:sldChg chg="modSp">
        <pc:chgData name="Abhishek Kumar" userId="uNDUJu5m8xQcP3GXCXjgn8A/L+uE7WbiU3a+YzOpwZw=" providerId="None" clId="Web-{235DFF74-9DC8-4202-AB71-8F9405B0184F}" dt="2023-09-29T12:49:21.772" v="1301"/>
        <pc:sldMkLst>
          <pc:docMk/>
          <pc:sldMk cId="373300723" sldId="2147471547"/>
        </pc:sldMkLst>
        <pc:graphicFrameChg chg="mod modGraphic">
          <ac:chgData name="Abhishek Kumar" userId="uNDUJu5m8xQcP3GXCXjgn8A/L+uE7WbiU3a+YzOpwZw=" providerId="None" clId="Web-{235DFF74-9DC8-4202-AB71-8F9405B0184F}" dt="2023-09-29T12:01:13.664" v="117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uNDUJu5m8xQcP3GXCXjgn8A/L+uE7WbiU3a+YzOpwZw=" providerId="None" clId="Web-{235DFF74-9DC8-4202-AB71-8F9405B0184F}" dt="2023-09-29T12:42:49.917" v="1137"/>
          <ac:graphicFrameMkLst>
            <pc:docMk/>
            <pc:sldMk cId="373300723" sldId="2147471547"/>
            <ac:graphicFrameMk id="8" creationId="{DD801BE3-2AF1-4784-FB2B-38B68C8C91E3}"/>
          </ac:graphicFrameMkLst>
        </pc:graphicFrameChg>
        <pc:graphicFrameChg chg="mod modGraphic">
          <ac:chgData name="Abhishek Kumar" userId="uNDUJu5m8xQcP3GXCXjgn8A/L+uE7WbiU3a+YzOpwZw=" providerId="None" clId="Web-{235DFF74-9DC8-4202-AB71-8F9405B0184F}" dt="2023-09-29T12:40:05.306" v="966" actId="1076"/>
          <ac:graphicFrameMkLst>
            <pc:docMk/>
            <pc:sldMk cId="373300723" sldId="2147471547"/>
            <ac:graphicFrameMk id="9" creationId="{DF284E96-C6CE-EA1E-4974-5026C95BEE0F}"/>
          </ac:graphicFrameMkLst>
        </pc:graphicFrameChg>
        <pc:graphicFrameChg chg="mod modGraphic">
          <ac:chgData name="Abhishek Kumar" userId="uNDUJu5m8xQcP3GXCXjgn8A/L+uE7WbiU3a+YzOpwZw=" providerId="None" clId="Web-{235DFF74-9DC8-4202-AB71-8F9405B0184F}" dt="2023-09-29T12:49:21.772" v="1301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  <pc:sldChg chg="modSp">
        <pc:chgData name="Abhishek Kumar" userId="uNDUJu5m8xQcP3GXCXjgn8A/L+uE7WbiU3a+YzOpwZw=" providerId="None" clId="Web-{235DFF74-9DC8-4202-AB71-8F9405B0184F}" dt="2023-09-29T12:45:57.873" v="1239"/>
        <pc:sldMkLst>
          <pc:docMk/>
          <pc:sldMk cId="720953797" sldId="2147477644"/>
        </pc:sldMkLst>
        <pc:graphicFrameChg chg="mod modGraphic">
          <ac:chgData name="Abhishek Kumar" userId="uNDUJu5m8xQcP3GXCXjgn8A/L+uE7WbiU3a+YzOpwZw=" providerId="None" clId="Web-{235DFF74-9DC8-4202-AB71-8F9405B0184F}" dt="2023-09-29T12:45:57.873" v="1239"/>
          <ac:graphicFrameMkLst>
            <pc:docMk/>
            <pc:sldMk cId="720953797" sldId="2147477644"/>
            <ac:graphicFrameMk id="11" creationId="{42665E00-826A-B8D9-7AA3-9095FCCDE926}"/>
          </ac:graphicFrameMkLst>
        </pc:graphicFrameChg>
      </pc:sldChg>
    </pc:docChg>
  </pc:docChgLst>
  <pc:docChgLst>
    <pc:chgData name="Lakshmi Prathyusha Bellam" clId="Web-{9D5561AA-11BB-4020-95E3-2B5448295135}"/>
    <pc:docChg chg="modSld">
      <pc:chgData name="Lakshmi Prathyusha Bellam" userId="" providerId="" clId="Web-{9D5561AA-11BB-4020-95E3-2B5448295135}" dt="2024-05-27T06:26:03.394" v="49"/>
      <pc:docMkLst>
        <pc:docMk/>
      </pc:docMkLst>
      <pc:sldChg chg="modSp">
        <pc:chgData name="Lakshmi Prathyusha Bellam" userId="" providerId="" clId="Web-{9D5561AA-11BB-4020-95E3-2B5448295135}" dt="2024-05-27T06:26:03.394" v="49"/>
        <pc:sldMkLst>
          <pc:docMk/>
          <pc:sldMk cId="3902265519" sldId="2147477680"/>
        </pc:sldMkLst>
        <pc:graphicFrameChg chg="mod modGraphic">
          <ac:chgData name="Lakshmi Prathyusha Bellam" userId="" providerId="" clId="Web-{9D5561AA-11BB-4020-95E3-2B5448295135}" dt="2024-05-27T06:26:03.394" v="49"/>
          <ac:graphicFrameMkLst>
            <pc:docMk/>
            <pc:sldMk cId="3902265519" sldId="2147477680"/>
            <ac:graphicFrameMk id="3" creationId="{D6605946-BD9A-C8CB-6C75-9B7D27957C16}"/>
          </ac:graphicFrameMkLst>
        </pc:graphicFrameChg>
      </pc:sldChg>
    </pc:docChg>
  </pc:docChgLst>
  <pc:docChgLst>
    <pc:chgData name="Reddaiah Tanneru" clId="Web-{A21CB524-3BB7-412A-A9C0-6B4768BD27F0}"/>
    <pc:docChg chg="modSld">
      <pc:chgData name="Reddaiah Tanneru" userId="" providerId="" clId="Web-{A21CB524-3BB7-412A-A9C0-6B4768BD27F0}" dt="2024-06-17T04:58:49.132" v="127"/>
      <pc:docMkLst>
        <pc:docMk/>
      </pc:docMkLst>
      <pc:sldChg chg="modSp">
        <pc:chgData name="Reddaiah Tanneru" userId="" providerId="" clId="Web-{A21CB524-3BB7-412A-A9C0-6B4768BD27F0}" dt="2024-06-17T04:58:49.132" v="127"/>
        <pc:sldMkLst>
          <pc:docMk/>
          <pc:sldMk cId="484853796" sldId="2147471546"/>
        </pc:sldMkLst>
        <pc:graphicFrameChg chg="mod modGraphic">
          <ac:chgData name="Reddaiah Tanneru" userId="" providerId="" clId="Web-{A21CB524-3BB7-412A-A9C0-6B4768BD27F0}" dt="2024-06-17T04:57:54.257" v="35"/>
          <ac:graphicFrameMkLst>
            <pc:docMk/>
            <pc:sldMk cId="484853796" sldId="2147471546"/>
            <ac:graphicFrameMk id="2" creationId="{5F230638-58F8-8C2B-C9AE-54AE15876BFB}"/>
          </ac:graphicFrameMkLst>
        </pc:graphicFrameChg>
        <pc:graphicFrameChg chg="modGraphic">
          <ac:chgData name="Reddaiah Tanneru" userId="" providerId="" clId="Web-{A21CB524-3BB7-412A-A9C0-6B4768BD27F0}" dt="2024-06-17T04:57:43.898" v="33"/>
          <ac:graphicFrameMkLst>
            <pc:docMk/>
            <pc:sldMk cId="484853796" sldId="2147471546"/>
            <ac:graphicFrameMk id="3" creationId="{401040BE-7F75-8F82-E600-8C4D4B25F1AF}"/>
          </ac:graphicFrameMkLst>
        </pc:graphicFrameChg>
        <pc:graphicFrameChg chg="mod modGraphic">
          <ac:chgData name="Reddaiah Tanneru" userId="" providerId="" clId="Web-{A21CB524-3BB7-412A-A9C0-6B4768BD27F0}" dt="2024-06-17T04:58:49.132" v="127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A21CB524-3BB7-412A-A9C0-6B4768BD27F0}" dt="2024-06-17T04:57:25.023" v="27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Sreelekha Sadasivan" clId="Web-{C269D5DA-FDD0-4BF7-B8D2-A9C17A87C0B9}"/>
    <pc:docChg chg="modSld">
      <pc:chgData name="Sreelekha Sadasivan" userId="" providerId="" clId="Web-{C269D5DA-FDD0-4BF7-B8D2-A9C17A87C0B9}" dt="2024-06-24T06:30:38.903" v="249"/>
      <pc:docMkLst>
        <pc:docMk/>
      </pc:docMkLst>
      <pc:sldChg chg="modSp">
        <pc:chgData name="Sreelekha Sadasivan" userId="" providerId="" clId="Web-{C269D5DA-FDD0-4BF7-B8D2-A9C17A87C0B9}" dt="2024-06-24T06:30:38.903" v="249"/>
        <pc:sldMkLst>
          <pc:docMk/>
          <pc:sldMk cId="1256049212" sldId="2147477664"/>
        </pc:sldMkLst>
        <pc:graphicFrameChg chg="mod modGraphic">
          <ac:chgData name="Sreelekha Sadasivan" userId="" providerId="" clId="Web-{C269D5DA-FDD0-4BF7-B8D2-A9C17A87C0B9}" dt="2024-06-24T06:30:38.903" v="249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Guruprasad Ramesh" clId="Web-{4272B928-AAC1-4D1B-9387-92CD83CC3410}"/>
    <pc:docChg chg="modSld sldOrd">
      <pc:chgData name="Guruprasad Ramesh" userId="" providerId="" clId="Web-{4272B928-AAC1-4D1B-9387-92CD83CC3410}" dt="2023-11-10T12:23:35.498" v="266"/>
      <pc:docMkLst>
        <pc:docMk/>
      </pc:docMkLst>
      <pc:sldChg chg="modSp">
        <pc:chgData name="Guruprasad Ramesh" userId="" providerId="" clId="Web-{4272B928-AAC1-4D1B-9387-92CD83CC3410}" dt="2023-11-10T12:23:35.498" v="266"/>
        <pc:sldMkLst>
          <pc:docMk/>
          <pc:sldMk cId="3372091551" sldId="2147471543"/>
        </pc:sldMkLst>
        <pc:graphicFrameChg chg="mod modGraphic">
          <ac:chgData name="Guruprasad Ramesh" userId="" providerId="" clId="Web-{4272B928-AAC1-4D1B-9387-92CD83CC3410}" dt="2023-11-10T12:23:35.498" v="266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</pc:sldChg>
      <pc:sldChg chg="ord">
        <pc:chgData name="Guruprasad Ramesh" userId="" providerId="" clId="Web-{4272B928-AAC1-4D1B-9387-92CD83CC3410}" dt="2023-11-10T12:20:37.652" v="84"/>
        <pc:sldMkLst>
          <pc:docMk/>
          <pc:sldMk cId="2912535993" sldId="2147471550"/>
        </pc:sldMkLst>
      </pc:sldChg>
    </pc:docChg>
  </pc:docChgLst>
  <pc:docChgLst>
    <pc:chgData name="Bandi Ganesh" clId="Web-{FC0113A2-7279-4CE9-B763-DAF7BB9AE471}"/>
    <pc:docChg chg="modSld">
      <pc:chgData name="Bandi Ganesh" userId="" providerId="" clId="Web-{FC0113A2-7279-4CE9-B763-DAF7BB9AE471}" dt="2024-07-01T07:25:10.090" v="695"/>
      <pc:docMkLst>
        <pc:docMk/>
      </pc:docMkLst>
      <pc:sldChg chg="modSp">
        <pc:chgData name="Bandi Ganesh" userId="" providerId="" clId="Web-{FC0113A2-7279-4CE9-B763-DAF7BB9AE471}" dt="2024-07-01T07:25:10.090" v="695"/>
        <pc:sldMkLst>
          <pc:docMk/>
          <pc:sldMk cId="3051149279" sldId="2147471548"/>
        </pc:sldMkLst>
        <pc:graphicFrameChg chg="mod modGraphic">
          <ac:chgData name="Bandi Ganesh" userId="" providerId="" clId="Web-{FC0113A2-7279-4CE9-B763-DAF7BB9AE471}" dt="2024-07-01T07:25:10.090" v="695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  <pc:graphicFrameChg chg="mod modGraphic">
          <ac:chgData name="Bandi Ganesh" userId="" providerId="" clId="Web-{FC0113A2-7279-4CE9-B763-DAF7BB9AE471}" dt="2024-07-01T07:21:48.277" v="461"/>
          <ac:graphicFrameMkLst>
            <pc:docMk/>
            <pc:sldMk cId="3051149279" sldId="2147471548"/>
            <ac:graphicFrameMk id="5" creationId="{D4755AB4-4E32-89AB-1BD8-67C978ADCE17}"/>
          </ac:graphicFrameMkLst>
        </pc:graphicFrameChg>
      </pc:sldChg>
    </pc:docChg>
  </pc:docChgLst>
  <pc:docChgLst>
    <pc:chgData name="Lakshmi Prathyusha Bellam" clId="Web-{2EDF08D9-468E-436F-8DE4-8376690A0404}"/>
    <pc:docChg chg="addSld">
      <pc:chgData name="Lakshmi Prathyusha Bellam" userId="" providerId="" clId="Web-{2EDF08D9-468E-436F-8DE4-8376690A0404}" dt="2024-03-25T08:12:20.221" v="0"/>
      <pc:docMkLst>
        <pc:docMk/>
      </pc:docMkLst>
      <pc:sldChg chg="add">
        <pc:chgData name="Lakshmi Prathyusha Bellam" userId="" providerId="" clId="Web-{2EDF08D9-468E-436F-8DE4-8376690A0404}" dt="2024-03-25T08:12:20.221" v="0"/>
        <pc:sldMkLst>
          <pc:docMk/>
          <pc:sldMk cId="2909996017" sldId="2147477671"/>
        </pc:sldMkLst>
      </pc:sldChg>
    </pc:docChg>
  </pc:docChgLst>
  <pc:docChgLst>
    <pc:chgData name="Niveditha Madiri" clId="Web-{9A8A3B2E-CBA4-43E2-8BB1-A8819E5A4F2E}"/>
    <pc:docChg chg="modSld">
      <pc:chgData name="Niveditha Madiri" userId="" providerId="" clId="Web-{9A8A3B2E-CBA4-43E2-8BB1-A8819E5A4F2E}" dt="2024-01-22T06:16:46.169" v="15"/>
      <pc:docMkLst>
        <pc:docMk/>
      </pc:docMkLst>
      <pc:sldChg chg="modSp">
        <pc:chgData name="Niveditha Madiri" userId="" providerId="" clId="Web-{9A8A3B2E-CBA4-43E2-8BB1-A8819E5A4F2E}" dt="2024-01-22T06:16:46.169" v="15"/>
        <pc:sldMkLst>
          <pc:docMk/>
          <pc:sldMk cId="2269746444" sldId="2147477647"/>
        </pc:sldMkLst>
        <pc:graphicFrameChg chg="modGraphic">
          <ac:chgData name="Niveditha Madiri" userId="" providerId="" clId="Web-{9A8A3B2E-CBA4-43E2-8BB1-A8819E5A4F2E}" dt="2024-01-22T06:15:41.621" v="2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9A8A3B2E-CBA4-43E2-8BB1-A8819E5A4F2E}" dt="2024-01-22T06:16:46.169" v="15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9A8A3B2E-CBA4-43E2-8BB1-A8819E5A4F2E}" dt="2024-01-22T06:15:32.058" v="1"/>
        <pc:sldMkLst>
          <pc:docMk/>
          <pc:sldMk cId="3524939644" sldId="2147477648"/>
        </pc:sldMkLst>
        <pc:graphicFrameChg chg="modGraphic">
          <ac:chgData name="Niveditha Madiri" userId="" providerId="" clId="Web-{9A8A3B2E-CBA4-43E2-8BB1-A8819E5A4F2E}" dt="2024-01-22T06:15:32.058" v="1"/>
          <ac:graphicFrameMkLst>
            <pc:docMk/>
            <pc:sldMk cId="3524939644" sldId="2147477648"/>
            <ac:graphicFrameMk id="5" creationId="{32432FAC-F5A1-E95F-9470-CFCDB0F1F13C}"/>
          </ac:graphicFrameMkLst>
        </pc:graphicFrameChg>
      </pc:sldChg>
    </pc:docChg>
  </pc:docChgLst>
  <pc:docChgLst>
    <pc:chgData name="Guruprasad Ramesh" clId="Web-{A7AE38B6-3459-4CAB-B7DE-D84CF6DBC36B}"/>
    <pc:docChg chg="modSld">
      <pc:chgData name="Guruprasad Ramesh" userId="" providerId="" clId="Web-{A7AE38B6-3459-4CAB-B7DE-D84CF6DBC36B}" dt="2024-03-18T06:58:46.508" v="312"/>
      <pc:docMkLst>
        <pc:docMk/>
      </pc:docMkLst>
      <pc:sldChg chg="modSp">
        <pc:chgData name="Guruprasad Ramesh" userId="" providerId="" clId="Web-{A7AE38B6-3459-4CAB-B7DE-D84CF6DBC36B}" dt="2024-03-18T06:58:46.508" v="312"/>
        <pc:sldMkLst>
          <pc:docMk/>
          <pc:sldMk cId="2775464587" sldId="2147471537"/>
        </pc:sldMkLst>
        <pc:graphicFrameChg chg="mod modGraphic">
          <ac:chgData name="Guruprasad Ramesh" userId="" providerId="" clId="Web-{A7AE38B6-3459-4CAB-B7DE-D84CF6DBC36B}" dt="2024-03-18T06:58:30.274" v="304"/>
          <ac:graphicFrameMkLst>
            <pc:docMk/>
            <pc:sldMk cId="2775464587" sldId="2147471537"/>
            <ac:graphicFrameMk id="2" creationId="{6417E0F5-C294-3F70-1687-571D8ED60401}"/>
          </ac:graphicFrameMkLst>
        </pc:graphicFrameChg>
        <pc:graphicFrameChg chg="mod modGraphic">
          <ac:chgData name="Guruprasad Ramesh" userId="" providerId="" clId="Web-{A7AE38B6-3459-4CAB-B7DE-D84CF6DBC36B}" dt="2024-03-18T06:58:46.508" v="312"/>
          <ac:graphicFrameMkLst>
            <pc:docMk/>
            <pc:sldMk cId="2775464587" sldId="2147471537"/>
            <ac:graphicFrameMk id="3" creationId="{F95AFA28-6C97-C9E2-D944-E47A56AC1501}"/>
          </ac:graphicFrameMkLst>
        </pc:graphicFrameChg>
        <pc:graphicFrameChg chg="mod modGraphic">
          <ac:chgData name="Guruprasad Ramesh" userId="" providerId="" clId="Web-{A7AE38B6-3459-4CAB-B7DE-D84CF6DBC36B}" dt="2024-03-18T06:51:31.667" v="131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  <pc:graphicFrameChg chg="mod modGraphic">
          <ac:chgData name="Guruprasad Ramesh" userId="" providerId="" clId="Web-{A7AE38B6-3459-4CAB-B7DE-D84CF6DBC36B}" dt="2024-03-18T06:55:56.119" v="276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Venkata Ramana Devisetty" clId="Web-{50FCEA22-8A90-413A-AE45-035751331BAD}"/>
    <pc:docChg chg="modSld">
      <pc:chgData name="Venkata Ramana Devisetty" userId="" providerId="" clId="Web-{50FCEA22-8A90-413A-AE45-035751331BAD}" dt="2024-06-03T07:05:25.955" v="5"/>
      <pc:docMkLst>
        <pc:docMk/>
      </pc:docMkLst>
      <pc:sldChg chg="modSp">
        <pc:chgData name="Venkata Ramana Devisetty" userId="" providerId="" clId="Web-{50FCEA22-8A90-413A-AE45-035751331BAD}" dt="2024-06-03T07:05:25.955" v="5"/>
        <pc:sldMkLst>
          <pc:docMk/>
          <pc:sldMk cId="484853796" sldId="2147471546"/>
        </pc:sldMkLst>
        <pc:graphicFrameChg chg="mod modGraphic">
          <ac:chgData name="Venkata Ramana Devisetty" userId="" providerId="" clId="Web-{50FCEA22-8A90-413A-AE45-035751331BAD}" dt="2024-06-03T07:05:25.955" v="5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Harish Balakrishnan" clId="Web-{EACABE5A-C47A-42C8-BABE-6C41516FF046}"/>
    <pc:docChg chg="modSld">
      <pc:chgData name="Harish Balakrishnan" userId="" providerId="" clId="Web-{EACABE5A-C47A-42C8-BABE-6C41516FF046}" dt="2024-04-29T11:02:14.436" v="33"/>
      <pc:docMkLst>
        <pc:docMk/>
      </pc:docMkLst>
      <pc:sldChg chg="modSp">
        <pc:chgData name="Harish Balakrishnan" userId="" providerId="" clId="Web-{EACABE5A-C47A-42C8-BABE-6C41516FF046}" dt="2024-04-29T11:02:14.436" v="33"/>
        <pc:sldMkLst>
          <pc:docMk/>
          <pc:sldMk cId="900783063" sldId="2147471534"/>
        </pc:sldMkLst>
        <pc:graphicFrameChg chg="mod modGraphic">
          <ac:chgData name="Harish Balakrishnan" userId="" providerId="" clId="Web-{EACABE5A-C47A-42C8-BABE-6C41516FF046}" dt="2024-04-29T11:02:14.436" v="33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  <pc:sldChg chg="modSp">
        <pc:chgData name="Harish Balakrishnan" userId="" providerId="" clId="Web-{EACABE5A-C47A-42C8-BABE-6C41516FF046}" dt="2024-04-29T11:01:23.921" v="25"/>
        <pc:sldMkLst>
          <pc:docMk/>
          <pc:sldMk cId="3261528758" sldId="2147471536"/>
        </pc:sldMkLst>
        <pc:graphicFrameChg chg="mod modGraphic">
          <ac:chgData name="Harish Balakrishnan" userId="" providerId="" clId="Web-{EACABE5A-C47A-42C8-BABE-6C41516FF046}" dt="2024-04-29T11:01:23.921" v="25"/>
          <ac:graphicFrameMkLst>
            <pc:docMk/>
            <pc:sldMk cId="3261528758" sldId="2147471536"/>
            <ac:graphicFrameMk id="6" creationId="{1387D52D-EB63-3B32-B61E-FA7281707A32}"/>
          </ac:graphicFrameMkLst>
        </pc:graphicFrameChg>
        <pc:graphicFrameChg chg="mod modGraphic">
          <ac:chgData name="Harish Balakrishnan" userId="" providerId="" clId="Web-{EACABE5A-C47A-42C8-BABE-6C41516FF046}" dt="2024-04-29T11:00:40.328" v="9"/>
          <ac:graphicFrameMkLst>
            <pc:docMk/>
            <pc:sldMk cId="3261528758" sldId="2147471536"/>
            <ac:graphicFrameMk id="10" creationId="{3C8B9C57-29B3-841F-B475-9ADA2F22133D}"/>
          </ac:graphicFrameMkLst>
        </pc:graphicFrameChg>
      </pc:sldChg>
    </pc:docChg>
  </pc:docChgLst>
  <pc:docChgLst>
    <pc:chgData name="Surbhi Soni" clId="Web-{D068A292-0DF6-47E4-A3B1-6B6870D4834C}"/>
    <pc:docChg chg="modSld">
      <pc:chgData name="Surbhi Soni" userId="" providerId="" clId="Web-{D068A292-0DF6-47E4-A3B1-6B6870D4834C}" dt="2024-06-10T11:49:57.564" v="325"/>
      <pc:docMkLst>
        <pc:docMk/>
      </pc:docMkLst>
      <pc:sldChg chg="modSp">
        <pc:chgData name="Surbhi Soni" userId="" providerId="" clId="Web-{D068A292-0DF6-47E4-A3B1-6B6870D4834C}" dt="2024-06-10T11:49:57.564" v="325"/>
        <pc:sldMkLst>
          <pc:docMk/>
          <pc:sldMk cId="1768006258" sldId="2147471549"/>
        </pc:sldMkLst>
        <pc:graphicFrameChg chg="mod modGraphic">
          <ac:chgData name="Surbhi Soni" userId="" providerId="" clId="Web-{D068A292-0DF6-47E4-A3B1-6B6870D4834C}" dt="2024-06-10T11:49:57.564" v="325"/>
          <ac:graphicFrameMkLst>
            <pc:docMk/>
            <pc:sldMk cId="1768006258" sldId="2147471549"/>
            <ac:graphicFrameMk id="2" creationId="{60711066-0F4D-DBC4-C2F1-C9906EE246C3}"/>
          </ac:graphicFrameMkLst>
        </pc:graphicFrameChg>
        <pc:graphicFrameChg chg="mod modGraphic">
          <ac:chgData name="Surbhi Soni" userId="" providerId="" clId="Web-{D068A292-0DF6-47E4-A3B1-6B6870D4834C}" dt="2024-06-10T09:51:07.256" v="303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Graphic">
          <ac:chgData name="Surbhi Soni" userId="" providerId="" clId="Web-{D068A292-0DF6-47E4-A3B1-6B6870D4834C}" dt="2024-06-10T11:44:25.845" v="305"/>
          <ac:graphicFrameMkLst>
            <pc:docMk/>
            <pc:sldMk cId="1768006258" sldId="2147471549"/>
            <ac:graphicFrameMk id="11" creationId="{3AB5EECF-9B93-DDAC-8067-12C956EC7362}"/>
          </ac:graphicFrameMkLst>
        </pc:graphicFrameChg>
      </pc:sldChg>
    </pc:docChg>
  </pc:docChgLst>
  <pc:docChgLst>
    <pc:chgData name="Niveditha Madiri" clId="Web-{4302A468-75AB-42FF-85CF-E31F0D92590B}"/>
    <pc:docChg chg="modSld">
      <pc:chgData name="Niveditha Madiri" userId="" providerId="" clId="Web-{4302A468-75AB-42FF-85CF-E31F0D92590B}" dt="2023-11-27T08:08:13.315" v="134"/>
      <pc:docMkLst>
        <pc:docMk/>
      </pc:docMkLst>
      <pc:sldChg chg="modSp">
        <pc:chgData name="Niveditha Madiri" userId="" providerId="" clId="Web-{4302A468-75AB-42FF-85CF-E31F0D92590B}" dt="2023-11-27T08:07:42.252" v="131"/>
        <pc:sldMkLst>
          <pc:docMk/>
          <pc:sldMk cId="2269746444" sldId="2147477647"/>
        </pc:sldMkLst>
        <pc:graphicFrameChg chg="mod modGraphic">
          <ac:chgData name="Niveditha Madiri" userId="" providerId="" clId="Web-{4302A468-75AB-42FF-85CF-E31F0D92590B}" dt="2023-11-27T08:07:42.252" v="131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</pc:sldChg>
      <pc:sldChg chg="modSp">
        <pc:chgData name="Niveditha Madiri" userId="" providerId="" clId="Web-{4302A468-75AB-42FF-85CF-E31F0D92590B}" dt="2023-11-27T08:08:13.315" v="134"/>
        <pc:sldMkLst>
          <pc:docMk/>
          <pc:sldMk cId="3524939644" sldId="2147477648"/>
        </pc:sldMkLst>
        <pc:graphicFrameChg chg="mod modGraphic">
          <ac:chgData name="Niveditha Madiri" userId="" providerId="" clId="Web-{4302A468-75AB-42FF-85CF-E31F0D92590B}" dt="2023-11-27T08:08:13.315" v="134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VISHNU VARDHAN Syamala" clId="Web-{201356F0-64F3-4324-84A8-00CB903CDB4C}"/>
    <pc:docChg chg="modSld">
      <pc:chgData name="VISHNU VARDHAN Syamala" userId="" providerId="" clId="Web-{201356F0-64F3-4324-84A8-00CB903CDB4C}" dt="2024-03-04T07:22:16.504" v="162"/>
      <pc:docMkLst>
        <pc:docMk/>
      </pc:docMkLst>
      <pc:sldChg chg="modSp">
        <pc:chgData name="VISHNU VARDHAN Syamala" userId="" providerId="" clId="Web-{201356F0-64F3-4324-84A8-00CB903CDB4C}" dt="2024-03-04T07:22:16.504" v="162"/>
        <pc:sldMkLst>
          <pc:docMk/>
          <pc:sldMk cId="2912535993" sldId="2147471550"/>
        </pc:sldMkLst>
        <pc:graphicFrameChg chg="mod modGraphic">
          <ac:chgData name="VISHNU VARDHAN Syamala" userId="" providerId="" clId="Web-{201356F0-64F3-4324-84A8-00CB903CDB4C}" dt="2024-03-04T07:22:16.504" v="162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VISHNU VARDHAN Syamala" userId="" providerId="" clId="Web-{201356F0-64F3-4324-84A8-00CB903CDB4C}" dt="2024-03-04T07:16:22.754" v="51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</pc:sldChg>
    </pc:docChg>
  </pc:docChgLst>
  <pc:docChgLst>
    <pc:chgData name="Reddaiah Tanneru" clId="Web-{799E5AFE-7E6C-466D-A320-2AD2F6598D74}"/>
    <pc:docChg chg="modSld">
      <pc:chgData name="Reddaiah Tanneru" userId="" providerId="" clId="Web-{799E5AFE-7E6C-466D-A320-2AD2F6598D74}" dt="2024-04-01T03:36:11.285" v="293"/>
      <pc:docMkLst>
        <pc:docMk/>
      </pc:docMkLst>
      <pc:sldChg chg="modSp">
        <pc:chgData name="Reddaiah Tanneru" userId="" providerId="" clId="Web-{799E5AFE-7E6C-466D-A320-2AD2F6598D74}" dt="2024-04-01T03:36:11.285" v="293"/>
        <pc:sldMkLst>
          <pc:docMk/>
          <pc:sldMk cId="484853796" sldId="2147471546"/>
        </pc:sldMkLst>
        <pc:graphicFrameChg chg="mod modGraphic">
          <ac:chgData name="Reddaiah Tanneru" userId="" providerId="" clId="Web-{799E5AFE-7E6C-466D-A320-2AD2F6598D74}" dt="2024-04-01T03:36:11.285" v="29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799E5AFE-7E6C-466D-A320-2AD2F6598D74}" dt="2024-04-01T03:35:10.832" v="291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799E5AFE-7E6C-466D-A320-2AD2F6598D74}" dt="2024-04-01T03:34:34.504" v="249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Vankayala Jipsa Rao" clId="Web-{DB0B100E-E8CA-419A-98EB-900C1A07F6BB}"/>
    <pc:docChg chg="modSld">
      <pc:chgData name="Vankayala Jipsa Rao" userId="" providerId="" clId="Web-{DB0B100E-E8CA-419A-98EB-900C1A07F6BB}" dt="2023-10-09T06:57:34.320" v="865"/>
      <pc:docMkLst>
        <pc:docMk/>
      </pc:docMkLst>
      <pc:sldChg chg="modSp">
        <pc:chgData name="Vankayala Jipsa Rao" userId="" providerId="" clId="Web-{DB0B100E-E8CA-419A-98EB-900C1A07F6BB}" dt="2023-10-09T06:57:34.320" v="865"/>
        <pc:sldMkLst>
          <pc:docMk/>
          <pc:sldMk cId="1768006258" sldId="2147471549"/>
        </pc:sldMkLst>
        <pc:graphicFrameChg chg="mod modGraphic">
          <ac:chgData name="Vankayala Jipsa Rao" userId="" providerId="" clId="Web-{DB0B100E-E8CA-419A-98EB-900C1A07F6BB}" dt="2023-10-09T06:57:34.320" v="865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DB0B100E-E8CA-419A-98EB-900C1A07F6BB}" dt="2023-10-09T06:49:57.764" v="347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Monalisha Beura" clId="Web-{87002933-824E-4D78-94C1-0349CFF8EC49}"/>
    <pc:docChg chg="modSld">
      <pc:chgData name="Monalisha Beura" userId="" providerId="" clId="Web-{87002933-824E-4D78-94C1-0349CFF8EC49}" dt="2024-06-24T07:18:21.667" v="34"/>
      <pc:docMkLst>
        <pc:docMk/>
      </pc:docMkLst>
      <pc:sldChg chg="modSp">
        <pc:chgData name="Monalisha Beura" userId="" providerId="" clId="Web-{87002933-824E-4D78-94C1-0349CFF8EC49}" dt="2024-06-24T07:18:21.667" v="34"/>
        <pc:sldMkLst>
          <pc:docMk/>
          <pc:sldMk cId="3069475017" sldId="2147477653"/>
        </pc:sldMkLst>
        <pc:graphicFrameChg chg="mod modGraphic">
          <ac:chgData name="Monalisha Beura" userId="" providerId="" clId="Web-{87002933-824E-4D78-94C1-0349CFF8EC49}" dt="2024-06-24T07:18:21.667" v="34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Abhishek Kumar" clId="Web-{02D7B9E1-A398-4D00-9192-D8FBA68D3F91}"/>
    <pc:docChg chg="modSld">
      <pc:chgData name="Abhishek Kumar" userId="" providerId="" clId="Web-{02D7B9E1-A398-4D00-9192-D8FBA68D3F91}" dt="2024-07-08T08:42:10.556" v="334"/>
      <pc:docMkLst>
        <pc:docMk/>
      </pc:docMkLst>
      <pc:sldChg chg="modSp">
        <pc:chgData name="Abhishek Kumar" userId="" providerId="" clId="Web-{02D7B9E1-A398-4D00-9192-D8FBA68D3F91}" dt="2024-07-08T08:42:10.556" v="334"/>
        <pc:sldMkLst>
          <pc:docMk/>
          <pc:sldMk cId="373300723" sldId="2147471547"/>
        </pc:sldMkLst>
        <pc:graphicFrameChg chg="mod modGraphic">
          <ac:chgData name="Abhishek Kumar" userId="" providerId="" clId="Web-{02D7B9E1-A398-4D00-9192-D8FBA68D3F91}" dt="2024-07-08T08:42:10.556" v="334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Venkata Ramana Devisetty" clId="Web-{43E12566-5120-408E-A3DC-B7C70FAAAF51}"/>
    <pc:docChg chg="modSld">
      <pc:chgData name="Venkata Ramana Devisetty" userId="" providerId="" clId="Web-{43E12566-5120-408E-A3DC-B7C70FAAAF51}" dt="2024-04-22T05:28:34.097" v="14"/>
      <pc:docMkLst>
        <pc:docMk/>
      </pc:docMkLst>
      <pc:sldChg chg="modSp">
        <pc:chgData name="Venkata Ramana Devisetty" userId="" providerId="" clId="Web-{43E12566-5120-408E-A3DC-B7C70FAAAF51}" dt="2024-04-22T05:28:34.097" v="14"/>
        <pc:sldMkLst>
          <pc:docMk/>
          <pc:sldMk cId="484853796" sldId="2147471546"/>
        </pc:sldMkLst>
        <pc:graphicFrameChg chg="mod modGraphic">
          <ac:chgData name="Venkata Ramana Devisetty" userId="" providerId="" clId="Web-{43E12566-5120-408E-A3DC-B7C70FAAAF51}" dt="2024-04-22T05:28:34.097" v="14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Sreelekha Sadasivan" clId="Web-{5CCC231A-6BB2-4017-B28F-E7B3B53F0531}"/>
    <pc:docChg chg="modSld">
      <pc:chgData name="Sreelekha Sadasivan" userId="" providerId="" clId="Web-{5CCC231A-6BB2-4017-B28F-E7B3B53F0531}" dt="2024-06-10T07:21:10.525" v="73"/>
      <pc:docMkLst>
        <pc:docMk/>
      </pc:docMkLst>
      <pc:sldChg chg="modSp">
        <pc:chgData name="Sreelekha Sadasivan" userId="" providerId="" clId="Web-{5CCC231A-6BB2-4017-B28F-E7B3B53F0531}" dt="2024-06-10T07:21:10.525" v="73"/>
        <pc:sldMkLst>
          <pc:docMk/>
          <pc:sldMk cId="1256049212" sldId="2147477664"/>
        </pc:sldMkLst>
        <pc:graphicFrameChg chg="mod modGraphic">
          <ac:chgData name="Sreelekha Sadasivan" userId="" providerId="" clId="Web-{5CCC231A-6BB2-4017-B28F-E7B3B53F0531}" dt="2024-06-10T07:21:10.525" v="73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Brijesh Gupta" clId="Web-{0CA77840-87AB-4DC1-8654-E168AF932973}"/>
    <pc:docChg chg="modSld">
      <pc:chgData name="Brijesh Gupta" userId="" providerId="" clId="Web-{0CA77840-87AB-4DC1-8654-E168AF932973}" dt="2023-11-06T05:27:14.238" v="5"/>
      <pc:docMkLst>
        <pc:docMk/>
      </pc:docMkLst>
      <pc:sldChg chg="modSp">
        <pc:chgData name="Brijesh Gupta" userId="" providerId="" clId="Web-{0CA77840-87AB-4DC1-8654-E168AF932973}" dt="2023-11-06T05:27:14.238" v="5"/>
        <pc:sldMkLst>
          <pc:docMk/>
          <pc:sldMk cId="3590591741" sldId="2147471537"/>
        </pc:sldMkLst>
        <pc:graphicFrameChg chg="mod modGraphic">
          <ac:chgData name="Brijesh Gupta" userId="" providerId="" clId="Web-{0CA77840-87AB-4DC1-8654-E168AF932973}" dt="2023-11-06T05:27:14.238" v="5"/>
          <ac:graphicFrameMkLst>
            <pc:docMk/>
            <pc:sldMk cId="3590591741" sldId="2147471537"/>
            <ac:graphicFrameMk id="10" creationId="{6D245ECE-5EC2-DBF5-A9DC-925A1F4CBC51}"/>
          </ac:graphicFrameMkLst>
        </pc:graphicFrameChg>
      </pc:sldChg>
    </pc:docChg>
  </pc:docChgLst>
  <pc:docChgLst>
    <pc:chgData name="Rajesh Kathulapalli" clId="Web-{314F3C57-F357-48CF-AC3E-D64DCECC02D7}"/>
    <pc:docChg chg="modSld">
      <pc:chgData name="Rajesh Kathulapalli" userId="" providerId="" clId="Web-{314F3C57-F357-48CF-AC3E-D64DCECC02D7}" dt="2024-07-08T08:23:40.901" v="14" actId="14100"/>
      <pc:docMkLst>
        <pc:docMk/>
      </pc:docMkLst>
      <pc:sldChg chg="addSp delSp modSp">
        <pc:chgData name="Rajesh Kathulapalli" userId="" providerId="" clId="Web-{314F3C57-F357-48CF-AC3E-D64DCECC02D7}" dt="2024-07-08T08:23:40.901" v="14" actId="14100"/>
        <pc:sldMkLst>
          <pc:docMk/>
          <pc:sldMk cId="1256049212" sldId="2147477664"/>
        </pc:sldMkLst>
        <pc:graphicFrameChg chg="mod">
          <ac:chgData name="Rajesh Kathulapalli" userId="" providerId="" clId="Web-{314F3C57-F357-48CF-AC3E-D64DCECC02D7}" dt="2024-07-08T08:23:12.683" v="10" actId="1076"/>
          <ac:graphicFrameMkLst>
            <pc:docMk/>
            <pc:sldMk cId="1256049212" sldId="2147477664"/>
            <ac:graphicFrameMk id="11" creationId="{83B567CB-B97B-550D-ED75-69A7DBF9CA7A}"/>
          </ac:graphicFrameMkLst>
        </pc:graphicFrameChg>
        <pc:picChg chg="add del mod">
          <ac:chgData name="Rajesh Kathulapalli" userId="" providerId="" clId="Web-{314F3C57-F357-48CF-AC3E-D64DCECC02D7}" dt="2024-07-08T08:22:56.901" v="6"/>
          <ac:picMkLst>
            <pc:docMk/>
            <pc:sldMk cId="1256049212" sldId="2147477664"/>
            <ac:picMk id="5" creationId="{62E68189-5376-FF3F-3E3F-E89916C592B9}"/>
          </ac:picMkLst>
        </pc:picChg>
        <pc:picChg chg="del">
          <ac:chgData name="Rajesh Kathulapalli" userId="" providerId="" clId="Web-{314F3C57-F357-48CF-AC3E-D64DCECC02D7}" dt="2024-07-08T08:23:01.214" v="7"/>
          <ac:picMkLst>
            <pc:docMk/>
            <pc:sldMk cId="1256049212" sldId="2147477664"/>
            <ac:picMk id="9" creationId="{D2545A3C-6575-5ACF-783B-25B79C788D57}"/>
          </ac:picMkLst>
        </pc:picChg>
        <pc:picChg chg="add mod">
          <ac:chgData name="Rajesh Kathulapalli" userId="" providerId="" clId="Web-{314F3C57-F357-48CF-AC3E-D64DCECC02D7}" dt="2024-07-08T08:23:40.901" v="14" actId="14100"/>
          <ac:picMkLst>
            <pc:docMk/>
            <pc:sldMk cId="1256049212" sldId="2147477664"/>
            <ac:picMk id="10" creationId="{DB29A510-4198-9ED7-DFCC-F6E95F385830}"/>
          </ac:picMkLst>
        </pc:picChg>
      </pc:sldChg>
    </pc:docChg>
  </pc:docChgLst>
  <pc:docChgLst>
    <pc:chgData name="Venkata Ramana Devisetty" userId="j7QFZ2DMjPoLCTWWUW1dIbRwZRh+APLQXXsXg837aPM=" providerId="None" clId="Web-{58A74A06-04C1-411C-9CAC-431A1F85EECC}"/>
    <pc:docChg chg="modSld">
      <pc:chgData name="Venkata Ramana Devisetty" userId="j7QFZ2DMjPoLCTWWUW1dIbRwZRh+APLQXXsXg837aPM=" providerId="None" clId="Web-{58A74A06-04C1-411C-9CAC-431A1F85EECC}" dt="2024-05-06T07:31:54.136" v="3"/>
      <pc:docMkLst>
        <pc:docMk/>
      </pc:docMkLst>
      <pc:sldChg chg="modSp">
        <pc:chgData name="Venkata Ramana Devisetty" userId="j7QFZ2DMjPoLCTWWUW1dIbRwZRh+APLQXXsXg837aPM=" providerId="None" clId="Web-{58A74A06-04C1-411C-9CAC-431A1F85EECC}" dt="2024-05-06T07:31:54.136" v="3"/>
        <pc:sldMkLst>
          <pc:docMk/>
          <pc:sldMk cId="484853796" sldId="2147471546"/>
        </pc:sldMkLst>
        <pc:graphicFrameChg chg="mod modGraphic">
          <ac:chgData name="Venkata Ramana Devisetty" userId="j7QFZ2DMjPoLCTWWUW1dIbRwZRh+APLQXXsXg837aPM=" providerId="None" clId="Web-{58A74A06-04C1-411C-9CAC-431A1F85EECC}" dt="2024-05-06T07:31:54.136" v="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SASWATI SAMAI" clId="Web-{5FDB4478-3656-47B4-860B-4BF063322C5B}"/>
    <pc:docChg chg="modSld">
      <pc:chgData name="SASWATI SAMAI" userId="" providerId="" clId="Web-{5FDB4478-3656-47B4-860B-4BF063322C5B}" dt="2024-05-13T07:51:21.082" v="40"/>
      <pc:docMkLst>
        <pc:docMk/>
      </pc:docMkLst>
      <pc:sldChg chg="modSp">
        <pc:chgData name="SASWATI SAMAI" userId="" providerId="" clId="Web-{5FDB4478-3656-47B4-860B-4BF063322C5B}" dt="2024-05-13T07:51:21.082" v="40"/>
        <pc:sldMkLst>
          <pc:docMk/>
          <pc:sldMk cId="2524558830" sldId="2147477678"/>
        </pc:sldMkLst>
        <pc:graphicFrameChg chg="mod modGraphic">
          <ac:chgData name="SASWATI SAMAI" userId="" providerId="" clId="Web-{5FDB4478-3656-47B4-860B-4BF063322C5B}" dt="2024-05-13T07:51:21.082" v="40"/>
          <ac:graphicFrameMkLst>
            <pc:docMk/>
            <pc:sldMk cId="2524558830" sldId="2147477678"/>
            <ac:graphicFrameMk id="3" creationId="{D6605946-BD9A-C8CB-6C75-9B7D27957C16}"/>
          </ac:graphicFrameMkLst>
        </pc:graphicFrameChg>
      </pc:sldChg>
    </pc:docChg>
  </pc:docChgLst>
  <pc:docChgLst>
    <pc:chgData name="Abhishek Kumar" clId="Web-{971E99E2-72B7-48AB-A6F0-1F155BD7E4B6}"/>
    <pc:docChg chg="modSld">
      <pc:chgData name="Abhishek Kumar" userId="" providerId="" clId="Web-{971E99E2-72B7-48AB-A6F0-1F155BD7E4B6}" dt="2024-05-24T13:55:04.780" v="44"/>
      <pc:docMkLst>
        <pc:docMk/>
      </pc:docMkLst>
      <pc:sldChg chg="modSp">
        <pc:chgData name="Abhishek Kumar" userId="" providerId="" clId="Web-{971E99E2-72B7-48AB-A6F0-1F155BD7E4B6}" dt="2024-05-24T13:55:04.780" v="44"/>
        <pc:sldMkLst>
          <pc:docMk/>
          <pc:sldMk cId="373300723" sldId="2147471547"/>
        </pc:sldMkLst>
        <pc:graphicFrameChg chg="mod modGraphic">
          <ac:chgData name="Abhishek Kumar" userId="" providerId="" clId="Web-{971E99E2-72B7-48AB-A6F0-1F155BD7E4B6}" dt="2024-05-24T13:55:04.780" v="44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971E99E2-72B7-48AB-A6F0-1F155BD7E4B6}" dt="2024-05-24T13:34:48.537" v="25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  <pc:docChgLst>
    <pc:chgData name="Monalisha Beura" clId="Web-{C30B6E47-2191-4BF4-8512-F7C74FA6E670}"/>
    <pc:docChg chg="modSld">
      <pc:chgData name="Monalisha Beura" userId="" providerId="" clId="Web-{C30B6E47-2191-4BF4-8512-F7C74FA6E670}" dt="2024-05-20T09:08:16.092" v="16" actId="14100"/>
      <pc:docMkLst>
        <pc:docMk/>
      </pc:docMkLst>
      <pc:sldChg chg="addSp delSp modSp">
        <pc:chgData name="Monalisha Beura" userId="" providerId="" clId="Web-{C30B6E47-2191-4BF4-8512-F7C74FA6E670}" dt="2024-05-20T09:08:16.092" v="16" actId="14100"/>
        <pc:sldMkLst>
          <pc:docMk/>
          <pc:sldMk cId="3069475017" sldId="2147477653"/>
        </pc:sldMkLst>
        <pc:graphicFrameChg chg="del mod">
          <ac:chgData name="Monalisha Beura" userId="" providerId="" clId="Web-{C30B6E47-2191-4BF4-8512-F7C74FA6E670}" dt="2024-05-20T08:53:48.289" v="2"/>
          <ac:graphicFrameMkLst>
            <pc:docMk/>
            <pc:sldMk cId="3069475017" sldId="2147477653"/>
            <ac:graphicFrameMk id="8" creationId="{3D715545-FF2D-27CA-4C28-7D8112F88C4D}"/>
          </ac:graphicFrameMkLst>
        </pc:graphicFrameChg>
        <pc:picChg chg="add mod">
          <ac:chgData name="Monalisha Beura" userId="" providerId="" clId="Web-{C30B6E47-2191-4BF4-8512-F7C74FA6E670}" dt="2024-05-20T09:08:16.092" v="16" actId="14100"/>
          <ac:picMkLst>
            <pc:docMk/>
            <pc:sldMk cId="3069475017" sldId="2147477653"/>
            <ac:picMk id="9" creationId="{97A79CB7-6181-A33F-6AE8-E2C2CF6F15DF}"/>
          </ac:picMkLst>
        </pc:picChg>
      </pc:sldChg>
    </pc:docChg>
  </pc:docChgLst>
  <pc:docChgLst>
    <pc:chgData name="Robert Oinam" clId="Web-{78F13652-379C-47E5-BF8D-5DAE521685AF}"/>
    <pc:docChg chg="modSld">
      <pc:chgData name="Robert Oinam" userId="" providerId="" clId="Web-{78F13652-379C-47E5-BF8D-5DAE521685AF}" dt="2024-06-24T08:31:26.577" v="581"/>
      <pc:docMkLst>
        <pc:docMk/>
      </pc:docMkLst>
      <pc:sldChg chg="modSp">
        <pc:chgData name="Robert Oinam" userId="" providerId="" clId="Web-{78F13652-379C-47E5-BF8D-5DAE521685AF}" dt="2024-06-24T08:31:26.577" v="581"/>
        <pc:sldMkLst>
          <pc:docMk/>
          <pc:sldMk cId="2422146712" sldId="2147471544"/>
        </pc:sldMkLst>
        <pc:graphicFrameChg chg="mod modGraphic">
          <ac:chgData name="Robert Oinam" userId="" providerId="" clId="Web-{78F13652-379C-47E5-BF8D-5DAE521685AF}" dt="2024-06-24T08:27:22.437" v="545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78F13652-379C-47E5-BF8D-5DAE521685AF}" dt="2024-06-24T08:31:26.577" v="581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</pc:sldChg>
    </pc:docChg>
  </pc:docChgLst>
  <pc:docChgLst>
    <pc:chgData name="Guruprasad Ramesh" clId="Web-{6A3F0A6D-8A87-4C7E-B3AB-DC90D69E3226}"/>
    <pc:docChg chg="modSld">
      <pc:chgData name="Guruprasad Ramesh" userId="" providerId="" clId="Web-{6A3F0A6D-8A87-4C7E-B3AB-DC90D69E3226}" dt="2024-07-08T10:01:49.945" v="162"/>
      <pc:docMkLst>
        <pc:docMk/>
      </pc:docMkLst>
      <pc:sldChg chg="modSp">
        <pc:chgData name="Guruprasad Ramesh" userId="" providerId="" clId="Web-{6A3F0A6D-8A87-4C7E-B3AB-DC90D69E3226}" dt="2024-07-08T10:01:49.945" v="162"/>
        <pc:sldMkLst>
          <pc:docMk/>
          <pc:sldMk cId="2775464587" sldId="2147471537"/>
        </pc:sldMkLst>
        <pc:graphicFrameChg chg="mod modGraphic">
          <ac:chgData name="Guruprasad Ramesh" userId="" providerId="" clId="Web-{6A3F0A6D-8A87-4C7E-B3AB-DC90D69E3226}" dt="2024-07-08T10:01:49.945" v="162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  <pc:graphicFrameChg chg="mod modGraphic">
          <ac:chgData name="Guruprasad Ramesh" userId="" providerId="" clId="Web-{6A3F0A6D-8A87-4C7E-B3AB-DC90D69E3226}" dt="2024-07-08T09:55:06.074" v="17"/>
          <ac:graphicFrameMkLst>
            <pc:docMk/>
            <pc:sldMk cId="2775464587" sldId="2147471537"/>
            <ac:graphicFrameMk id="12" creationId="{43AF9754-C076-8993-0283-2766F4F8A8F8}"/>
          </ac:graphicFrameMkLst>
        </pc:graphicFrameChg>
      </pc:sldChg>
    </pc:docChg>
  </pc:docChgLst>
  <pc:docChgLst>
    <pc:chgData name="GOPAL Gopal" clId="Web-{A6DAB595-6391-4A64-B4C6-88F7E0B8C314}"/>
    <pc:docChg chg="modSld">
      <pc:chgData name="GOPAL Gopal" userId="" providerId="" clId="Web-{A6DAB595-6391-4A64-B4C6-88F7E0B8C314}" dt="2024-07-01T04:25:03.720" v="339" actId="14100"/>
      <pc:docMkLst>
        <pc:docMk/>
      </pc:docMkLst>
      <pc:sldChg chg="addSp delSp modSp">
        <pc:chgData name="GOPAL Gopal" userId="" providerId="" clId="Web-{A6DAB595-6391-4A64-B4C6-88F7E0B8C314}" dt="2024-07-01T04:25:03.720" v="339" actId="14100"/>
        <pc:sldMkLst>
          <pc:docMk/>
          <pc:sldMk cId="3007679285" sldId="2147477681"/>
        </pc:sldMkLst>
        <pc:graphicFrameChg chg="mod modGraphic">
          <ac:chgData name="GOPAL Gopal" userId="" providerId="" clId="Web-{A6DAB595-6391-4A64-B4C6-88F7E0B8C314}" dt="2024-07-01T04:18:53.634" v="333"/>
          <ac:graphicFrameMkLst>
            <pc:docMk/>
            <pc:sldMk cId="3007679285" sldId="2147477681"/>
            <ac:graphicFrameMk id="3" creationId="{D6605946-BD9A-C8CB-6C75-9B7D27957C16}"/>
          </ac:graphicFrameMkLst>
        </pc:graphicFrameChg>
        <pc:graphicFrameChg chg="del">
          <ac:chgData name="GOPAL Gopal" userId="" providerId="" clId="Web-{A6DAB595-6391-4A64-B4C6-88F7E0B8C314}" dt="2024-07-01T04:24:42.454" v="334"/>
          <ac:graphicFrameMkLst>
            <pc:docMk/>
            <pc:sldMk cId="3007679285" sldId="2147477681"/>
            <ac:graphicFrameMk id="12" creationId="{3D715545-FF2D-27CA-4C28-7D8112F88C4D}"/>
          </ac:graphicFrameMkLst>
        </pc:graphicFrameChg>
        <pc:picChg chg="add mod">
          <ac:chgData name="GOPAL Gopal" userId="" providerId="" clId="Web-{A6DAB595-6391-4A64-B4C6-88F7E0B8C314}" dt="2024-07-01T04:25:03.720" v="339" actId="14100"/>
          <ac:picMkLst>
            <pc:docMk/>
            <pc:sldMk cId="3007679285" sldId="2147477681"/>
            <ac:picMk id="5" creationId="{12969CDB-3B5F-24A4-86E1-EC55DBA1B789}"/>
          </ac:picMkLst>
        </pc:picChg>
      </pc:sldChg>
    </pc:docChg>
  </pc:docChgLst>
  <pc:docChgLst>
    <pc:chgData name="Monalisha Beura" clId="Web-{54279A4F-7214-4A80-ACD0-E44173045903}"/>
    <pc:docChg chg="modSld">
      <pc:chgData name="Monalisha Beura" userId="" providerId="" clId="Web-{54279A4F-7214-4A80-ACD0-E44173045903}" dt="2024-07-01T05:25:43.272" v="853"/>
      <pc:docMkLst>
        <pc:docMk/>
      </pc:docMkLst>
      <pc:sldChg chg="modSp">
        <pc:chgData name="Monalisha Beura" userId="" providerId="" clId="Web-{54279A4F-7214-4A80-ACD0-E44173045903}" dt="2024-07-01T05:25:43.272" v="853"/>
        <pc:sldMkLst>
          <pc:docMk/>
          <pc:sldMk cId="3069475017" sldId="2147477653"/>
        </pc:sldMkLst>
        <pc:graphicFrameChg chg="mod modGraphic">
          <ac:chgData name="Monalisha Beura" userId="" providerId="" clId="Web-{54279A4F-7214-4A80-ACD0-E44173045903}" dt="2024-07-01T05:22:56.132" v="841"/>
          <ac:graphicFrameMkLst>
            <pc:docMk/>
            <pc:sldMk cId="3069475017" sldId="2147477653"/>
            <ac:graphicFrameMk id="2" creationId="{6417E0F5-C294-3F70-1687-571D8ED60401}"/>
          </ac:graphicFrameMkLst>
        </pc:graphicFrameChg>
        <pc:graphicFrameChg chg="mod modGraphic">
          <ac:chgData name="Monalisha Beura" userId="" providerId="" clId="Web-{54279A4F-7214-4A80-ACD0-E44173045903}" dt="2024-07-01T05:23:23.085" v="849"/>
          <ac:graphicFrameMkLst>
            <pc:docMk/>
            <pc:sldMk cId="3069475017" sldId="2147477653"/>
            <ac:graphicFrameMk id="3" creationId="{F95AFA28-6C97-C9E2-D944-E47A56AC1501}"/>
          </ac:graphicFrameMkLst>
        </pc:graphicFrameChg>
        <pc:graphicFrameChg chg="mod modGraphic">
          <ac:chgData name="Monalisha Beura" userId="" providerId="" clId="Web-{54279A4F-7214-4A80-ACD0-E44173045903}" dt="2024-07-01T05:20:27.414" v="809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  <pc:graphicFrameChg chg="mod modGraphic">
          <ac:chgData name="Monalisha Beura" userId="" providerId="" clId="Web-{54279A4F-7214-4A80-ACD0-E44173045903}" dt="2024-07-01T05:25:43.272" v="853"/>
          <ac:graphicFrameMkLst>
            <pc:docMk/>
            <pc:sldMk cId="3069475017" sldId="2147477653"/>
            <ac:graphicFrameMk id="12" creationId="{43AF9754-C076-8993-0283-2766F4F8A8F8}"/>
          </ac:graphicFrameMkLst>
        </pc:graphicFrameChg>
      </pc:sldChg>
    </pc:docChg>
  </pc:docChgLst>
  <pc:docChgLst>
    <pc:chgData name="Ramyasree Pattem" clId="Web-{DEE35500-899E-44E3-8DF2-E7E42B5CD599}"/>
    <pc:docChg chg="modSld">
      <pc:chgData name="Ramyasree Pattem" userId="" providerId="" clId="Web-{DEE35500-899E-44E3-8DF2-E7E42B5CD599}" dt="2024-07-08T09:52:34.829" v="19"/>
      <pc:docMkLst>
        <pc:docMk/>
      </pc:docMkLst>
      <pc:sldChg chg="modSp">
        <pc:chgData name="Ramyasree Pattem" userId="" providerId="" clId="Web-{DEE35500-899E-44E3-8DF2-E7E42B5CD599}" dt="2024-07-08T09:52:34.829" v="19"/>
        <pc:sldMkLst>
          <pc:docMk/>
          <pc:sldMk cId="4213397551" sldId="2147477665"/>
        </pc:sldMkLst>
        <pc:graphicFrameChg chg="mod modGraphic">
          <ac:chgData name="Ramyasree Pattem" userId="" providerId="" clId="Web-{DEE35500-899E-44E3-8DF2-E7E42B5CD599}" dt="2024-07-08T09:52:34.829" v="19"/>
          <ac:graphicFrameMkLst>
            <pc:docMk/>
            <pc:sldMk cId="4213397551" sldId="2147477665"/>
            <ac:graphicFrameMk id="3" creationId="{273DD79F-225A-7DA6-ED37-A0DC7868DE46}"/>
          </ac:graphicFrameMkLst>
        </pc:graphicFrameChg>
      </pc:sldChg>
    </pc:docChg>
  </pc:docChgLst>
  <pc:docChgLst>
    <pc:chgData name="RAMANATHAN NATARAJAN" clId="Web-{F8E9E32F-B64A-49A0-A3AF-6B39AFF2D7AE}"/>
    <pc:docChg chg="modSld">
      <pc:chgData name="RAMANATHAN NATARAJAN" userId="" providerId="" clId="Web-{F8E9E32F-B64A-49A0-A3AF-6B39AFF2D7AE}" dt="2024-06-21T13:25:07.479" v="490"/>
      <pc:docMkLst>
        <pc:docMk/>
      </pc:docMkLst>
      <pc:sldChg chg="modSp">
        <pc:chgData name="RAMANATHAN NATARAJAN" userId="" providerId="" clId="Web-{F8E9E32F-B64A-49A0-A3AF-6B39AFF2D7AE}" dt="2024-06-21T13:25:07.479" v="490"/>
        <pc:sldMkLst>
          <pc:docMk/>
          <pc:sldMk cId="2337447902" sldId="2147471545"/>
        </pc:sldMkLst>
        <pc:graphicFrameChg chg="mod modGraphic">
          <ac:chgData name="RAMANATHAN NATARAJAN" userId="" providerId="" clId="Web-{F8E9E32F-B64A-49A0-A3AF-6B39AFF2D7AE}" dt="2024-06-21T13:25:07.479" v="490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</pc:sldChg>
    </pc:docChg>
  </pc:docChgLst>
  <pc:docChgLst>
    <pc:chgData name="Vankayala Jipsa Rao" clId="Web-{E0FC1762-3DF1-44EA-9C5D-089008764BAA}"/>
    <pc:docChg chg="modSld">
      <pc:chgData name="Vankayala Jipsa Rao" userId="" providerId="" clId="Web-{E0FC1762-3DF1-44EA-9C5D-089008764BAA}" dt="2024-01-29T07:33:06.294" v="405" actId="1076"/>
      <pc:docMkLst>
        <pc:docMk/>
      </pc:docMkLst>
      <pc:sldChg chg="modSp">
        <pc:chgData name="Vankayala Jipsa Rao" userId="" providerId="" clId="Web-{E0FC1762-3DF1-44EA-9C5D-089008764BAA}" dt="2024-01-29T07:33:06.294" v="405" actId="1076"/>
        <pc:sldMkLst>
          <pc:docMk/>
          <pc:sldMk cId="1768006258" sldId="2147471549"/>
        </pc:sldMkLst>
        <pc:graphicFrameChg chg="mod modGraphic">
          <ac:chgData name="Vankayala Jipsa Rao" userId="" providerId="" clId="Web-{E0FC1762-3DF1-44EA-9C5D-089008764BAA}" dt="2024-01-29T07:29:00.728" v="344"/>
          <ac:graphicFrameMkLst>
            <pc:docMk/>
            <pc:sldMk cId="1768006258" sldId="2147471549"/>
            <ac:graphicFrameMk id="2" creationId="{60711066-0F4D-DBC4-C2F1-C9906EE246C3}"/>
          </ac:graphicFrameMkLst>
        </pc:graphicFrameChg>
        <pc:graphicFrameChg chg="mod modGraphic">
          <ac:chgData name="Vankayala Jipsa Rao" userId="" providerId="" clId="Web-{E0FC1762-3DF1-44EA-9C5D-089008764BAA}" dt="2024-01-29T07:27:18.071" v="297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E0FC1762-3DF1-44EA-9C5D-089008764BAA}" dt="2024-01-29T07:32:45.387" v="403" actId="1076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  <pc:graphicFrameChg chg="mod modGraphic">
          <ac:chgData name="Vankayala Jipsa Rao" userId="" providerId="" clId="Web-{E0FC1762-3DF1-44EA-9C5D-089008764BAA}" dt="2024-01-29T07:29:47.635" v="349" actId="1076"/>
          <ac:graphicFrameMkLst>
            <pc:docMk/>
            <pc:sldMk cId="1768006258" sldId="2147471549"/>
            <ac:graphicFrameMk id="11" creationId="{3AB5EECF-9B93-DDAC-8067-12C956EC7362}"/>
          </ac:graphicFrameMkLst>
        </pc:graphicFrameChg>
        <pc:graphicFrameChg chg="mod modGraphic">
          <ac:chgData name="Vankayala Jipsa Rao" userId="" providerId="" clId="Web-{E0FC1762-3DF1-44EA-9C5D-089008764BAA}" dt="2024-01-29T07:33:06.294" v="405" actId="1076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VENKANNA DARAVATHU" clId="Web-{D67BBEE7-0EE3-4EC5-AA6E-C09EFEF86E06}"/>
    <pc:docChg chg="modSld">
      <pc:chgData name="VENKANNA DARAVATHU" userId="" providerId="" clId="Web-{D67BBEE7-0EE3-4EC5-AA6E-C09EFEF86E06}" dt="2023-12-11T06:48:28.828" v="153"/>
      <pc:docMkLst>
        <pc:docMk/>
      </pc:docMkLst>
      <pc:sldChg chg="modSp">
        <pc:chgData name="VENKANNA DARAVATHU" userId="" providerId="" clId="Web-{D67BBEE7-0EE3-4EC5-AA6E-C09EFEF86E06}" dt="2023-12-11T06:48:28.828" v="153"/>
        <pc:sldMkLst>
          <pc:docMk/>
          <pc:sldMk cId="1644857702" sldId="2147471540"/>
        </pc:sldMkLst>
        <pc:graphicFrameChg chg="mod modGraphic">
          <ac:chgData name="VENKANNA DARAVATHU" userId="" providerId="" clId="Web-{D67BBEE7-0EE3-4EC5-AA6E-C09EFEF86E06}" dt="2023-12-11T06:48:28.828" v="153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Ramyasree Pattem" clId="Web-{D6692657-48CF-4566-80FC-C5121A9F0937}"/>
    <pc:docChg chg="modSld">
      <pc:chgData name="Ramyasree Pattem" userId="" providerId="" clId="Web-{D6692657-48CF-4566-80FC-C5121A9F0937}" dt="2023-11-20T07:11:50.100" v="249"/>
      <pc:docMkLst>
        <pc:docMk/>
      </pc:docMkLst>
      <pc:sldChg chg="modSp">
        <pc:chgData name="Ramyasree Pattem" userId="" providerId="" clId="Web-{D6692657-48CF-4566-80FC-C5121A9F0937}" dt="2023-11-20T07:11:50.100" v="249"/>
        <pc:sldMkLst>
          <pc:docMk/>
          <pc:sldMk cId="4232973158" sldId="2147471542"/>
        </pc:sldMkLst>
        <pc:graphicFrameChg chg="mod modGraphic">
          <ac:chgData name="Ramyasree Pattem" userId="" providerId="" clId="Web-{D6692657-48CF-4566-80FC-C5121A9F0937}" dt="2023-11-20T07:11:50.100" v="249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D6692657-48CF-4566-80FC-C5121A9F0937}" dt="2023-11-20T06:58:25.836" v="123"/>
          <ac:graphicFrameMkLst>
            <pc:docMk/>
            <pc:sldMk cId="4232973158" sldId="2147471542"/>
            <ac:graphicFrameMk id="13" creationId="{8C70B29C-07F8-0BC5-57BE-078DFB579DB9}"/>
          </ac:graphicFrameMkLst>
        </pc:graphicFrameChg>
      </pc:sldChg>
    </pc:docChg>
  </pc:docChgLst>
  <pc:docChgLst>
    <pc:chgData name="VISHNU VARDHAN Syamala" clId="Web-{A38417B3-7715-48D9-A6A2-E45D0FDC9C91}"/>
    <pc:docChg chg="modSld">
      <pc:chgData name="VISHNU VARDHAN Syamala" userId="" providerId="" clId="Web-{A38417B3-7715-48D9-A6A2-E45D0FDC9C91}" dt="2024-05-20T07:28:13.462" v="461"/>
      <pc:docMkLst>
        <pc:docMk/>
      </pc:docMkLst>
      <pc:sldChg chg="modSp">
        <pc:chgData name="VISHNU VARDHAN Syamala" userId="" providerId="" clId="Web-{A38417B3-7715-48D9-A6A2-E45D0FDC9C91}" dt="2024-05-20T07:28:13.462" v="461"/>
        <pc:sldMkLst>
          <pc:docMk/>
          <pc:sldMk cId="2912535993" sldId="2147471550"/>
        </pc:sldMkLst>
        <pc:graphicFrameChg chg="mod modGraphic">
          <ac:chgData name="VISHNU VARDHAN Syamala" userId="" providerId="" clId="Web-{A38417B3-7715-48D9-A6A2-E45D0FDC9C91}" dt="2024-05-20T07:18:19.231" v="23"/>
          <ac:graphicFrameMkLst>
            <pc:docMk/>
            <pc:sldMk cId="2912535993" sldId="2147471550"/>
            <ac:graphicFrameMk id="3" creationId="{F78F7202-FAE9-A7F6-C78C-4E6A838FC023}"/>
          </ac:graphicFrameMkLst>
        </pc:graphicFrameChg>
        <pc:graphicFrameChg chg="mod modGraphic">
          <ac:chgData name="VISHNU VARDHAN Syamala" userId="" providerId="" clId="Web-{A38417B3-7715-48D9-A6A2-E45D0FDC9C91}" dt="2024-05-20T07:28:13.462" v="461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Bandi Ganesh" clId="Web-{5C2D8144-60BA-47A8-A890-E04E5DDCA57F}"/>
    <pc:docChg chg="modSld">
      <pc:chgData name="Bandi Ganesh" userId="" providerId="" clId="Web-{5C2D8144-60BA-47A8-A890-E04E5DDCA57F}" dt="2024-04-15T09:15:42.914" v="68"/>
      <pc:docMkLst>
        <pc:docMk/>
      </pc:docMkLst>
      <pc:sldChg chg="modSp">
        <pc:chgData name="Bandi Ganesh" userId="" providerId="" clId="Web-{5C2D8144-60BA-47A8-A890-E04E5DDCA57F}" dt="2024-04-15T09:15:42.914" v="68"/>
        <pc:sldMkLst>
          <pc:docMk/>
          <pc:sldMk cId="3051149279" sldId="2147471548"/>
        </pc:sldMkLst>
        <pc:graphicFrameChg chg="mod modGraphic">
          <ac:chgData name="Bandi Ganesh" userId="" providerId="" clId="Web-{5C2D8144-60BA-47A8-A890-E04E5DDCA57F}" dt="2024-04-15T09:15:42.914" v="68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  <pc:graphicFrameChg chg="mod modGraphic">
          <ac:chgData name="Bandi Ganesh" userId="" providerId="" clId="Web-{5C2D8144-60BA-47A8-A890-E04E5DDCA57F}" dt="2024-04-15T09:15:08.977" v="66"/>
          <ac:graphicFrameMkLst>
            <pc:docMk/>
            <pc:sldMk cId="3051149279" sldId="2147471548"/>
            <ac:graphicFrameMk id="5" creationId="{D4755AB4-4E32-89AB-1BD8-67C978ADCE17}"/>
          </ac:graphicFrameMkLst>
        </pc:graphicFrameChg>
      </pc:sldChg>
    </pc:docChg>
  </pc:docChgLst>
  <pc:docChgLst>
    <pc:chgData name="Ramyasree Pattem" clId="Web-{619484E6-2E18-4B25-8E89-DDC27F2B33C7}"/>
    <pc:docChg chg="modSld">
      <pc:chgData name="Ramyasree Pattem" userId="" providerId="" clId="Web-{619484E6-2E18-4B25-8E89-DDC27F2B33C7}" dt="2024-04-22T09:30:27.997" v="9"/>
      <pc:docMkLst>
        <pc:docMk/>
      </pc:docMkLst>
      <pc:sldChg chg="modSp">
        <pc:chgData name="Ramyasree Pattem" userId="" providerId="" clId="Web-{619484E6-2E18-4B25-8E89-DDC27F2B33C7}" dt="2024-04-22T09:30:27.997" v="9"/>
        <pc:sldMkLst>
          <pc:docMk/>
          <pc:sldMk cId="4213397551" sldId="2147477665"/>
        </pc:sldMkLst>
        <pc:graphicFrameChg chg="mod modGraphic">
          <ac:chgData name="Ramyasree Pattem" userId="" providerId="" clId="Web-{619484E6-2E18-4B25-8E89-DDC27F2B33C7}" dt="2024-04-22T09:30:27.997" v="9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  <pc:graphicFrameChg chg="modGraphic">
          <ac:chgData name="Ramyasree Pattem" userId="" providerId="" clId="Web-{619484E6-2E18-4B25-8E89-DDC27F2B33C7}" dt="2024-04-22T09:25:38.169" v="5"/>
          <ac:graphicFrameMkLst>
            <pc:docMk/>
            <pc:sldMk cId="4213397551" sldId="2147477665"/>
            <ac:graphicFrameMk id="9" creationId="{1FDCC008-5976-0158-BC2E-48576590F77B}"/>
          </ac:graphicFrameMkLst>
        </pc:graphicFrameChg>
      </pc:sldChg>
    </pc:docChg>
  </pc:docChgLst>
  <pc:docChgLst>
    <pc:chgData name="Lakshmi Prathyusha Bellam" clId="Web-{F3283C2A-43B5-4C91-B490-D9E62F1D5E2B}"/>
    <pc:docChg chg="modSld">
      <pc:chgData name="Lakshmi Prathyusha Bellam" userId="" providerId="" clId="Web-{F3283C2A-43B5-4C91-B490-D9E62F1D5E2B}" dt="2024-04-22T06:46:24.420" v="49"/>
      <pc:docMkLst>
        <pc:docMk/>
      </pc:docMkLst>
      <pc:sldChg chg="modSp">
        <pc:chgData name="Lakshmi Prathyusha Bellam" userId="" providerId="" clId="Web-{F3283C2A-43B5-4C91-B490-D9E62F1D5E2B}" dt="2024-04-22T06:46:24.420" v="49"/>
        <pc:sldMkLst>
          <pc:docMk/>
          <pc:sldMk cId="607845862" sldId="2147477675"/>
        </pc:sldMkLst>
        <pc:graphicFrameChg chg="mod modGraphic">
          <ac:chgData name="Lakshmi Prathyusha Bellam" userId="" providerId="" clId="Web-{F3283C2A-43B5-4C91-B490-D9E62F1D5E2B}" dt="2024-04-22T06:37:55.663" v="39"/>
          <ac:graphicFrameMkLst>
            <pc:docMk/>
            <pc:sldMk cId="607845862" sldId="2147477675"/>
            <ac:graphicFrameMk id="3" creationId="{D6605946-BD9A-C8CB-6C75-9B7D27957C16}"/>
          </ac:graphicFrameMkLst>
        </pc:graphicFrameChg>
        <pc:graphicFrameChg chg="mod modGraphic">
          <ac:chgData name="Lakshmi Prathyusha Bellam" userId="" providerId="" clId="Web-{F3283C2A-43B5-4C91-B490-D9E62F1D5E2B}" dt="2024-04-22T06:46:24.420" v="49"/>
          <ac:graphicFrameMkLst>
            <pc:docMk/>
            <pc:sldMk cId="607845862" sldId="2147477675"/>
            <ac:graphicFrameMk id="11" creationId="{90A78DD2-DC60-9CF2-64AE-1B7EDEFBD89B}"/>
          </ac:graphicFrameMkLst>
        </pc:graphicFrameChg>
      </pc:sldChg>
    </pc:docChg>
  </pc:docChgLst>
  <pc:docChgLst>
    <pc:chgData name="Surbhi Soni" clId="Web-{2E5ACE2A-01BE-4A6A-86B7-38F401CC1586}"/>
    <pc:docChg chg="modSld">
      <pc:chgData name="Surbhi Soni" userId="" providerId="" clId="Web-{2E5ACE2A-01BE-4A6A-86B7-38F401CC1586}" dt="2024-05-30T09:25:24.696" v="8" actId="1076"/>
      <pc:docMkLst>
        <pc:docMk/>
      </pc:docMkLst>
      <pc:sldChg chg="addSp delSp modSp">
        <pc:chgData name="Surbhi Soni" userId="" providerId="" clId="Web-{2E5ACE2A-01BE-4A6A-86B7-38F401CC1586}" dt="2024-05-30T09:25:24.696" v="8" actId="1076"/>
        <pc:sldMkLst>
          <pc:docMk/>
          <pc:sldMk cId="1768006258" sldId="2147471549"/>
        </pc:sldMkLst>
        <pc:picChg chg="add mod">
          <ac:chgData name="Surbhi Soni" userId="" providerId="" clId="Web-{2E5ACE2A-01BE-4A6A-86B7-38F401CC1586}" dt="2024-05-30T09:25:24.696" v="8" actId="1076"/>
          <ac:picMkLst>
            <pc:docMk/>
            <pc:sldMk cId="1768006258" sldId="2147471549"/>
            <ac:picMk id="5" creationId="{9CC6430B-1E74-65A1-D316-553BDC648F97}"/>
          </ac:picMkLst>
        </pc:picChg>
        <pc:picChg chg="add del">
          <ac:chgData name="Surbhi Soni" userId="" providerId="" clId="Web-{2E5ACE2A-01BE-4A6A-86B7-38F401CC1586}" dt="2024-05-30T09:25:00.710" v="2"/>
          <ac:picMkLst>
            <pc:docMk/>
            <pc:sldMk cId="1768006258" sldId="2147471549"/>
            <ac:picMk id="9" creationId="{47A6D1F9-2102-3DB3-8E73-3C2E14050E08}"/>
          </ac:picMkLst>
        </pc:picChg>
      </pc:sldChg>
    </pc:docChg>
  </pc:docChgLst>
  <pc:docChgLst>
    <pc:chgData name="Lakshmi Prathyusha Bellam" clId="Web-{C96671C2-EF1C-4826-9955-1F5F0B144709}"/>
    <pc:docChg chg="addSld delSld">
      <pc:chgData name="Lakshmi Prathyusha Bellam" userId="" providerId="" clId="Web-{C96671C2-EF1C-4826-9955-1F5F0B144709}" dt="2024-04-28T17:46:52.239" v="1"/>
      <pc:docMkLst>
        <pc:docMk/>
      </pc:docMkLst>
      <pc:sldChg chg="del">
        <pc:chgData name="Lakshmi Prathyusha Bellam" userId="" providerId="" clId="Web-{C96671C2-EF1C-4826-9955-1F5F0B144709}" dt="2024-04-28T17:46:52.239" v="1"/>
        <pc:sldMkLst>
          <pc:docMk/>
          <pc:sldMk cId="607845862" sldId="2147477675"/>
        </pc:sldMkLst>
      </pc:sldChg>
      <pc:sldChg chg="add">
        <pc:chgData name="Lakshmi Prathyusha Bellam" userId="" providerId="" clId="Web-{C96671C2-EF1C-4826-9955-1F5F0B144709}" dt="2024-04-28T17:46:29.051" v="0"/>
        <pc:sldMkLst>
          <pc:docMk/>
          <pc:sldMk cId="2820635689" sldId="2147477677"/>
        </pc:sldMkLst>
      </pc:sldChg>
    </pc:docChg>
  </pc:docChgLst>
  <pc:docChgLst>
    <pc:chgData name="Karan M" clId="Web-{06EBEF2A-65F9-4A9F-994A-C1C548BF2B32}"/>
    <pc:docChg chg="modSld">
      <pc:chgData name="Karan M" userId="" providerId="" clId="Web-{06EBEF2A-65F9-4A9F-994A-C1C548BF2B32}" dt="2024-06-17T08:04:42.132" v="70"/>
      <pc:docMkLst>
        <pc:docMk/>
      </pc:docMkLst>
      <pc:sldChg chg="modSp">
        <pc:chgData name="Karan M" userId="" providerId="" clId="Web-{06EBEF2A-65F9-4A9F-994A-C1C548BF2B32}" dt="2024-06-17T08:04:42.132" v="70"/>
        <pc:sldMkLst>
          <pc:docMk/>
          <pc:sldMk cId="2912535993" sldId="2147471550"/>
        </pc:sldMkLst>
        <pc:graphicFrameChg chg="mod modGraphic">
          <ac:chgData name="Karan M" userId="" providerId="" clId="Web-{06EBEF2A-65F9-4A9F-994A-C1C548BF2B32}" dt="2024-06-17T08:03:12.380" v="43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Karan M" userId="" providerId="" clId="Web-{06EBEF2A-65F9-4A9F-994A-C1C548BF2B32}" dt="2024-06-17T08:04:42.132" v="70"/>
          <ac:graphicFrameMkLst>
            <pc:docMk/>
            <pc:sldMk cId="2912535993" sldId="2147471550"/>
            <ac:graphicFrameMk id="18" creationId="{0F898381-ED80-EF53-913E-26B5DBA7E285}"/>
          </ac:graphicFrameMkLst>
        </pc:graphicFrameChg>
      </pc:sldChg>
    </pc:docChg>
  </pc:docChgLst>
  <pc:docChgLst>
    <pc:chgData name="Ramyasree Pattem" clId="Web-{DF72C369-1980-418A-95C9-5686BB16B71D}"/>
    <pc:docChg chg="addSld delSld">
      <pc:chgData name="Ramyasree Pattem" userId="" providerId="" clId="Web-{DF72C369-1980-418A-95C9-5686BB16B71D}" dt="2024-02-05T07:26:46.208" v="1"/>
      <pc:docMkLst>
        <pc:docMk/>
      </pc:docMkLst>
      <pc:sldChg chg="del">
        <pc:chgData name="Ramyasree Pattem" userId="" providerId="" clId="Web-{DF72C369-1980-418A-95C9-5686BB16B71D}" dt="2024-02-05T07:26:46.208" v="1"/>
        <pc:sldMkLst>
          <pc:docMk/>
          <pc:sldMk cId="4232973158" sldId="2147471542"/>
        </pc:sldMkLst>
      </pc:sldChg>
      <pc:sldChg chg="add">
        <pc:chgData name="Ramyasree Pattem" userId="" providerId="" clId="Web-{DF72C369-1980-418A-95C9-5686BB16B71D}" dt="2024-02-05T07:26:41.364" v="0"/>
        <pc:sldMkLst>
          <pc:docMk/>
          <pc:sldMk cId="95008645" sldId="2147477660"/>
        </pc:sldMkLst>
      </pc:sldChg>
    </pc:docChg>
  </pc:docChgLst>
  <pc:docChgLst>
    <pc:chgData name="Guruprasad Ramesh" clId="Web-{CD618814-0470-4722-816B-D9BD6EBB2E3E}"/>
    <pc:docChg chg="modSld">
      <pc:chgData name="Guruprasad Ramesh" userId="" providerId="" clId="Web-{CD618814-0470-4722-816B-D9BD6EBB2E3E}" dt="2024-04-15T07:38:12.442" v="3"/>
      <pc:docMkLst>
        <pc:docMk/>
      </pc:docMkLst>
      <pc:sldChg chg="modSp">
        <pc:chgData name="Guruprasad Ramesh" userId="" providerId="" clId="Web-{CD618814-0470-4722-816B-D9BD6EBB2E3E}" dt="2024-04-15T07:38:12.442" v="3"/>
        <pc:sldMkLst>
          <pc:docMk/>
          <pc:sldMk cId="2775464587" sldId="2147471537"/>
        </pc:sldMkLst>
        <pc:graphicFrameChg chg="mod modGraphic">
          <ac:chgData name="Guruprasad Ramesh" userId="" providerId="" clId="Web-{CD618814-0470-4722-816B-D9BD6EBB2E3E}" dt="2024-04-15T07:38:12.442" v="3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</pc:sldChg>
    </pc:docChg>
  </pc:docChgLst>
  <pc:docChgLst>
    <pc:chgData name="Harish Balakrishnan" clId="Web-{4B0E52AA-77A0-463D-9F3F-04E742EE4355}"/>
    <pc:docChg chg="modSld">
      <pc:chgData name="Harish Balakrishnan" userId="" providerId="" clId="Web-{4B0E52AA-77A0-463D-9F3F-04E742EE4355}" dt="2024-05-11T00:53:23.729" v="9"/>
      <pc:docMkLst>
        <pc:docMk/>
      </pc:docMkLst>
      <pc:sldChg chg="modSp">
        <pc:chgData name="Harish Balakrishnan" userId="" providerId="" clId="Web-{4B0E52AA-77A0-463D-9F3F-04E742EE4355}" dt="2024-05-11T00:53:23.729" v="9"/>
        <pc:sldMkLst>
          <pc:docMk/>
          <pc:sldMk cId="900783063" sldId="2147471534"/>
        </pc:sldMkLst>
        <pc:graphicFrameChg chg="mod modGraphic">
          <ac:chgData name="Harish Balakrishnan" userId="" providerId="" clId="Web-{4B0E52AA-77A0-463D-9F3F-04E742EE4355}" dt="2024-05-11T00:52:00.963" v="4"/>
          <ac:graphicFrameMkLst>
            <pc:docMk/>
            <pc:sldMk cId="900783063" sldId="2147471534"/>
            <ac:graphicFrameMk id="2" creationId="{93BA7E0D-EDE2-BD71-F6FD-1D094D323F6F}"/>
          </ac:graphicFrameMkLst>
        </pc:graphicFrameChg>
        <pc:graphicFrameChg chg="modGraphic">
          <ac:chgData name="Harish Balakrishnan" userId="" providerId="" clId="Web-{4B0E52AA-77A0-463D-9F3F-04E742EE4355}" dt="2024-05-11T00:53:23.729" v="9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Digo George" clId="Web-{FAEC7EB0-738A-4E12-AABD-2FC8CBB663B7}"/>
    <pc:docChg chg="modSld">
      <pc:chgData name="Digo George" userId="" providerId="" clId="Web-{FAEC7EB0-738A-4E12-AABD-2FC8CBB663B7}" dt="2024-04-01T10:39:36.354" v="25"/>
      <pc:docMkLst>
        <pc:docMk/>
      </pc:docMkLst>
      <pc:sldChg chg="modSp">
        <pc:chgData name="Digo George" userId="" providerId="" clId="Web-{FAEC7EB0-738A-4E12-AABD-2FC8CBB663B7}" dt="2024-04-01T10:39:36.354" v="25"/>
        <pc:sldMkLst>
          <pc:docMk/>
          <pc:sldMk cId="900783063" sldId="2147471534"/>
        </pc:sldMkLst>
        <pc:graphicFrameChg chg="mod modGraphic">
          <ac:chgData name="Digo George" userId="" providerId="" clId="Web-{FAEC7EB0-738A-4E12-AABD-2FC8CBB663B7}" dt="2024-04-01T10:39:36.354" v="25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Abhishek Kumar" clId="Web-{AD9E1873-9067-4FF3-9A15-1903A9D1341C}"/>
    <pc:docChg chg="modSld">
      <pc:chgData name="Abhishek Kumar" userId="" providerId="" clId="Web-{AD9E1873-9067-4FF3-9A15-1903A9D1341C}" dt="2024-06-24T09:14:09.787" v="663"/>
      <pc:docMkLst>
        <pc:docMk/>
      </pc:docMkLst>
      <pc:sldChg chg="modSp">
        <pc:chgData name="Abhishek Kumar" userId="" providerId="" clId="Web-{AD9E1873-9067-4FF3-9A15-1903A9D1341C}" dt="2024-06-24T09:14:09.787" v="663"/>
        <pc:sldMkLst>
          <pc:docMk/>
          <pc:sldMk cId="373300723" sldId="2147471547"/>
        </pc:sldMkLst>
        <pc:graphicFrameChg chg="mod modGraphic">
          <ac:chgData name="Abhishek Kumar" userId="" providerId="" clId="Web-{AD9E1873-9067-4FF3-9A15-1903A9D1341C}" dt="2024-06-24T09:14:09.787" v="66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Monalisha Beura" clId="Web-{BFFF2997-E90F-4680-BFA4-29F05DDA1885}"/>
    <pc:docChg chg="modSld">
      <pc:chgData name="Monalisha Beura" userId="" providerId="" clId="Web-{BFFF2997-E90F-4680-BFA4-29F05DDA1885}" dt="2024-05-27T07:27:22.758" v="95"/>
      <pc:docMkLst>
        <pc:docMk/>
      </pc:docMkLst>
      <pc:sldChg chg="modSp">
        <pc:chgData name="Monalisha Beura" userId="" providerId="" clId="Web-{BFFF2997-E90F-4680-BFA4-29F05DDA1885}" dt="2024-05-27T07:27:22.758" v="95"/>
        <pc:sldMkLst>
          <pc:docMk/>
          <pc:sldMk cId="3069475017" sldId="2147477653"/>
        </pc:sldMkLst>
        <pc:graphicFrameChg chg="mod modGraphic">
          <ac:chgData name="Monalisha Beura" userId="" providerId="" clId="Web-{BFFF2997-E90F-4680-BFA4-29F05DDA1885}" dt="2024-05-27T07:27:22.758" v="95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Shweta Gupta" clId="Web-{3AD36544-C5D6-4E42-9CC3-A851A4665B36}"/>
    <pc:docChg chg="modSld">
      <pc:chgData name="Shweta Gupta" userId="" providerId="" clId="Web-{3AD36544-C5D6-4E42-9CC3-A851A4665B36}" dt="2023-11-27T07:42:56.482" v="31"/>
      <pc:docMkLst>
        <pc:docMk/>
      </pc:docMkLst>
      <pc:sldChg chg="modSp">
        <pc:chgData name="Shweta Gupta" userId="" providerId="" clId="Web-{3AD36544-C5D6-4E42-9CC3-A851A4665B36}" dt="2023-11-27T07:42:56.482" v="31"/>
        <pc:sldMkLst>
          <pc:docMk/>
          <pc:sldMk cId="1644857702" sldId="2147471540"/>
        </pc:sldMkLst>
        <pc:graphicFrameChg chg="mod modGraphic">
          <ac:chgData name="Shweta Gupta" userId="" providerId="" clId="Web-{3AD36544-C5D6-4E42-9CC3-A851A4665B36}" dt="2023-11-27T07:42:56.482" v="31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Vankayala Jipsa Rao" clId="Web-{2B34CC39-E8D5-43AD-AC40-A3DC3F7F4C36}"/>
    <pc:docChg chg="modSld">
      <pc:chgData name="Vankayala Jipsa Rao" userId="" providerId="" clId="Web-{2B34CC39-E8D5-43AD-AC40-A3DC3F7F4C36}" dt="2023-12-22T09:25:26.045" v="11"/>
      <pc:docMkLst>
        <pc:docMk/>
      </pc:docMkLst>
      <pc:sldChg chg="modSp">
        <pc:chgData name="Vankayala Jipsa Rao" userId="" providerId="" clId="Web-{2B34CC39-E8D5-43AD-AC40-A3DC3F7F4C36}" dt="2023-12-22T09:25:26.045" v="11"/>
        <pc:sldMkLst>
          <pc:docMk/>
          <pc:sldMk cId="1768006258" sldId="2147471549"/>
        </pc:sldMkLst>
        <pc:graphicFrameChg chg="mod modGraphic">
          <ac:chgData name="Vankayala Jipsa Rao" userId="" providerId="" clId="Web-{2B34CC39-E8D5-43AD-AC40-A3DC3F7F4C36}" dt="2023-12-22T09:25:26.045" v="11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Niveditha Madiri" clId="Web-{8B9F3122-EB26-408E-8421-2B07134BCC96}"/>
    <pc:docChg chg="modSld">
      <pc:chgData name="Niveditha Madiri" userId="" providerId="" clId="Web-{8B9F3122-EB26-408E-8421-2B07134BCC96}" dt="2023-11-13T06:03:48.597" v="259"/>
      <pc:docMkLst>
        <pc:docMk/>
      </pc:docMkLst>
      <pc:sldChg chg="modSp">
        <pc:chgData name="Niveditha Madiri" userId="" providerId="" clId="Web-{8B9F3122-EB26-408E-8421-2B07134BCC96}" dt="2023-11-13T06:03:48.597" v="259"/>
        <pc:sldMkLst>
          <pc:docMk/>
          <pc:sldMk cId="2269746444" sldId="2147477647"/>
        </pc:sldMkLst>
        <pc:graphicFrameChg chg="mod modGraphic">
          <ac:chgData name="Niveditha Madiri" userId="" providerId="" clId="Web-{8B9F3122-EB26-408E-8421-2B07134BCC96}" dt="2023-11-13T06:03:24.331" v="245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8B9F3122-EB26-408E-8421-2B07134BCC96}" dt="2023-11-13T06:03:48.597" v="259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8B9F3122-EB26-408E-8421-2B07134BCC96}" dt="2023-11-13T06:02:46.440" v="157"/>
        <pc:sldMkLst>
          <pc:docMk/>
          <pc:sldMk cId="3524939644" sldId="2147477648"/>
        </pc:sldMkLst>
        <pc:graphicFrameChg chg="mod modGraphic">
          <ac:chgData name="Niveditha Madiri" userId="" providerId="" clId="Web-{8B9F3122-EB26-408E-8421-2B07134BCC96}" dt="2023-11-13T06:02:46.440" v="157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8B9F3122-EB26-408E-8421-2B07134BCC96}" dt="2023-11-13T06:02:11.159" v="39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Surbhi Soni" clId="Web-{1360CFB3-AA6A-4CE4-9055-E1C100E5FB0F}"/>
    <pc:docChg chg="modSld">
      <pc:chgData name="Surbhi Soni" userId="" providerId="" clId="Web-{1360CFB3-AA6A-4CE4-9055-E1C100E5FB0F}" dt="2024-06-04T09:22:25.656" v="275"/>
      <pc:docMkLst>
        <pc:docMk/>
      </pc:docMkLst>
      <pc:sldChg chg="modSp">
        <pc:chgData name="Surbhi Soni" userId="" providerId="" clId="Web-{1360CFB3-AA6A-4CE4-9055-E1C100E5FB0F}" dt="2024-06-04T09:22:25.656" v="275"/>
        <pc:sldMkLst>
          <pc:docMk/>
          <pc:sldMk cId="1768006258" sldId="2147471549"/>
        </pc:sldMkLst>
        <pc:graphicFrameChg chg="mod modGraphic">
          <ac:chgData name="Surbhi Soni" userId="" providerId="" clId="Web-{1360CFB3-AA6A-4CE4-9055-E1C100E5FB0F}" dt="2024-06-04T09:22:25.656" v="275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Abhishek Kumar" clId="Web-{56601AF6-9F8D-46CC-B432-56F91449342C}"/>
    <pc:docChg chg="modSld">
      <pc:chgData name="Abhishek Kumar" userId="" providerId="" clId="Web-{56601AF6-9F8D-46CC-B432-56F91449342C}" dt="2024-04-29T11:40:24.618" v="7"/>
      <pc:docMkLst>
        <pc:docMk/>
      </pc:docMkLst>
      <pc:sldChg chg="modSp">
        <pc:chgData name="Abhishek Kumar" userId="" providerId="" clId="Web-{56601AF6-9F8D-46CC-B432-56F91449342C}" dt="2024-04-29T11:40:24.618" v="7"/>
        <pc:sldMkLst>
          <pc:docMk/>
          <pc:sldMk cId="373300723" sldId="2147471547"/>
        </pc:sldMkLst>
        <pc:graphicFrameChg chg="mod modGraphic">
          <ac:chgData name="Abhishek Kumar" userId="" providerId="" clId="Web-{56601AF6-9F8D-46CC-B432-56F91449342C}" dt="2024-04-29T11:40:24.618" v="7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Venkata Ramana Devisetty" clId="Web-{95C65A86-9A7D-456C-9A05-DEEE5CB9C0BD}"/>
    <pc:docChg chg="modSld">
      <pc:chgData name="Venkata Ramana Devisetty" userId="" providerId="" clId="Web-{95C65A86-9A7D-456C-9A05-DEEE5CB9C0BD}" dt="2024-03-18T04:30:58.759" v="21"/>
      <pc:docMkLst>
        <pc:docMk/>
      </pc:docMkLst>
      <pc:sldChg chg="modSp">
        <pc:chgData name="Venkata Ramana Devisetty" userId="" providerId="" clId="Web-{95C65A86-9A7D-456C-9A05-DEEE5CB9C0BD}" dt="2024-03-18T04:30:58.759" v="21"/>
        <pc:sldMkLst>
          <pc:docMk/>
          <pc:sldMk cId="484853796" sldId="2147471546"/>
        </pc:sldMkLst>
        <pc:graphicFrameChg chg="mod modGraphic">
          <ac:chgData name="Venkata Ramana Devisetty" userId="" providerId="" clId="Web-{95C65A86-9A7D-456C-9A05-DEEE5CB9C0BD}" dt="2024-03-18T04:30:58.759" v="21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Niveditha Madiri" clId="Web-{46199536-4D0F-4CED-96C5-1076AF5D1168}"/>
    <pc:docChg chg="modSld">
      <pc:chgData name="Niveditha Madiri" userId="" providerId="" clId="Web-{46199536-4D0F-4CED-96C5-1076AF5D1168}" dt="2024-03-18T06:39:22.154" v="11"/>
      <pc:docMkLst>
        <pc:docMk/>
      </pc:docMkLst>
      <pc:sldChg chg="modSp">
        <pc:chgData name="Niveditha Madiri" userId="" providerId="" clId="Web-{46199536-4D0F-4CED-96C5-1076AF5D1168}" dt="2024-03-18T06:39:22.154" v="11"/>
        <pc:sldMkLst>
          <pc:docMk/>
          <pc:sldMk cId="3524939644" sldId="2147477648"/>
        </pc:sldMkLst>
        <pc:graphicFrameChg chg="mod modGraphic">
          <ac:chgData name="Niveditha Madiri" userId="" providerId="" clId="Web-{46199536-4D0F-4CED-96C5-1076AF5D1168}" dt="2024-03-18T06:39:22.154" v="11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</pc:sldChg>
    </pc:docChg>
  </pc:docChgLst>
  <pc:docChgLst>
    <pc:chgData name="Guruprasad Ramesh" clId="Web-{A4C59E40-3686-488B-8C80-CF109AA3777E}"/>
    <pc:docChg chg="modSld">
      <pc:chgData name="Guruprasad Ramesh" userId="" providerId="" clId="Web-{A4C59E40-3686-488B-8C80-CF109AA3777E}" dt="2024-03-18T06:38:24.173" v="7"/>
      <pc:docMkLst>
        <pc:docMk/>
      </pc:docMkLst>
      <pc:sldChg chg="modSp">
        <pc:chgData name="Guruprasad Ramesh" userId="" providerId="" clId="Web-{A4C59E40-3686-488B-8C80-CF109AA3777E}" dt="2024-03-18T06:38:24.173" v="7"/>
        <pc:sldMkLst>
          <pc:docMk/>
          <pc:sldMk cId="2775464587" sldId="2147471537"/>
        </pc:sldMkLst>
        <pc:graphicFrameChg chg="mod modGraphic">
          <ac:chgData name="Guruprasad Ramesh" userId="" providerId="" clId="Web-{A4C59E40-3686-488B-8C80-CF109AA3777E}" dt="2024-03-18T06:38:24.173" v="7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Prabir Mohanty" clId="Web-{0A25C65C-8537-4589-B3E4-C493C00190F1}"/>
    <pc:docChg chg="modSld">
      <pc:chgData name="Prabir Mohanty" userId="" providerId="" clId="Web-{0A25C65C-8537-4589-B3E4-C493C00190F1}" dt="2024-06-10T06:39:34.870" v="441"/>
      <pc:docMkLst>
        <pc:docMk/>
      </pc:docMkLst>
      <pc:sldChg chg="modSp">
        <pc:chgData name="Prabir Mohanty" userId="" providerId="" clId="Web-{0A25C65C-8537-4589-B3E4-C493C00190F1}" dt="2024-06-10T06:39:34.870" v="441"/>
        <pc:sldMkLst>
          <pc:docMk/>
          <pc:sldMk cId="2337447902" sldId="2147471545"/>
        </pc:sldMkLst>
        <pc:graphicFrameChg chg="mod modGraphic">
          <ac:chgData name="Prabir Mohanty" userId="" providerId="" clId="Web-{0A25C65C-8537-4589-B3E4-C493C00190F1}" dt="2024-06-10T06:39:34.870" v="441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</pc:sldChg>
    </pc:docChg>
  </pc:docChgLst>
  <pc:docChgLst>
    <pc:chgData name="Shweta Gupta" clId="Web-{C93DBC0F-A360-430C-9950-008D718CC8C1}"/>
    <pc:docChg chg="modSld">
      <pc:chgData name="Shweta Gupta" userId="" providerId="" clId="Web-{C93DBC0F-A360-430C-9950-008D718CC8C1}" dt="2023-10-27T10:16:41.992" v="3"/>
      <pc:docMkLst>
        <pc:docMk/>
      </pc:docMkLst>
      <pc:sldChg chg="modSp">
        <pc:chgData name="Shweta Gupta" userId="" providerId="" clId="Web-{C93DBC0F-A360-430C-9950-008D718CC8C1}" dt="2023-10-27T10:16:41.992" v="3"/>
        <pc:sldMkLst>
          <pc:docMk/>
          <pc:sldMk cId="1644857702" sldId="2147471540"/>
        </pc:sldMkLst>
        <pc:graphicFrameChg chg="mod modGraphic">
          <ac:chgData name="Shweta Gupta" userId="" providerId="" clId="Web-{C93DBC0F-A360-430C-9950-008D718CC8C1}" dt="2023-10-27T10:16:26.085" v="1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  <pc:graphicFrameChg chg="mod modGraphic">
          <ac:chgData name="Shweta Gupta" userId="" providerId="" clId="Web-{C93DBC0F-A360-430C-9950-008D718CC8C1}" dt="2023-10-27T10:16:41.992" v="3"/>
          <ac:graphicFrameMkLst>
            <pc:docMk/>
            <pc:sldMk cId="1644857702" sldId="2147471540"/>
            <ac:graphicFrameMk id="14" creationId="{28ABD958-D0A9-539F-97AA-2DABD8C25451}"/>
          </ac:graphicFrameMkLst>
        </pc:graphicFrameChg>
      </pc:sldChg>
    </pc:docChg>
  </pc:docChgLst>
  <pc:docChgLst>
    <pc:chgData name="Ramyasree Pattem" clId="Web-{7C166A53-D995-4FD1-A5EE-F8095826DBB4}"/>
    <pc:docChg chg="modSld">
      <pc:chgData name="Ramyasree Pattem" userId="" providerId="" clId="Web-{7C166A53-D995-4FD1-A5EE-F8095826DBB4}" dt="2024-01-22T07:49:29.346" v="712"/>
      <pc:docMkLst>
        <pc:docMk/>
      </pc:docMkLst>
      <pc:sldChg chg="addSp delSp modSp">
        <pc:chgData name="Ramyasree Pattem" userId="" providerId="" clId="Web-{7C166A53-D995-4FD1-A5EE-F8095826DBB4}" dt="2024-01-22T07:49:29.346" v="712"/>
        <pc:sldMkLst>
          <pc:docMk/>
          <pc:sldMk cId="4232973158" sldId="2147471542"/>
        </pc:sldMkLst>
        <pc:graphicFrameChg chg="mod modGraphic">
          <ac:chgData name="Ramyasree Pattem" userId="" providerId="" clId="Web-{7C166A53-D995-4FD1-A5EE-F8095826DBB4}" dt="2024-01-22T07:49:10.299" v="711"/>
          <ac:graphicFrameMkLst>
            <pc:docMk/>
            <pc:sldMk cId="4232973158" sldId="2147471542"/>
            <ac:graphicFrameMk id="2" creationId="{66477BCC-49A3-0C7E-D6F8-316E8F48DD41}"/>
          </ac:graphicFrameMkLst>
        </pc:graphicFrameChg>
        <pc:graphicFrameChg chg="mod modGraphic">
          <ac:chgData name="Ramyasree Pattem" userId="" providerId="" clId="Web-{7C166A53-D995-4FD1-A5EE-F8095826DBB4}" dt="2024-01-22T07:49:29.346" v="712"/>
          <ac:graphicFrameMkLst>
            <pc:docMk/>
            <pc:sldMk cId="4232973158" sldId="2147471542"/>
            <ac:graphicFrameMk id="3" creationId="{273DD79F-225A-7DA6-ED37-A0DC7868DE46}"/>
          </ac:graphicFrameMkLst>
        </pc:graphicFrameChg>
        <pc:graphicFrameChg chg="mod modGraphic">
          <ac:chgData name="Ramyasree Pattem" userId="" providerId="" clId="Web-{7C166A53-D995-4FD1-A5EE-F8095826DBB4}" dt="2024-01-22T07:29:57.736" v="509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7C166A53-D995-4FD1-A5EE-F8095826DBB4}" dt="2024-01-22T07:02:38.774" v="86" actId="1076"/>
          <ac:graphicFrameMkLst>
            <pc:docMk/>
            <pc:sldMk cId="4232973158" sldId="2147471542"/>
            <ac:graphicFrameMk id="7" creationId="{148940D1-ED10-54B1-8141-86F78E2B9798}"/>
          </ac:graphicFrameMkLst>
        </pc:graphicFrameChg>
        <pc:graphicFrameChg chg="add mod modGraphic">
          <ac:chgData name="Ramyasree Pattem" userId="" providerId="" clId="Web-{7C166A53-D995-4FD1-A5EE-F8095826DBB4}" dt="2024-01-22T07:48:47.955" v="708" actId="1076"/>
          <ac:graphicFrameMkLst>
            <pc:docMk/>
            <pc:sldMk cId="4232973158" sldId="2147471542"/>
            <ac:graphicFrameMk id="9" creationId="{1FDCC008-5976-0158-BC2E-48576590F77B}"/>
          </ac:graphicFrameMkLst>
        </pc:graphicFrameChg>
        <pc:graphicFrameChg chg="del mod modGraphic">
          <ac:chgData name="Ramyasree Pattem" userId="" providerId="" clId="Web-{7C166A53-D995-4FD1-A5EE-F8095826DBB4}" dt="2024-01-22T07:37:00.835" v="660"/>
          <ac:graphicFrameMkLst>
            <pc:docMk/>
            <pc:sldMk cId="4232973158" sldId="2147471542"/>
            <ac:graphicFrameMk id="13" creationId="{8C70B29C-07F8-0BC5-57BE-078DFB579DB9}"/>
          </ac:graphicFrameMkLst>
        </pc:graphicFrameChg>
        <pc:graphicFrameChg chg="mod modGraphic">
          <ac:chgData name="Ramyasree Pattem" userId="" providerId="" clId="Web-{7C166A53-D995-4FD1-A5EE-F8095826DBB4}" dt="2024-01-22T07:45:42.531" v="702"/>
          <ac:graphicFrameMkLst>
            <pc:docMk/>
            <pc:sldMk cId="4232973158" sldId="2147471542"/>
            <ac:graphicFrameMk id="14" creationId="{DDE509CB-D452-4B82-09C0-C2FDB993DE44}"/>
          </ac:graphicFrameMkLst>
        </pc:graphicFrameChg>
      </pc:sldChg>
    </pc:docChg>
  </pc:docChgLst>
  <pc:docChgLst>
    <pc:chgData name="Abhishek Kumar" clId="Web-{6AE9863E-4FD9-4059-A7B9-FA321DACC8A2}"/>
    <pc:docChg chg="modSld">
      <pc:chgData name="Abhishek Kumar" userId="" providerId="" clId="Web-{6AE9863E-4FD9-4059-A7B9-FA321DACC8A2}" dt="2024-01-29T09:24:36.879" v="549"/>
      <pc:docMkLst>
        <pc:docMk/>
      </pc:docMkLst>
      <pc:sldChg chg="modSp">
        <pc:chgData name="Abhishek Kumar" userId="" providerId="" clId="Web-{6AE9863E-4FD9-4059-A7B9-FA321DACC8A2}" dt="2024-01-29T09:24:36.879" v="549"/>
        <pc:sldMkLst>
          <pc:docMk/>
          <pc:sldMk cId="373300723" sldId="2147471547"/>
        </pc:sldMkLst>
        <pc:graphicFrameChg chg="mod modGraphic">
          <ac:chgData name="Abhishek Kumar" userId="" providerId="" clId="Web-{6AE9863E-4FD9-4059-A7B9-FA321DACC8A2}" dt="2024-01-29T09:24:36.879" v="549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">
          <ac:chgData name="Abhishek Kumar" userId="" providerId="" clId="Web-{6AE9863E-4FD9-4059-A7B9-FA321DACC8A2}" dt="2024-01-29T08:56:26.815" v="532" actId="1076"/>
          <ac:graphicFrameMkLst>
            <pc:docMk/>
            <pc:sldMk cId="373300723" sldId="2147471547"/>
            <ac:graphicFrameMk id="7" creationId="{148940D1-ED10-54B1-8141-86F78E2B9798}"/>
          </ac:graphicFrameMkLst>
        </pc:graphicFrameChg>
      </pc:sldChg>
      <pc:sldChg chg="modSp">
        <pc:chgData name="Abhishek Kumar" userId="" providerId="" clId="Web-{6AE9863E-4FD9-4059-A7B9-FA321DACC8A2}" dt="2024-01-29T08:47:51.997" v="187"/>
        <pc:sldMkLst>
          <pc:docMk/>
          <pc:sldMk cId="2166616768" sldId="2147477658"/>
        </pc:sldMkLst>
        <pc:graphicFrameChg chg="mod modGraphic">
          <ac:chgData name="Abhishek Kumar" userId="" providerId="" clId="Web-{6AE9863E-4FD9-4059-A7B9-FA321DACC8A2}" dt="2024-01-29T08:47:51.997" v="187"/>
          <ac:graphicFrameMkLst>
            <pc:docMk/>
            <pc:sldMk cId="2166616768" sldId="2147477658"/>
            <ac:graphicFrameMk id="3" creationId="{D6605946-BD9A-C8CB-6C75-9B7D27957C16}"/>
          </ac:graphicFrameMkLst>
        </pc:graphicFrameChg>
      </pc:sldChg>
    </pc:docChg>
  </pc:docChgLst>
  <pc:docChgLst>
    <pc:chgData name="Abhishek Kumar" clId="Web-{1B45E62D-86E1-44BD-9393-701320C83168}"/>
    <pc:docChg chg="modSld">
      <pc:chgData name="Abhishek Kumar" userId="" providerId="" clId="Web-{1B45E62D-86E1-44BD-9393-701320C83168}" dt="2024-04-15T09:52:50.662" v="109"/>
      <pc:docMkLst>
        <pc:docMk/>
      </pc:docMkLst>
      <pc:sldChg chg="modSp">
        <pc:chgData name="Abhishek Kumar" userId="" providerId="" clId="Web-{1B45E62D-86E1-44BD-9393-701320C83168}" dt="2024-04-15T09:52:50.662" v="109"/>
        <pc:sldMkLst>
          <pc:docMk/>
          <pc:sldMk cId="373300723" sldId="2147471547"/>
        </pc:sldMkLst>
        <pc:graphicFrameChg chg="mod modGraphic">
          <ac:chgData name="Abhishek Kumar" userId="" providerId="" clId="Web-{1B45E62D-86E1-44BD-9393-701320C83168}" dt="2024-04-15T09:52:50.662" v="109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Bandi Ganesh" clId="Web-{8DC9EEB8-FEEA-4613-96CC-452D9F2E8F8D}"/>
    <pc:docChg chg="modSld">
      <pc:chgData name="Bandi Ganesh" userId="" providerId="" clId="Web-{8DC9EEB8-FEEA-4613-96CC-452D9F2E8F8D}" dt="2024-06-24T07:44:41.808" v="401"/>
      <pc:docMkLst>
        <pc:docMk/>
      </pc:docMkLst>
      <pc:sldChg chg="modSp">
        <pc:chgData name="Bandi Ganesh" userId="" providerId="" clId="Web-{8DC9EEB8-FEEA-4613-96CC-452D9F2E8F8D}" dt="2024-06-24T07:44:41.808" v="401"/>
        <pc:sldMkLst>
          <pc:docMk/>
          <pc:sldMk cId="3051149279" sldId="2147471548"/>
        </pc:sldMkLst>
        <pc:graphicFrameChg chg="mod modGraphic">
          <ac:chgData name="Bandi Ganesh" userId="" providerId="" clId="Web-{8DC9EEB8-FEEA-4613-96CC-452D9F2E8F8D}" dt="2024-06-24T07:43:04.213" v="359"/>
          <ac:graphicFrameMkLst>
            <pc:docMk/>
            <pc:sldMk cId="3051149279" sldId="2147471548"/>
            <ac:graphicFrameMk id="2" creationId="{CEC32F26-6EB6-3FB6-AFC2-A29D7FAEA4D5}"/>
          </ac:graphicFrameMkLst>
        </pc:graphicFrameChg>
        <pc:graphicFrameChg chg="mod modGraphic">
          <ac:chgData name="Bandi Ganesh" userId="" providerId="" clId="Web-{8DC9EEB8-FEEA-4613-96CC-452D9F2E8F8D}" dt="2024-06-24T07:41:41.651" v="351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  <pc:graphicFrameChg chg="mod modGraphic">
          <ac:chgData name="Bandi Ganesh" userId="" providerId="" clId="Web-{8DC9EEB8-FEEA-4613-96CC-452D9F2E8F8D}" dt="2024-06-24T07:44:41.808" v="401"/>
          <ac:graphicFrameMkLst>
            <pc:docMk/>
            <pc:sldMk cId="3051149279" sldId="2147471548"/>
            <ac:graphicFrameMk id="6" creationId="{BE3CD01B-6E13-098D-E33E-25732DF3531D}"/>
          </ac:graphicFrameMkLst>
        </pc:graphicFrameChg>
        <pc:graphicFrameChg chg="mod modGraphic">
          <ac:chgData name="Bandi Ganesh" userId="" providerId="" clId="Web-{8DC9EEB8-FEEA-4613-96CC-452D9F2E8F8D}" dt="2024-06-24T07:44:15.917" v="393"/>
          <ac:graphicFrameMkLst>
            <pc:docMk/>
            <pc:sldMk cId="3051149279" sldId="2147471548"/>
            <ac:graphicFrameMk id="13" creationId="{AE71077A-EA40-9BA0-CB86-21CEE5CBC186}"/>
          </ac:graphicFrameMkLst>
        </pc:graphicFrameChg>
      </pc:sldChg>
    </pc:docChg>
  </pc:docChgLst>
  <pc:docChgLst>
    <pc:chgData name="VISHNU VARDHAN Syamala" clId="Web-{AC3E30E2-7725-43C3-9BA1-9936F55C05BB}"/>
    <pc:docChg chg="modSld">
      <pc:chgData name="VISHNU VARDHAN Syamala" userId="" providerId="" clId="Web-{AC3E30E2-7725-43C3-9BA1-9936F55C05BB}" dt="2024-07-01T06:34:00.796" v="332"/>
      <pc:docMkLst>
        <pc:docMk/>
      </pc:docMkLst>
      <pc:sldChg chg="modSp">
        <pc:chgData name="VISHNU VARDHAN Syamala" userId="" providerId="" clId="Web-{AC3E30E2-7725-43C3-9BA1-9936F55C05BB}" dt="2024-07-01T06:34:00.796" v="332"/>
        <pc:sldMkLst>
          <pc:docMk/>
          <pc:sldMk cId="2912535993" sldId="2147471550"/>
        </pc:sldMkLst>
        <pc:graphicFrameChg chg="mod modGraphic">
          <ac:chgData name="VISHNU VARDHAN Syamala" userId="" providerId="" clId="Web-{AC3E30E2-7725-43C3-9BA1-9936F55C05BB}" dt="2024-07-01T06:34:00.796" v="332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Bandi Ganesh" clId="Web-{544575BA-27B7-46FB-8C87-EF8412637C74}"/>
    <pc:docChg chg="modSld">
      <pc:chgData name="Bandi Ganesh" userId="" providerId="" clId="Web-{544575BA-27B7-46FB-8C87-EF8412637C74}" dt="2024-07-08T05:59:10.161" v="961"/>
      <pc:docMkLst>
        <pc:docMk/>
      </pc:docMkLst>
      <pc:sldChg chg="modSp">
        <pc:chgData name="Bandi Ganesh" userId="" providerId="" clId="Web-{544575BA-27B7-46FB-8C87-EF8412637C74}" dt="2024-07-08T05:59:10.161" v="961"/>
        <pc:sldMkLst>
          <pc:docMk/>
          <pc:sldMk cId="3051149279" sldId="2147471548"/>
        </pc:sldMkLst>
        <pc:graphicFrameChg chg="mod modGraphic">
          <ac:chgData name="Bandi Ganesh" userId="" providerId="" clId="Web-{544575BA-27B7-46FB-8C87-EF8412637C74}" dt="2024-07-08T05:59:10.161" v="961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  <pc:graphicFrameChg chg="mod modGraphic">
          <ac:chgData name="Bandi Ganesh" userId="" providerId="" clId="Web-{544575BA-27B7-46FB-8C87-EF8412637C74}" dt="2024-07-08T05:50:18.442" v="45"/>
          <ac:graphicFrameMkLst>
            <pc:docMk/>
            <pc:sldMk cId="3051149279" sldId="2147471548"/>
            <ac:graphicFrameMk id="13" creationId="{AE71077A-EA40-9BA0-CB86-21CEE5CBC186}"/>
          </ac:graphicFrameMkLst>
        </pc:graphicFrameChg>
      </pc:sldChg>
    </pc:docChg>
  </pc:docChgLst>
  <pc:docChgLst>
    <pc:chgData name="Brijesh Gupta" clId="Web-{92305FE7-E6B6-4087-92D2-99AC848161A9}"/>
    <pc:docChg chg="modSld">
      <pc:chgData name="Brijesh Gupta" userId="" providerId="" clId="Web-{92305FE7-E6B6-4087-92D2-99AC848161A9}" dt="2024-03-11T03:44:25.650" v="112"/>
      <pc:docMkLst>
        <pc:docMk/>
      </pc:docMkLst>
      <pc:sldChg chg="modSp">
        <pc:chgData name="Brijesh Gupta" userId="" providerId="" clId="Web-{92305FE7-E6B6-4087-92D2-99AC848161A9}" dt="2024-03-11T03:44:25.650" v="112"/>
        <pc:sldMkLst>
          <pc:docMk/>
          <pc:sldMk cId="3069475017" sldId="2147477653"/>
        </pc:sldMkLst>
        <pc:graphicFrameChg chg="mod modGraphic">
          <ac:chgData name="Brijesh Gupta" userId="" providerId="" clId="Web-{92305FE7-E6B6-4087-92D2-99AC848161A9}" dt="2024-03-11T03:44:25.650" v="112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VENKANNA DARAVATHU" clId="Web-{3C0466A1-54FA-4F88-961F-9849CDA31893}"/>
    <pc:docChg chg="modSld">
      <pc:chgData name="VENKANNA DARAVATHU" userId="" providerId="" clId="Web-{3C0466A1-54FA-4F88-961F-9849CDA31893}" dt="2024-04-29T07:01:16.277" v="200"/>
      <pc:docMkLst>
        <pc:docMk/>
      </pc:docMkLst>
      <pc:sldChg chg="modSp">
        <pc:chgData name="VENKANNA DARAVATHU" userId="" providerId="" clId="Web-{3C0466A1-54FA-4F88-961F-9849CDA31893}" dt="2024-04-29T07:01:16.277" v="200"/>
        <pc:sldMkLst>
          <pc:docMk/>
          <pc:sldMk cId="2585924141" sldId="2147477676"/>
        </pc:sldMkLst>
        <pc:graphicFrameChg chg="mod modGraphic">
          <ac:chgData name="VENKANNA DARAVATHU" userId="" providerId="" clId="Web-{3C0466A1-54FA-4F88-961F-9849CDA31893}" dt="2024-04-29T07:01:16.277" v="200"/>
          <ac:graphicFrameMkLst>
            <pc:docMk/>
            <pc:sldMk cId="2585924141" sldId="2147477676"/>
            <ac:graphicFrameMk id="8" creationId="{DD801BE3-2AF1-4784-FB2B-38B68C8C91E3}"/>
          </ac:graphicFrameMkLst>
        </pc:graphicFrameChg>
      </pc:sldChg>
    </pc:docChg>
  </pc:docChgLst>
  <pc:docChgLst>
    <pc:chgData name="Niveditha Madiri" clId="Web-{5AD98094-1103-4DDF-883E-1892EB31C7F1}"/>
    <pc:docChg chg="modSld">
      <pc:chgData name="Niveditha Madiri" userId="" providerId="" clId="Web-{5AD98094-1103-4DDF-883E-1892EB31C7F1}" dt="2024-04-08T06:12:33.468" v="348"/>
      <pc:docMkLst>
        <pc:docMk/>
      </pc:docMkLst>
      <pc:sldChg chg="modSp">
        <pc:chgData name="Niveditha Madiri" userId="" providerId="" clId="Web-{5AD98094-1103-4DDF-883E-1892EB31C7F1}" dt="2024-04-08T06:11:04.716" v="189"/>
        <pc:sldMkLst>
          <pc:docMk/>
          <pc:sldMk cId="2269746444" sldId="2147477647"/>
        </pc:sldMkLst>
        <pc:graphicFrameChg chg="mod modGraphic">
          <ac:chgData name="Niveditha Madiri" userId="" providerId="" clId="Web-{5AD98094-1103-4DDF-883E-1892EB31C7F1}" dt="2024-04-08T06:10:37.044" v="175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5AD98094-1103-4DDF-883E-1892EB31C7F1}" dt="2024-04-08T06:11:04.716" v="189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5AD98094-1103-4DDF-883E-1892EB31C7F1}" dt="2024-04-08T06:12:33.468" v="348"/>
        <pc:sldMkLst>
          <pc:docMk/>
          <pc:sldMk cId="3524939644" sldId="2147477648"/>
        </pc:sldMkLst>
        <pc:graphicFrameChg chg="mod modGraphic">
          <ac:chgData name="Niveditha Madiri" userId="" providerId="" clId="Web-{5AD98094-1103-4DDF-883E-1892EB31C7F1}" dt="2024-04-08T06:12:19.999" v="326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5AD98094-1103-4DDF-883E-1892EB31C7F1}" dt="2024-04-08T06:12:33.468" v="348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Mahesh Wasekar" userId="wsse4p78vCGot9ku2OwtUUccqW0l6/o0huqDAVZhJkc=" providerId="None" clId="Web-{FB712A2D-37BD-4940-821B-338C3C879660}"/>
    <pc:docChg chg="modSld">
      <pc:chgData name="Mahesh Wasekar" userId="wsse4p78vCGot9ku2OwtUUccqW0l6/o0huqDAVZhJkc=" providerId="None" clId="Web-{FB712A2D-37BD-4940-821B-338C3C879660}" dt="2023-09-29T12:46:05.896" v="54"/>
      <pc:docMkLst>
        <pc:docMk/>
      </pc:docMkLst>
      <pc:sldChg chg="modSp">
        <pc:chgData name="Mahesh Wasekar" userId="wsse4p78vCGot9ku2OwtUUccqW0l6/o0huqDAVZhJkc=" providerId="None" clId="Web-{FB712A2D-37BD-4940-821B-338C3C879660}" dt="2023-09-29T12:46:05.896" v="54"/>
        <pc:sldMkLst>
          <pc:docMk/>
          <pc:sldMk cId="373300723" sldId="2147471547"/>
        </pc:sldMkLst>
        <pc:graphicFrameChg chg="mod">
          <ac:chgData name="Mahesh Wasekar" userId="wsse4p78vCGot9ku2OwtUUccqW0l6/o0huqDAVZhJkc=" providerId="None" clId="Web-{FB712A2D-37BD-4940-821B-338C3C879660}" dt="2023-09-29T12:41:01.608" v="3" actId="1076"/>
          <ac:graphicFrameMkLst>
            <pc:docMk/>
            <pc:sldMk cId="373300723" sldId="2147471547"/>
            <ac:graphicFrameMk id="2" creationId="{ABBCD705-41FB-C662-26D0-12D552C24EED}"/>
          </ac:graphicFrameMkLst>
        </pc:graphicFrameChg>
        <pc:graphicFrameChg chg="mod">
          <ac:chgData name="Mahesh Wasekar" userId="wsse4p78vCGot9ku2OwtUUccqW0l6/o0huqDAVZhJkc=" providerId="None" clId="Web-{FB712A2D-37BD-4940-821B-338C3C879660}" dt="2023-09-29T12:41:11.296" v="4" actId="1076"/>
          <ac:graphicFrameMkLst>
            <pc:docMk/>
            <pc:sldMk cId="373300723" sldId="2147471547"/>
            <ac:graphicFrameMk id="3" creationId="{9C0B3124-8A65-AF3E-3855-D4FD94E743B7}"/>
          </ac:graphicFrameMkLst>
        </pc:graphicFrameChg>
        <pc:graphicFrameChg chg="mod modGraphic">
          <ac:chgData name="Mahesh Wasekar" userId="wsse4p78vCGot9ku2OwtUUccqW0l6/o0huqDAVZhJkc=" providerId="None" clId="Web-{FB712A2D-37BD-4940-821B-338C3C879660}" dt="2023-09-29T12:45:18.114" v="48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Mahesh Wasekar" userId="wsse4p78vCGot9ku2OwtUUccqW0l6/o0huqDAVZhJkc=" providerId="None" clId="Web-{FB712A2D-37BD-4940-821B-338C3C879660}" dt="2023-09-29T12:45:48.380" v="50"/>
          <ac:graphicFrameMkLst>
            <pc:docMk/>
            <pc:sldMk cId="373300723" sldId="2147471547"/>
            <ac:graphicFrameMk id="7" creationId="{148940D1-ED10-54B1-8141-86F78E2B9798}"/>
          </ac:graphicFrameMkLst>
        </pc:graphicFrameChg>
        <pc:graphicFrameChg chg="mod modGraphic">
          <ac:chgData name="Mahesh Wasekar" userId="wsse4p78vCGot9ku2OwtUUccqW0l6/o0huqDAVZhJkc=" providerId="None" clId="Web-{FB712A2D-37BD-4940-821B-338C3C879660}" dt="2023-09-29T12:45:56.239" v="52"/>
          <ac:graphicFrameMkLst>
            <pc:docMk/>
            <pc:sldMk cId="373300723" sldId="2147471547"/>
            <ac:graphicFrameMk id="8" creationId="{DD801BE3-2AF1-4784-FB2B-38B68C8C91E3}"/>
          </ac:graphicFrameMkLst>
        </pc:graphicFrameChg>
        <pc:graphicFrameChg chg="mod modGraphic">
          <ac:chgData name="Mahesh Wasekar" userId="wsse4p78vCGot9ku2OwtUUccqW0l6/o0huqDAVZhJkc=" providerId="None" clId="Web-{FB712A2D-37BD-4940-821B-338C3C879660}" dt="2023-09-29T12:46:05.896" v="54"/>
          <ac:graphicFrameMkLst>
            <pc:docMk/>
            <pc:sldMk cId="373300723" sldId="2147471547"/>
            <ac:graphicFrameMk id="9" creationId="{DF284E96-C6CE-EA1E-4974-5026C95BEE0F}"/>
          </ac:graphicFrameMkLst>
        </pc:graphicFrameChg>
      </pc:sldChg>
    </pc:docChg>
  </pc:docChgLst>
  <pc:docChgLst>
    <pc:chgData name="Lakshmi Prathyusha Bellam" clId="Web-{9E2D2D13-A0DF-469F-BC52-FE36E73F6FB2}"/>
    <pc:docChg chg="modSld">
      <pc:chgData name="Lakshmi Prathyusha Bellam" userId="" providerId="" clId="Web-{9E2D2D13-A0DF-469F-BC52-FE36E73F6FB2}" dt="2023-11-12T07:30:07.972" v="1"/>
      <pc:docMkLst>
        <pc:docMk/>
      </pc:docMkLst>
      <pc:sldChg chg="modSp">
        <pc:chgData name="Lakshmi Prathyusha Bellam" userId="" providerId="" clId="Web-{9E2D2D13-A0DF-469F-BC52-FE36E73F6FB2}" dt="2023-11-12T07:30:07.972" v="1"/>
        <pc:sldMkLst>
          <pc:docMk/>
          <pc:sldMk cId="410370890" sldId="2147477651"/>
        </pc:sldMkLst>
        <pc:graphicFrameChg chg="mod modGraphic">
          <ac:chgData name="Lakshmi Prathyusha Bellam" userId="" providerId="" clId="Web-{9E2D2D13-A0DF-469F-BC52-FE36E73F6FB2}" dt="2023-11-12T07:30:07.972" v="1"/>
          <ac:graphicFrameMkLst>
            <pc:docMk/>
            <pc:sldMk cId="410370890" sldId="2147477651"/>
            <ac:graphicFrameMk id="3" creationId="{D6605946-BD9A-C8CB-6C75-9B7D27957C16}"/>
          </ac:graphicFrameMkLst>
        </pc:graphicFrameChg>
      </pc:sldChg>
    </pc:docChg>
  </pc:docChgLst>
  <pc:docChgLst>
    <pc:chgData name="RAVI KUMAR BONKUPALLI" clId="Web-{265A1479-355B-4831-96EB-9A5567E8C9E2}"/>
    <pc:docChg chg="modSld">
      <pc:chgData name="RAVI KUMAR BONKUPALLI" userId="" providerId="" clId="Web-{265A1479-355B-4831-96EB-9A5567E8C9E2}" dt="2024-04-15T05:31:41.787" v="21"/>
      <pc:docMkLst>
        <pc:docMk/>
      </pc:docMkLst>
      <pc:sldChg chg="modSp">
        <pc:chgData name="RAVI KUMAR BONKUPALLI" userId="" providerId="" clId="Web-{265A1479-355B-4831-96EB-9A5567E8C9E2}" dt="2024-04-15T05:31:41.787" v="21"/>
        <pc:sldMkLst>
          <pc:docMk/>
          <pc:sldMk cId="3051149279" sldId="2147471548"/>
        </pc:sldMkLst>
        <pc:graphicFrameChg chg="mod modGraphic">
          <ac:chgData name="RAVI KUMAR BONKUPALLI" userId="" providerId="" clId="Web-{265A1479-355B-4831-96EB-9A5567E8C9E2}" dt="2024-04-15T05:31:41.787" v="21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Guruprasad Ramesh" clId="Web-{2D5F912C-6548-4D76-8F48-69B776A2370B}"/>
    <pc:docChg chg="modSld">
      <pc:chgData name="Guruprasad Ramesh" userId="" providerId="" clId="Web-{2D5F912C-6548-4D76-8F48-69B776A2370B}" dt="2024-02-26T09:13:38.096" v="174"/>
      <pc:docMkLst>
        <pc:docMk/>
      </pc:docMkLst>
      <pc:sldChg chg="modSp">
        <pc:chgData name="Guruprasad Ramesh" userId="" providerId="" clId="Web-{2D5F912C-6548-4D76-8F48-69B776A2370B}" dt="2024-02-26T09:13:38.096" v="174"/>
        <pc:sldMkLst>
          <pc:docMk/>
          <pc:sldMk cId="2775464587" sldId="2147471537"/>
        </pc:sldMkLst>
        <pc:graphicFrameChg chg="mod modGraphic">
          <ac:chgData name="Guruprasad Ramesh" userId="" providerId="" clId="Web-{2D5F912C-6548-4D76-8F48-69B776A2370B}" dt="2024-02-26T09:13:38.096" v="174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Lakshmi Prathyusha Bellam" clId="Web-{C103F970-A1CB-4E27-937E-FE9F15CA33B4}"/>
    <pc:docChg chg="addSld delSld">
      <pc:chgData name="Lakshmi Prathyusha Bellam" userId="" providerId="" clId="Web-{C103F970-A1CB-4E27-937E-FE9F15CA33B4}" dt="2024-07-08T06:57:27.597" v="1"/>
      <pc:docMkLst>
        <pc:docMk/>
      </pc:docMkLst>
      <pc:sldChg chg="del">
        <pc:chgData name="Lakshmi Prathyusha Bellam" userId="" providerId="" clId="Web-{C103F970-A1CB-4E27-937E-FE9F15CA33B4}" dt="2024-07-08T06:57:27.597" v="1"/>
        <pc:sldMkLst>
          <pc:docMk/>
          <pc:sldMk cId="2594925181" sldId="2147477688"/>
        </pc:sldMkLst>
      </pc:sldChg>
      <pc:sldChg chg="add">
        <pc:chgData name="Lakshmi Prathyusha Bellam" userId="" providerId="" clId="Web-{C103F970-A1CB-4E27-937E-FE9F15CA33B4}" dt="2024-07-08T06:57:20.050" v="0"/>
        <pc:sldMkLst>
          <pc:docMk/>
          <pc:sldMk cId="2734152196" sldId="2147477689"/>
        </pc:sldMkLst>
      </pc:sldChg>
    </pc:docChg>
  </pc:docChgLst>
  <pc:docChgLst>
    <pc:chgData name="SASWATI SAMAI" clId="Web-{036EFC43-56CB-49E3-BBB8-D680A6A39A2E}"/>
    <pc:docChg chg="modSld">
      <pc:chgData name="SASWATI SAMAI" userId="" providerId="" clId="Web-{036EFC43-56CB-49E3-BBB8-D680A6A39A2E}" dt="2024-05-20T06:44:56.003" v="299"/>
      <pc:docMkLst>
        <pc:docMk/>
      </pc:docMkLst>
      <pc:sldChg chg="modSp">
        <pc:chgData name="SASWATI SAMAI" userId="" providerId="" clId="Web-{036EFC43-56CB-49E3-BBB8-D680A6A39A2E}" dt="2024-05-20T06:44:56.003" v="299"/>
        <pc:sldMkLst>
          <pc:docMk/>
          <pc:sldMk cId="3902265519" sldId="2147477680"/>
        </pc:sldMkLst>
        <pc:graphicFrameChg chg="mod modGraphic">
          <ac:chgData name="SASWATI SAMAI" userId="" providerId="" clId="Web-{036EFC43-56CB-49E3-BBB8-D680A6A39A2E}" dt="2024-05-20T06:44:56.003" v="299"/>
          <ac:graphicFrameMkLst>
            <pc:docMk/>
            <pc:sldMk cId="3902265519" sldId="2147477680"/>
            <ac:graphicFrameMk id="3" creationId="{D6605946-BD9A-C8CB-6C75-9B7D27957C16}"/>
          </ac:graphicFrameMkLst>
        </pc:graphicFrameChg>
      </pc:sldChg>
    </pc:docChg>
  </pc:docChgLst>
  <pc:docChgLst>
    <pc:chgData name="Brijesh Gupta" clId="Web-{C75BD638-570C-46A7-940A-8DEDA348145C}"/>
    <pc:docChg chg="modSld">
      <pc:chgData name="Brijesh Gupta" userId="" providerId="" clId="Web-{C75BD638-570C-46A7-940A-8DEDA348145C}" dt="2024-02-26T09:46:21.795" v="37"/>
      <pc:docMkLst>
        <pc:docMk/>
      </pc:docMkLst>
      <pc:sldChg chg="modSp">
        <pc:chgData name="Brijesh Gupta" userId="" providerId="" clId="Web-{C75BD638-570C-46A7-940A-8DEDA348145C}" dt="2024-02-26T09:46:21.795" v="37"/>
        <pc:sldMkLst>
          <pc:docMk/>
          <pc:sldMk cId="3069475017" sldId="2147477653"/>
        </pc:sldMkLst>
        <pc:graphicFrameChg chg="mod modGraphic">
          <ac:chgData name="Brijesh Gupta" userId="" providerId="" clId="Web-{C75BD638-570C-46A7-940A-8DEDA348145C}" dt="2024-02-26T09:46:21.795" v="37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</pc:sldChg>
    </pc:docChg>
  </pc:docChgLst>
  <pc:docChgLst>
    <pc:chgData name="Lakshmi Prathyusha Bellam" clId="Web-{9EADEA57-8B15-4A11-83C6-179B4A9F4E2B}"/>
    <pc:docChg chg="modSld">
      <pc:chgData name="Lakshmi Prathyusha Bellam" userId="" providerId="" clId="Web-{9EADEA57-8B15-4A11-83C6-179B4A9F4E2B}" dt="2024-05-12T18:38:13.361" v="83"/>
      <pc:docMkLst>
        <pc:docMk/>
      </pc:docMkLst>
      <pc:sldChg chg="modSp">
        <pc:chgData name="Lakshmi Prathyusha Bellam" userId="" providerId="" clId="Web-{9EADEA57-8B15-4A11-83C6-179B4A9F4E2B}" dt="2024-05-12T18:38:13.361" v="83"/>
        <pc:sldMkLst>
          <pc:docMk/>
          <pc:sldMk cId="2524558830" sldId="2147477678"/>
        </pc:sldMkLst>
        <pc:graphicFrameChg chg="mod modGraphic">
          <ac:chgData name="Lakshmi Prathyusha Bellam" userId="" providerId="" clId="Web-{9EADEA57-8B15-4A11-83C6-179B4A9F4E2B}" dt="2024-05-12T18:38:13.361" v="83"/>
          <ac:graphicFrameMkLst>
            <pc:docMk/>
            <pc:sldMk cId="2524558830" sldId="2147477678"/>
            <ac:graphicFrameMk id="3" creationId="{D6605946-BD9A-C8CB-6C75-9B7D27957C16}"/>
          </ac:graphicFrameMkLst>
        </pc:graphicFrameChg>
        <pc:graphicFrameChg chg="mod modGraphic">
          <ac:chgData name="Lakshmi Prathyusha Bellam" userId="" providerId="" clId="Web-{9EADEA57-8B15-4A11-83C6-179B4A9F4E2B}" dt="2024-05-12T18:37:27.877" v="53"/>
          <ac:graphicFrameMkLst>
            <pc:docMk/>
            <pc:sldMk cId="2524558830" sldId="2147477678"/>
            <ac:graphicFrameMk id="11" creationId="{90A78DD2-DC60-9CF2-64AE-1B7EDEFBD89B}"/>
          </ac:graphicFrameMkLst>
        </pc:graphicFrameChg>
      </pc:sldChg>
    </pc:docChg>
  </pc:docChgLst>
  <pc:docChgLst>
    <pc:chgData name="VISHNU VARDHAN Syamala" clId="Web-{722686C1-F5D4-4756-84C8-476133CFC005}"/>
    <pc:docChg chg="modSld">
      <pc:chgData name="VISHNU VARDHAN Syamala" userId="" providerId="" clId="Web-{722686C1-F5D4-4756-84C8-476133CFC005}" dt="2023-11-20T11:28:40.891" v="103"/>
      <pc:docMkLst>
        <pc:docMk/>
      </pc:docMkLst>
      <pc:sldChg chg="modSp">
        <pc:chgData name="VISHNU VARDHAN Syamala" userId="" providerId="" clId="Web-{722686C1-F5D4-4756-84C8-476133CFC005}" dt="2023-11-20T11:28:40.891" v="103"/>
        <pc:sldMkLst>
          <pc:docMk/>
          <pc:sldMk cId="2912535993" sldId="2147471550"/>
        </pc:sldMkLst>
        <pc:graphicFrameChg chg="mod modGraphic">
          <ac:chgData name="VISHNU VARDHAN Syamala" userId="" providerId="" clId="Web-{722686C1-F5D4-4756-84C8-476133CFC005}" dt="2023-11-20T11:15:03.061" v="71"/>
          <ac:graphicFrameMkLst>
            <pc:docMk/>
            <pc:sldMk cId="2912535993" sldId="2147471550"/>
            <ac:graphicFrameMk id="3" creationId="{F78F7202-FAE9-A7F6-C78C-4E6A838FC023}"/>
          </ac:graphicFrameMkLst>
        </pc:graphicFrameChg>
        <pc:graphicFrameChg chg="mod modGraphic">
          <ac:chgData name="VISHNU VARDHAN Syamala" userId="" providerId="" clId="Web-{722686C1-F5D4-4756-84C8-476133CFC005}" dt="2023-11-20T11:28:40.891" v="103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Venkata Ramana Devisetty" clId="Web-{836A00DE-F6A8-47F0-9077-B15B54C0D2DB}"/>
    <pc:docChg chg="modSld">
      <pc:chgData name="Venkata Ramana Devisetty" userId="" providerId="" clId="Web-{836A00DE-F6A8-47F0-9077-B15B54C0D2DB}" dt="2024-05-20T05:56:00.008" v="35"/>
      <pc:docMkLst>
        <pc:docMk/>
      </pc:docMkLst>
      <pc:sldChg chg="modSp">
        <pc:chgData name="Venkata Ramana Devisetty" userId="" providerId="" clId="Web-{836A00DE-F6A8-47F0-9077-B15B54C0D2DB}" dt="2024-05-20T05:56:00.008" v="35"/>
        <pc:sldMkLst>
          <pc:docMk/>
          <pc:sldMk cId="484853796" sldId="2147471546"/>
        </pc:sldMkLst>
        <pc:graphicFrameChg chg="mod modGraphic">
          <ac:chgData name="Venkata Ramana Devisetty" userId="" providerId="" clId="Web-{836A00DE-F6A8-47F0-9077-B15B54C0D2DB}" dt="2024-05-20T05:56:00.008" v="35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Venkata Ramana Devisetty" clId="Web-{6ABA09B8-EFBF-4C95-8C02-29F258FCDDB9}"/>
    <pc:docChg chg="modSld">
      <pc:chgData name="Venkata Ramana Devisetty" userId="" providerId="" clId="Web-{6ABA09B8-EFBF-4C95-8C02-29F258FCDDB9}" dt="2024-03-18T04:29:19.692" v="15"/>
      <pc:docMkLst>
        <pc:docMk/>
      </pc:docMkLst>
      <pc:sldChg chg="modSp">
        <pc:chgData name="Venkata Ramana Devisetty" userId="" providerId="" clId="Web-{6ABA09B8-EFBF-4C95-8C02-29F258FCDDB9}" dt="2024-03-18T04:29:19.692" v="15"/>
        <pc:sldMkLst>
          <pc:docMk/>
          <pc:sldMk cId="484853796" sldId="2147471546"/>
        </pc:sldMkLst>
        <pc:graphicFrameChg chg="mod modGraphic">
          <ac:chgData name="Venkata Ramana Devisetty" userId="" providerId="" clId="Web-{6ABA09B8-EFBF-4C95-8C02-29F258FCDDB9}" dt="2024-03-18T04:29:19.692" v="15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Reddaiah Tanneru" clId="Web-{21C05656-7B95-4C0B-B561-E209BC680C1C}"/>
    <pc:docChg chg="modSld">
      <pc:chgData name="Reddaiah Tanneru" userId="" providerId="" clId="Web-{21C05656-7B95-4C0B-B561-E209BC680C1C}" dt="2024-01-22T04:20:45.890" v="212"/>
      <pc:docMkLst>
        <pc:docMk/>
      </pc:docMkLst>
      <pc:sldChg chg="delSp modSp">
        <pc:chgData name="Reddaiah Tanneru" userId="" providerId="" clId="Web-{21C05656-7B95-4C0B-B561-E209BC680C1C}" dt="2024-01-22T04:20:45.890" v="212"/>
        <pc:sldMkLst>
          <pc:docMk/>
          <pc:sldMk cId="484853796" sldId="2147471546"/>
        </pc:sldMkLst>
        <pc:spChg chg="del">
          <ac:chgData name="Reddaiah Tanneru" userId="" providerId="" clId="Web-{21C05656-7B95-4C0B-B561-E209BC680C1C}" dt="2024-01-22T04:16:17.793" v="105"/>
          <ac:spMkLst>
            <pc:docMk/>
            <pc:sldMk cId="484853796" sldId="2147471546"/>
            <ac:spMk id="12" creationId="{395BA77C-462C-56EA-8831-6B27E0E15A42}"/>
          </ac:spMkLst>
        </pc:spChg>
        <pc:graphicFrameChg chg="mod modGraphic">
          <ac:chgData name="Reddaiah Tanneru" userId="" providerId="" clId="Web-{21C05656-7B95-4C0B-B561-E209BC680C1C}" dt="2024-01-22T04:20:36.499" v="210"/>
          <ac:graphicFrameMkLst>
            <pc:docMk/>
            <pc:sldMk cId="484853796" sldId="2147471546"/>
            <ac:graphicFrameMk id="2" creationId="{5F230638-58F8-8C2B-C9AE-54AE15876BFB}"/>
          </ac:graphicFrameMkLst>
        </pc:graphicFrameChg>
        <pc:graphicFrameChg chg="mod modGraphic">
          <ac:chgData name="Reddaiah Tanneru" userId="" providerId="" clId="Web-{21C05656-7B95-4C0B-B561-E209BC680C1C}" dt="2024-01-22T04:20:40.687" v="211"/>
          <ac:graphicFrameMkLst>
            <pc:docMk/>
            <pc:sldMk cId="484853796" sldId="2147471546"/>
            <ac:graphicFrameMk id="3" creationId="{401040BE-7F75-8F82-E600-8C4D4B25F1AF}"/>
          </ac:graphicFrameMkLst>
        </pc:graphicFrameChg>
        <pc:graphicFrameChg chg="mod modGraphic">
          <ac:chgData name="Reddaiah Tanneru" userId="" providerId="" clId="Web-{21C05656-7B95-4C0B-B561-E209BC680C1C}" dt="2024-01-22T04:17:50.997" v="111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21C05656-7B95-4C0B-B561-E209BC680C1C}" dt="2024-01-22T04:20:45.890" v="212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21C05656-7B95-4C0B-B561-E209BC680C1C}" dt="2024-01-22T04:20:22.312" v="204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Shweta Gupta" clId="Web-{051A1779-2638-4C58-85EC-4460C18C0FCC}"/>
    <pc:docChg chg="modSld">
      <pc:chgData name="Shweta Gupta" userId="" providerId="" clId="Web-{051A1779-2638-4C58-85EC-4460C18C0FCC}" dt="2023-12-11T07:36:31.908" v="155"/>
      <pc:docMkLst>
        <pc:docMk/>
      </pc:docMkLst>
      <pc:sldChg chg="modSp">
        <pc:chgData name="Shweta Gupta" userId="" providerId="" clId="Web-{051A1779-2638-4C58-85EC-4460C18C0FCC}" dt="2023-12-11T07:36:31.908" v="155"/>
        <pc:sldMkLst>
          <pc:docMk/>
          <pc:sldMk cId="1644857702" sldId="2147471540"/>
        </pc:sldMkLst>
        <pc:graphicFrameChg chg="mod modGraphic">
          <ac:chgData name="Shweta Gupta" userId="" providerId="" clId="Web-{051A1779-2638-4C58-85EC-4460C18C0FCC}" dt="2023-12-11T07:36:31.908" v="155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Brijesh Gupta" clId="Web-{70CF5224-A1C7-4B3F-96C4-C452A8890E8C}"/>
    <pc:docChg chg="modSld">
      <pc:chgData name="Brijesh Gupta" userId="" providerId="" clId="Web-{70CF5224-A1C7-4B3F-96C4-C452A8890E8C}" dt="2023-11-06T05:22:50.659" v="35"/>
      <pc:docMkLst>
        <pc:docMk/>
      </pc:docMkLst>
      <pc:sldChg chg="modSp">
        <pc:chgData name="Brijesh Gupta" userId="" providerId="" clId="Web-{70CF5224-A1C7-4B3F-96C4-C452A8890E8C}" dt="2023-11-06T05:22:50.659" v="35"/>
        <pc:sldMkLst>
          <pc:docMk/>
          <pc:sldMk cId="3590591741" sldId="2147471537"/>
        </pc:sldMkLst>
        <pc:graphicFrameChg chg="mod modGraphic">
          <ac:chgData name="Brijesh Gupta" userId="" providerId="" clId="Web-{70CF5224-A1C7-4B3F-96C4-C452A8890E8C}" dt="2023-11-06T05:22:50.659" v="35"/>
          <ac:graphicFrameMkLst>
            <pc:docMk/>
            <pc:sldMk cId="3590591741" sldId="2147471537"/>
            <ac:graphicFrameMk id="10" creationId="{6D245ECE-5EC2-DBF5-A9DC-925A1F4CBC51}"/>
          </ac:graphicFrameMkLst>
        </pc:graphicFrameChg>
      </pc:sldChg>
    </pc:docChg>
  </pc:docChgLst>
  <pc:docChgLst>
    <pc:chgData name="Reddaiah Tanneru" clId="Web-{4C989DD5-4E99-44F6-BB79-14E04707C3E4}"/>
    <pc:docChg chg="modSld">
      <pc:chgData name="Reddaiah Tanneru" userId="" providerId="" clId="Web-{4C989DD5-4E99-44F6-BB79-14E04707C3E4}" dt="2024-06-03T06:00:18.888" v="130"/>
      <pc:docMkLst>
        <pc:docMk/>
      </pc:docMkLst>
      <pc:sldChg chg="modSp">
        <pc:chgData name="Reddaiah Tanneru" userId="" providerId="" clId="Web-{4C989DD5-4E99-44F6-BB79-14E04707C3E4}" dt="2024-06-03T06:00:18.888" v="130"/>
        <pc:sldMkLst>
          <pc:docMk/>
          <pc:sldMk cId="484853796" sldId="2147471546"/>
        </pc:sldMkLst>
        <pc:graphicFrameChg chg="mod modGraphic">
          <ac:chgData name="Reddaiah Tanneru" userId="" providerId="" clId="Web-{4C989DD5-4E99-44F6-BB79-14E04707C3E4}" dt="2024-06-03T06:00:18.888" v="130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Shivani Rana" clId="Web-{91A8297F-30F4-47BC-9D23-C65E774A1273}"/>
    <pc:docChg chg="modSld">
      <pc:chgData name="Shivani Rana" userId="" providerId="" clId="Web-{91A8297F-30F4-47BC-9D23-C65E774A1273}" dt="2024-03-18T05:18:19.527" v="144"/>
      <pc:docMkLst>
        <pc:docMk/>
      </pc:docMkLst>
      <pc:sldChg chg="modSp">
        <pc:chgData name="Shivani Rana" userId="" providerId="" clId="Web-{91A8297F-30F4-47BC-9D23-C65E774A1273}" dt="2024-03-18T05:18:19.527" v="144"/>
        <pc:sldMkLst>
          <pc:docMk/>
          <pc:sldMk cId="3261528758" sldId="2147471536"/>
        </pc:sldMkLst>
        <pc:graphicFrameChg chg="mod modGraphic">
          <ac:chgData name="Shivani Rana" userId="" providerId="" clId="Web-{91A8297F-30F4-47BC-9D23-C65E774A1273}" dt="2024-03-18T05:18:19.527" v="144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Venkata Ramana Devisetty" clId="Web-{AA1D5D12-153F-487F-9F5A-FCB5319175B1}"/>
    <pc:docChg chg="modSld">
      <pc:chgData name="Venkata Ramana Devisetty" userId="" providerId="" clId="Web-{AA1D5D12-153F-487F-9F5A-FCB5319175B1}" dt="2024-05-06T06:08:46.187" v="13"/>
      <pc:docMkLst>
        <pc:docMk/>
      </pc:docMkLst>
      <pc:sldChg chg="modSp">
        <pc:chgData name="Venkata Ramana Devisetty" userId="" providerId="" clId="Web-{AA1D5D12-153F-487F-9F5A-FCB5319175B1}" dt="2024-05-06T06:08:46.187" v="13"/>
        <pc:sldMkLst>
          <pc:docMk/>
          <pc:sldMk cId="484853796" sldId="2147471546"/>
        </pc:sldMkLst>
        <pc:graphicFrameChg chg="mod modGraphic">
          <ac:chgData name="Venkata Ramana Devisetty" userId="" providerId="" clId="Web-{AA1D5D12-153F-487F-9F5A-FCB5319175B1}" dt="2024-05-06T06:08:46.187" v="1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Vankayala Jipsa Rao" clId="Web-{A47C209E-C992-4FFE-933D-41661E141436}"/>
    <pc:docChg chg="modSld">
      <pc:chgData name="Vankayala Jipsa Rao" userId="" providerId="" clId="Web-{A47C209E-C992-4FFE-933D-41661E141436}" dt="2024-06-03T09:13:03.444" v="343"/>
      <pc:docMkLst>
        <pc:docMk/>
      </pc:docMkLst>
      <pc:sldChg chg="modSp">
        <pc:chgData name="Vankayala Jipsa Rao" userId="" providerId="" clId="Web-{A47C209E-C992-4FFE-933D-41661E141436}" dt="2024-06-03T09:13:03.444" v="343"/>
        <pc:sldMkLst>
          <pc:docMk/>
          <pc:sldMk cId="1768006258" sldId="2147471549"/>
        </pc:sldMkLst>
        <pc:graphicFrameChg chg="mod modGraphic">
          <ac:chgData name="Vankayala Jipsa Rao" userId="" providerId="" clId="Web-{A47C209E-C992-4FFE-933D-41661E141436}" dt="2024-06-03T09:13:03.444" v="343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A47C209E-C992-4FFE-933D-41661E141436}" dt="2024-06-03T09:12:56.319" v="337"/>
          <ac:graphicFrameMkLst>
            <pc:docMk/>
            <pc:sldMk cId="1768006258" sldId="2147471549"/>
            <ac:graphicFrameMk id="11" creationId="{3AB5EECF-9B93-DDAC-8067-12C956EC7362}"/>
          </ac:graphicFrameMkLst>
        </pc:graphicFrameChg>
        <pc:graphicFrameChg chg="mod modGraphic">
          <ac:chgData name="Vankayala Jipsa Rao" userId="" providerId="" clId="Web-{A47C209E-C992-4FFE-933D-41661E141436}" dt="2024-06-03T09:11:23.101" v="269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Niveditha Madiri" clId="Web-{C7D1E9AC-3C69-4875-B44A-39B8D5ED4C56}"/>
    <pc:docChg chg="modSld">
      <pc:chgData name="Niveditha Madiri" userId="" providerId="" clId="Web-{C7D1E9AC-3C69-4875-B44A-39B8D5ED4C56}" dt="2024-01-22T12:26:10.218" v="69"/>
      <pc:docMkLst>
        <pc:docMk/>
      </pc:docMkLst>
      <pc:sldChg chg="modSp">
        <pc:chgData name="Niveditha Madiri" userId="" providerId="" clId="Web-{C7D1E9AC-3C69-4875-B44A-39B8D5ED4C56}" dt="2024-01-22T12:26:10.218" v="69"/>
        <pc:sldMkLst>
          <pc:docMk/>
          <pc:sldMk cId="2269746444" sldId="2147477647"/>
        </pc:sldMkLst>
        <pc:graphicFrameChg chg="mod modGraphic">
          <ac:chgData name="Niveditha Madiri" userId="" providerId="" clId="Web-{C7D1E9AC-3C69-4875-B44A-39B8D5ED4C56}" dt="2024-01-22T12:26:10.218" v="69"/>
          <ac:graphicFrameMkLst>
            <pc:docMk/>
            <pc:sldMk cId="2269746444" sldId="2147477647"/>
            <ac:graphicFrameMk id="2" creationId="{82ABD6D9-3A72-1DBE-58CC-36483B03B1B8}"/>
          </ac:graphicFrameMkLst>
        </pc:graphicFrameChg>
        <pc:graphicFrameChg chg="modGraphic">
          <ac:chgData name="Niveditha Madiri" userId="" providerId="" clId="Web-{C7D1E9AC-3C69-4875-B44A-39B8D5ED4C56}" dt="2024-01-22T12:24:18.060" v="0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C7D1E9AC-3C69-4875-B44A-39B8D5ED4C56}" dt="2024-01-22T12:24:48.451" v="3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</pc:docChg>
  </pc:docChgLst>
  <pc:docChgLst>
    <pc:chgData name="Venkata Ramana Devisetty" clId="Web-{7A02062E-5490-4F17-B58A-B877008D12E7}"/>
    <pc:docChg chg="modSld">
      <pc:chgData name="Venkata Ramana Devisetty" userId="" providerId="" clId="Web-{7A02062E-5490-4F17-B58A-B877008D12E7}" dt="2024-05-06T06:05:58.713" v="31"/>
      <pc:docMkLst>
        <pc:docMk/>
      </pc:docMkLst>
      <pc:sldChg chg="modSp">
        <pc:chgData name="Venkata Ramana Devisetty" userId="" providerId="" clId="Web-{7A02062E-5490-4F17-B58A-B877008D12E7}" dt="2024-05-06T06:05:58.713" v="31"/>
        <pc:sldMkLst>
          <pc:docMk/>
          <pc:sldMk cId="484853796" sldId="2147471546"/>
        </pc:sldMkLst>
        <pc:graphicFrameChg chg="mod modGraphic">
          <ac:chgData name="Venkata Ramana Devisetty" userId="" providerId="" clId="Web-{7A02062E-5490-4F17-B58A-B877008D12E7}" dt="2024-05-06T06:05:58.713" v="31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Rajesh Kathulapalli" clId="Web-{C347C45B-AF7D-4C76-995F-B3C5F2D7A11E}"/>
    <pc:docChg chg="modSld">
      <pc:chgData name="Rajesh Kathulapalli" userId="" providerId="" clId="Web-{C347C45B-AF7D-4C76-995F-B3C5F2D7A11E}" dt="2024-05-06T06:23:34.164" v="239"/>
      <pc:docMkLst>
        <pc:docMk/>
      </pc:docMkLst>
      <pc:sldChg chg="modSp">
        <pc:chgData name="Rajesh Kathulapalli" userId="" providerId="" clId="Web-{C347C45B-AF7D-4C76-995F-B3C5F2D7A11E}" dt="2024-05-06T06:23:34.164" v="239"/>
        <pc:sldMkLst>
          <pc:docMk/>
          <pc:sldMk cId="1256049212" sldId="2147477664"/>
        </pc:sldMkLst>
        <pc:graphicFrameChg chg="mod modGraphic">
          <ac:chgData name="Rajesh Kathulapalli" userId="" providerId="" clId="Web-{C347C45B-AF7D-4C76-995F-B3C5F2D7A11E}" dt="2024-05-06T06:23:34.164" v="239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C347C45B-AF7D-4C76-995F-B3C5F2D7A11E}" dt="2024-05-06T06:03:25.731" v="65"/>
          <ac:graphicFrameMkLst>
            <pc:docMk/>
            <pc:sldMk cId="1256049212" sldId="2147477664"/>
            <ac:graphicFrameMk id="5" creationId="{140EC14E-1791-8B7E-071A-BD0828D44234}"/>
          </ac:graphicFrameMkLst>
        </pc:graphicFrameChg>
      </pc:sldChg>
    </pc:docChg>
  </pc:docChgLst>
  <pc:docChgLst>
    <pc:chgData name="Bandi Ganesh" clId="Web-{0829A664-BF24-42B1-8F1A-6C867A4F6FF0}"/>
    <pc:docChg chg="modSld">
      <pc:chgData name="Bandi Ganesh" userId="" providerId="" clId="Web-{0829A664-BF24-42B1-8F1A-6C867A4F6FF0}" dt="2024-02-26T10:22:22.893" v="601"/>
      <pc:docMkLst>
        <pc:docMk/>
      </pc:docMkLst>
      <pc:sldChg chg="modSp">
        <pc:chgData name="Bandi Ganesh" userId="" providerId="" clId="Web-{0829A664-BF24-42B1-8F1A-6C867A4F6FF0}" dt="2024-02-26T10:22:22.893" v="601"/>
        <pc:sldMkLst>
          <pc:docMk/>
          <pc:sldMk cId="3051149279" sldId="2147471548"/>
        </pc:sldMkLst>
        <pc:graphicFrameChg chg="mod modGraphic">
          <ac:chgData name="Bandi Ganesh" userId="" providerId="" clId="Web-{0829A664-BF24-42B1-8F1A-6C867A4F6FF0}" dt="2024-02-26T10:22:22.893" v="601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Robert Oinam" clId="Web-{16A2DFA3-8A71-4E7C-A080-B51DBFA73019}"/>
    <pc:docChg chg="modSld">
      <pc:chgData name="Robert Oinam" userId="" providerId="" clId="Web-{16A2DFA3-8A71-4E7C-A080-B51DBFA73019}" dt="2023-10-03T10:22:05.433" v="59"/>
      <pc:docMkLst>
        <pc:docMk/>
      </pc:docMkLst>
      <pc:sldChg chg="modSp">
        <pc:chgData name="Robert Oinam" userId="" providerId="" clId="Web-{16A2DFA3-8A71-4E7C-A080-B51DBFA73019}" dt="2023-10-03T10:22:05.433" v="59"/>
        <pc:sldMkLst>
          <pc:docMk/>
          <pc:sldMk cId="2422146712" sldId="2147471544"/>
        </pc:sldMkLst>
        <pc:graphicFrameChg chg="mod modGraphic">
          <ac:chgData name="Robert Oinam" userId="" providerId="" clId="Web-{16A2DFA3-8A71-4E7C-A080-B51DBFA73019}" dt="2023-10-03T10:22:05.433" v="59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16A2DFA3-8A71-4E7C-A080-B51DBFA73019}" dt="2023-10-03T10:19:28.540" v="51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</pc:sldChg>
    </pc:docChg>
  </pc:docChgLst>
  <pc:docChgLst>
    <pc:chgData name="Vankayala Jipsa Rao" clId="Web-{9A67D68B-B6EB-4D67-9E84-5003D37B2C36}"/>
    <pc:docChg chg="modSld">
      <pc:chgData name="Vankayala Jipsa Rao" userId="" providerId="" clId="Web-{9A67D68B-B6EB-4D67-9E84-5003D37B2C36}" dt="2024-05-27T06:41:47.960" v="195"/>
      <pc:docMkLst>
        <pc:docMk/>
      </pc:docMkLst>
      <pc:sldChg chg="modSp">
        <pc:chgData name="Vankayala Jipsa Rao" userId="" providerId="" clId="Web-{9A67D68B-B6EB-4D67-9E84-5003D37B2C36}" dt="2024-05-27T06:41:47.960" v="195"/>
        <pc:sldMkLst>
          <pc:docMk/>
          <pc:sldMk cId="1768006258" sldId="2147471549"/>
        </pc:sldMkLst>
        <pc:graphicFrameChg chg="mod modGraphic">
          <ac:chgData name="Vankayala Jipsa Rao" userId="" providerId="" clId="Web-{9A67D68B-B6EB-4D67-9E84-5003D37B2C36}" dt="2024-05-27T06:41:02.569" v="177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9A67D68B-B6EB-4D67-9E84-5003D37B2C36}" dt="2024-05-27T06:41:47.960" v="195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Brijesh Gupta" clId="Web-{A58B8FB9-F141-4FB9-BB03-F05181EC70E8}"/>
    <pc:docChg chg="modSld">
      <pc:chgData name="Brijesh Gupta" userId="" providerId="" clId="Web-{A58B8FB9-F141-4FB9-BB03-F05181EC70E8}" dt="2024-03-18T10:58:55.059" v="268"/>
      <pc:docMkLst>
        <pc:docMk/>
      </pc:docMkLst>
      <pc:sldChg chg="modSp">
        <pc:chgData name="Brijesh Gupta" userId="" providerId="" clId="Web-{A58B8FB9-F141-4FB9-BB03-F05181EC70E8}" dt="2024-03-18T10:58:55.059" v="268"/>
        <pc:sldMkLst>
          <pc:docMk/>
          <pc:sldMk cId="3069475017" sldId="2147477653"/>
        </pc:sldMkLst>
        <pc:graphicFrameChg chg="mod modGraphic">
          <ac:chgData name="Brijesh Gupta" userId="" providerId="" clId="Web-{A58B8FB9-F141-4FB9-BB03-F05181EC70E8}" dt="2024-03-18T10:58:55.059" v="268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Digo George" clId="Web-{8CECE2ED-BC50-40A0-B3CC-305FE09CCAE7}"/>
    <pc:docChg chg="modSld">
      <pc:chgData name="Digo George" userId="" providerId="" clId="Web-{8CECE2ED-BC50-40A0-B3CC-305FE09CCAE7}" dt="2023-10-03T07:47:11.374" v="144"/>
      <pc:docMkLst>
        <pc:docMk/>
      </pc:docMkLst>
      <pc:sldChg chg="modSp">
        <pc:chgData name="Digo George" userId="" providerId="" clId="Web-{8CECE2ED-BC50-40A0-B3CC-305FE09CCAE7}" dt="2023-10-03T07:47:11.374" v="144"/>
        <pc:sldMkLst>
          <pc:docMk/>
          <pc:sldMk cId="900783063" sldId="2147471534"/>
        </pc:sldMkLst>
        <pc:graphicFrameChg chg="modGraphic">
          <ac:chgData name="Digo George" userId="" providerId="" clId="Web-{8CECE2ED-BC50-40A0-B3CC-305FE09CCAE7}" dt="2023-10-03T07:47:11.374" v="144"/>
          <ac:graphicFrameMkLst>
            <pc:docMk/>
            <pc:sldMk cId="900783063" sldId="2147471534"/>
            <ac:graphicFrameMk id="7" creationId="{148940D1-ED10-54B1-8141-86F78E2B9798}"/>
          </ac:graphicFrameMkLst>
        </pc:graphicFrameChg>
        <pc:graphicFrameChg chg="mod modGraphic">
          <ac:chgData name="Digo George" userId="" providerId="" clId="Web-{8CECE2ED-BC50-40A0-B3CC-305FE09CCAE7}" dt="2023-10-03T07:47:05.577" v="143"/>
          <ac:graphicFrameMkLst>
            <pc:docMk/>
            <pc:sldMk cId="900783063" sldId="2147471534"/>
            <ac:graphicFrameMk id="8" creationId="{DD801BE3-2AF1-4784-FB2B-38B68C8C91E3}"/>
          </ac:graphicFrameMkLst>
        </pc:graphicFrameChg>
        <pc:graphicFrameChg chg="mod modGraphic">
          <ac:chgData name="Digo George" userId="" providerId="" clId="Web-{8CECE2ED-BC50-40A0-B3CC-305FE09CCAE7}" dt="2023-10-03T07:24:38.153" v="11"/>
          <ac:graphicFrameMkLst>
            <pc:docMk/>
            <pc:sldMk cId="900783063" sldId="2147471534"/>
            <ac:graphicFrameMk id="9" creationId="{DF284E96-C6CE-EA1E-4974-5026C95BEE0F}"/>
          </ac:graphicFrameMkLst>
        </pc:graphicFrameChg>
        <pc:graphicFrameChg chg="mod modGraphic">
          <ac:chgData name="Digo George" userId="" providerId="" clId="Web-{8CECE2ED-BC50-40A0-B3CC-305FE09CCAE7}" dt="2023-10-03T07:29:15.219" v="32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Shivani Rana" clId="Web-{E7146BB3-D45F-486D-A509-0ECE5A2B5031}"/>
    <pc:docChg chg="modSld">
      <pc:chgData name="Shivani Rana" userId="" providerId="" clId="Web-{E7146BB3-D45F-486D-A509-0ECE5A2B5031}" dt="2024-03-04T09:39:21.378" v="59"/>
      <pc:docMkLst>
        <pc:docMk/>
      </pc:docMkLst>
      <pc:sldChg chg="modSp">
        <pc:chgData name="Shivani Rana" userId="" providerId="" clId="Web-{E7146BB3-D45F-486D-A509-0ECE5A2B5031}" dt="2024-03-04T09:39:21.378" v="59"/>
        <pc:sldMkLst>
          <pc:docMk/>
          <pc:sldMk cId="3261528758" sldId="2147471536"/>
        </pc:sldMkLst>
        <pc:graphicFrameChg chg="mod modGraphic">
          <ac:chgData name="Shivani Rana" userId="" providerId="" clId="Web-{E7146BB3-D45F-486D-A509-0ECE5A2B5031}" dt="2024-03-04T09:39:21.378" v="59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Vankayala Jipsa Rao" clId="Web-{E9820E68-06FA-4C86-8069-76E06468D03D}"/>
    <pc:docChg chg="modSld">
      <pc:chgData name="Vankayala Jipsa Rao" userId="" providerId="" clId="Web-{E9820E68-06FA-4C86-8069-76E06468D03D}" dt="2024-06-24T08:44:41.639" v="84" actId="20577"/>
      <pc:docMkLst>
        <pc:docMk/>
      </pc:docMkLst>
      <pc:sldChg chg="modSp">
        <pc:chgData name="Vankayala Jipsa Rao" userId="" providerId="" clId="Web-{E9820E68-06FA-4C86-8069-76E06468D03D}" dt="2024-06-24T08:44:41.639" v="84" actId="20577"/>
        <pc:sldMkLst>
          <pc:docMk/>
          <pc:sldMk cId="1768006258" sldId="2147471549"/>
        </pc:sldMkLst>
        <pc:spChg chg="mod">
          <ac:chgData name="Vankayala Jipsa Rao" userId="" providerId="" clId="Web-{E9820E68-06FA-4C86-8069-76E06468D03D}" dt="2024-06-24T08:44:41.639" v="84" actId="20577"/>
          <ac:spMkLst>
            <pc:docMk/>
            <pc:sldMk cId="1768006258" sldId="2147471549"/>
            <ac:spMk id="979" creationId="{00000000-0000-0000-0000-000000000000}"/>
          </ac:spMkLst>
        </pc:spChg>
        <pc:graphicFrameChg chg="mod modGraphic">
          <ac:chgData name="Vankayala Jipsa Rao" userId="" providerId="" clId="Web-{E9820E68-06FA-4C86-8069-76E06468D03D}" dt="2024-06-24T08:44:17.280" v="81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Guruprasad Ramesh" clId="Web-{12232AFC-4299-4A0E-9B16-45187E6C21BC}"/>
    <pc:docChg chg="modSld">
      <pc:chgData name="Guruprasad Ramesh" userId="" providerId="" clId="Web-{12232AFC-4299-4A0E-9B16-45187E6C21BC}" dt="2024-01-08T08:57:22.550" v="1"/>
      <pc:docMkLst>
        <pc:docMk/>
      </pc:docMkLst>
      <pc:sldChg chg="modSp">
        <pc:chgData name="Guruprasad Ramesh" userId="" providerId="" clId="Web-{12232AFC-4299-4A0E-9B16-45187E6C21BC}" dt="2024-01-08T08:57:22.550" v="1"/>
        <pc:sldMkLst>
          <pc:docMk/>
          <pc:sldMk cId="3372091551" sldId="2147471543"/>
        </pc:sldMkLst>
        <pc:graphicFrameChg chg="mod modGraphic">
          <ac:chgData name="Guruprasad Ramesh" userId="" providerId="" clId="Web-{12232AFC-4299-4A0E-9B16-45187E6C21BC}" dt="2024-01-08T08:57:22.550" v="1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</pc:sldChg>
    </pc:docChg>
  </pc:docChgLst>
  <pc:docChgLst>
    <pc:chgData name="Oddepalli Mahender" clId="Web-{6E6A7258-8A68-4FB7-8FD5-7D4C780F81D5}"/>
    <pc:docChg chg="modSld">
      <pc:chgData name="Oddepalli Mahender" userId="" providerId="" clId="Web-{6E6A7258-8A68-4FB7-8FD5-7D4C780F81D5}" dt="2024-05-27T08:14:37.864" v="3"/>
      <pc:docMkLst>
        <pc:docMk/>
      </pc:docMkLst>
      <pc:sldChg chg="modSp">
        <pc:chgData name="Oddepalli Mahender" userId="" providerId="" clId="Web-{6E6A7258-8A68-4FB7-8FD5-7D4C780F81D5}" dt="2024-05-27T08:14:37.864" v="3"/>
        <pc:sldMkLst>
          <pc:docMk/>
          <pc:sldMk cId="4213397551" sldId="2147477665"/>
        </pc:sldMkLst>
        <pc:graphicFrameChg chg="mod modGraphic">
          <ac:chgData name="Oddepalli Mahender" userId="" providerId="" clId="Web-{6E6A7258-8A68-4FB7-8FD5-7D4C780F81D5}" dt="2024-05-27T08:14:37.864" v="3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Robert Oinam" clId="Web-{21EBE81B-A5C6-4B32-9AAD-27F23FF013CE}"/>
    <pc:docChg chg="modSld">
      <pc:chgData name="Robert Oinam" userId="" providerId="" clId="Web-{21EBE81B-A5C6-4B32-9AAD-27F23FF013CE}" dt="2024-01-07T20:51:19.821" v="428"/>
      <pc:docMkLst>
        <pc:docMk/>
      </pc:docMkLst>
      <pc:sldChg chg="addSp delSp modSp">
        <pc:chgData name="Robert Oinam" userId="" providerId="" clId="Web-{21EBE81B-A5C6-4B32-9AAD-27F23FF013CE}" dt="2024-01-07T20:51:19.821" v="428"/>
        <pc:sldMkLst>
          <pc:docMk/>
          <pc:sldMk cId="2422146712" sldId="2147471544"/>
        </pc:sldMkLst>
        <pc:graphicFrameChg chg="mod">
          <ac:chgData name="Robert Oinam" userId="" providerId="" clId="Web-{21EBE81B-A5C6-4B32-9AAD-27F23FF013CE}" dt="2024-01-07T20:46:56.833" v="82" actId="1076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21EBE81B-A5C6-4B32-9AAD-27F23FF013CE}" dt="2024-01-07T20:51:19.821" v="428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del">
          <ac:chgData name="Robert Oinam" userId="" providerId="" clId="Web-{21EBE81B-A5C6-4B32-9AAD-27F23FF013CE}" dt="2024-01-07T20:46:07.739" v="75"/>
          <ac:graphicFrameMkLst>
            <pc:docMk/>
            <pc:sldMk cId="2422146712" sldId="2147471544"/>
            <ac:graphicFrameMk id="5" creationId="{636B816A-E378-8E21-817F-ECF20C1E03A9}"/>
          </ac:graphicFrameMkLst>
        </pc:graphicFrameChg>
        <pc:graphicFrameChg chg="mod">
          <ac:chgData name="Robert Oinam" userId="" providerId="" clId="Web-{21EBE81B-A5C6-4B32-9AAD-27F23FF013CE}" dt="2024-01-07T20:46:48.599" v="80" actId="1076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  <pc:graphicFrameChg chg="add mod">
          <ac:chgData name="Robert Oinam" userId="" providerId="" clId="Web-{21EBE81B-A5C6-4B32-9AAD-27F23FF013CE}" dt="2024-01-07T20:45:37.364" v="74" actId="1076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  <pc:graphicFrameChg chg="del">
          <ac:chgData name="Robert Oinam" userId="" providerId="" clId="Web-{21EBE81B-A5C6-4B32-9AAD-27F23FF013CE}" dt="2024-01-07T20:44:40.222" v="68"/>
          <ac:graphicFrameMkLst>
            <pc:docMk/>
            <pc:sldMk cId="2422146712" sldId="2147471544"/>
            <ac:graphicFrameMk id="13" creationId="{CA3C70BA-A388-21B9-3E48-61D02FD282AD}"/>
          </ac:graphicFrameMkLst>
        </pc:graphicFrameChg>
        <pc:graphicFrameChg chg="add mod modGraphic">
          <ac:chgData name="Robert Oinam" userId="" providerId="" clId="Web-{21EBE81B-A5C6-4B32-9AAD-27F23FF013CE}" dt="2024-01-07T20:48:14.678" v="126"/>
          <ac:graphicFrameMkLst>
            <pc:docMk/>
            <pc:sldMk cId="2422146712" sldId="2147471544"/>
            <ac:graphicFrameMk id="14" creationId="{6182AFD7-E7D2-C3C0-27EF-53B5685E010C}"/>
          </ac:graphicFrameMkLst>
        </pc:graphicFrameChg>
      </pc:sldChg>
    </pc:docChg>
  </pc:docChgLst>
  <pc:docChgLst>
    <pc:chgData name="Abhishek Kumar" clId="Web-{0073C80C-25EE-48FE-A7F5-947ABD29A4E9}"/>
    <pc:docChg chg="modSld">
      <pc:chgData name="Abhishek Kumar" userId="" providerId="" clId="Web-{0073C80C-25EE-48FE-A7F5-947ABD29A4E9}" dt="2024-05-06T11:27:36.739" v="3"/>
      <pc:docMkLst>
        <pc:docMk/>
      </pc:docMkLst>
      <pc:sldChg chg="modSp">
        <pc:chgData name="Abhishek Kumar" userId="" providerId="" clId="Web-{0073C80C-25EE-48FE-A7F5-947ABD29A4E9}" dt="2024-05-06T11:27:36.739" v="3"/>
        <pc:sldMkLst>
          <pc:docMk/>
          <pc:sldMk cId="373300723" sldId="2147471547"/>
        </pc:sldMkLst>
        <pc:graphicFrameChg chg="mod modGraphic">
          <ac:chgData name="Abhishek Kumar" userId="" providerId="" clId="Web-{0073C80C-25EE-48FE-A7F5-947ABD29A4E9}" dt="2024-05-06T11:27:36.739" v="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SASWATI SAMAI" clId="Web-{80BD9A1E-DE2D-4CA4-B525-0E11960AC825}"/>
    <pc:docChg chg="modSld">
      <pc:chgData name="SASWATI SAMAI" userId="" providerId="" clId="Web-{80BD9A1E-DE2D-4CA4-B525-0E11960AC825}" dt="2024-05-13T07:43:58.204" v="322"/>
      <pc:docMkLst>
        <pc:docMk/>
      </pc:docMkLst>
      <pc:sldChg chg="modSp">
        <pc:chgData name="SASWATI SAMAI" userId="" providerId="" clId="Web-{80BD9A1E-DE2D-4CA4-B525-0E11960AC825}" dt="2024-05-13T07:43:58.204" v="322"/>
        <pc:sldMkLst>
          <pc:docMk/>
          <pc:sldMk cId="2524558830" sldId="2147477678"/>
        </pc:sldMkLst>
        <pc:graphicFrameChg chg="mod modGraphic">
          <ac:chgData name="SASWATI SAMAI" userId="" providerId="" clId="Web-{80BD9A1E-DE2D-4CA4-B525-0E11960AC825}" dt="2024-05-13T07:43:58.204" v="322"/>
          <ac:graphicFrameMkLst>
            <pc:docMk/>
            <pc:sldMk cId="2524558830" sldId="2147477678"/>
            <ac:graphicFrameMk id="3" creationId="{D6605946-BD9A-C8CB-6C75-9B7D27957C16}"/>
          </ac:graphicFrameMkLst>
        </pc:graphicFrameChg>
      </pc:sldChg>
    </pc:docChg>
  </pc:docChgLst>
  <pc:docChgLst>
    <pc:chgData name="Surbhi Soni" clId="Web-{E9524EFC-08CE-47AB-95B1-8D9532420AB9}"/>
    <pc:docChg chg="modSld">
      <pc:chgData name="Surbhi Soni" userId="" providerId="" clId="Web-{E9524EFC-08CE-47AB-95B1-8D9532420AB9}" dt="2024-07-01T11:57:26.639" v="10" actId="1076"/>
      <pc:docMkLst>
        <pc:docMk/>
      </pc:docMkLst>
      <pc:sldChg chg="addSp delSp modSp">
        <pc:chgData name="Surbhi Soni" userId="" providerId="" clId="Web-{E9524EFC-08CE-47AB-95B1-8D9532420AB9}" dt="2024-07-01T11:57:26.639" v="10" actId="1076"/>
        <pc:sldMkLst>
          <pc:docMk/>
          <pc:sldMk cId="1768006258" sldId="2147471549"/>
        </pc:sldMkLst>
        <pc:graphicFrameChg chg="mod modGraphic">
          <ac:chgData name="Surbhi Soni" userId="" providerId="" clId="Web-{E9524EFC-08CE-47AB-95B1-8D9532420AB9}" dt="2024-07-01T11:57:07.686" v="7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picChg chg="add mod">
          <ac:chgData name="Surbhi Soni" userId="" providerId="" clId="Web-{E9524EFC-08CE-47AB-95B1-8D9532420AB9}" dt="2024-07-01T11:57:26.639" v="10" actId="1076"/>
          <ac:picMkLst>
            <pc:docMk/>
            <pc:sldMk cId="1768006258" sldId="2147471549"/>
            <ac:picMk id="5" creationId="{BA331AAF-F4AF-DAA4-2CD5-78B69F66F4B7}"/>
          </ac:picMkLst>
        </pc:picChg>
        <pc:picChg chg="del">
          <ac:chgData name="Surbhi Soni" userId="" providerId="" clId="Web-{E9524EFC-08CE-47AB-95B1-8D9532420AB9}" dt="2024-07-01T11:57:18.123" v="9"/>
          <ac:picMkLst>
            <pc:docMk/>
            <pc:sldMk cId="1768006258" sldId="2147471549"/>
            <ac:picMk id="8" creationId="{54727234-6EF5-B9FD-E08B-BFC4B996D98F}"/>
          </ac:picMkLst>
        </pc:picChg>
      </pc:sldChg>
    </pc:docChg>
  </pc:docChgLst>
  <pc:docChgLst>
    <pc:chgData name="Robert Oinam" clId="Web-{6A9FF346-52F6-4B0A-8DC6-08417C74E930}"/>
    <pc:docChg chg="modSld">
      <pc:chgData name="Robert Oinam" userId="" providerId="" clId="Web-{6A9FF346-52F6-4B0A-8DC6-08417C74E930}" dt="2023-12-11T08:35:36.901" v="291"/>
      <pc:docMkLst>
        <pc:docMk/>
      </pc:docMkLst>
      <pc:sldChg chg="modSp">
        <pc:chgData name="Robert Oinam" userId="" providerId="" clId="Web-{6A9FF346-52F6-4B0A-8DC6-08417C74E930}" dt="2023-12-11T08:35:36.901" v="291"/>
        <pc:sldMkLst>
          <pc:docMk/>
          <pc:sldMk cId="2422146712" sldId="2147471544"/>
        </pc:sldMkLst>
        <pc:graphicFrameChg chg="mod modGraphic">
          <ac:chgData name="Robert Oinam" userId="" providerId="" clId="Web-{6A9FF346-52F6-4B0A-8DC6-08417C74E930}" dt="2023-12-11T08:35:36.901" v="291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Abhishek Kumar" clId="Web-{2CEE9ABB-B1A1-4E51-9759-ABF04B56AAD0}"/>
    <pc:docChg chg="modSld">
      <pc:chgData name="Abhishek Kumar" userId="" providerId="" clId="Web-{2CEE9ABB-B1A1-4E51-9759-ABF04B56AAD0}" dt="2024-01-08T10:26:14.791" v="583"/>
      <pc:docMkLst>
        <pc:docMk/>
      </pc:docMkLst>
      <pc:sldChg chg="modSp">
        <pc:chgData name="Abhishek Kumar" userId="" providerId="" clId="Web-{2CEE9ABB-B1A1-4E51-9759-ABF04B56AAD0}" dt="2024-01-08T10:26:14.791" v="583"/>
        <pc:sldMkLst>
          <pc:docMk/>
          <pc:sldMk cId="373300723" sldId="2147471547"/>
        </pc:sldMkLst>
        <pc:graphicFrameChg chg="mod modGraphic">
          <ac:chgData name="Abhishek Kumar" userId="" providerId="" clId="Web-{2CEE9ABB-B1A1-4E51-9759-ABF04B56AAD0}" dt="2024-01-08T10:26:14.791" v="583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2CEE9ABB-B1A1-4E51-9759-ABF04B56AAD0}" dt="2024-01-08T09:41:02.345" v="439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2CEE9ABB-B1A1-4E51-9759-ABF04B56AAD0}" dt="2024-01-08T08:42:57.678" v="31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  <pc:docChgLst>
    <pc:chgData name="Digo George" clId="Web-{B9DEB31F-E3AA-42FB-A38A-B462363D778E}"/>
    <pc:docChg chg="modSld">
      <pc:chgData name="Digo George" userId="" providerId="" clId="Web-{B9DEB31F-E3AA-42FB-A38A-B462363D778E}" dt="2024-01-08T08:03:00.550" v="683"/>
      <pc:docMkLst>
        <pc:docMk/>
      </pc:docMkLst>
      <pc:sldChg chg="modSp">
        <pc:chgData name="Digo George" userId="" providerId="" clId="Web-{B9DEB31F-E3AA-42FB-A38A-B462363D778E}" dt="2024-01-08T08:03:00.550" v="683"/>
        <pc:sldMkLst>
          <pc:docMk/>
          <pc:sldMk cId="900783063" sldId="2147471534"/>
        </pc:sldMkLst>
        <pc:graphicFrameChg chg="mod modGraphic">
          <ac:chgData name="Digo George" userId="" providerId="" clId="Web-{B9DEB31F-E3AA-42FB-A38A-B462363D778E}" dt="2024-01-08T08:03:00.550" v="683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B9DEB31F-E3AA-42FB-A38A-B462363D778E}" dt="2024-01-08T07:52:07.746" v="578"/>
          <ac:graphicFrameMkLst>
            <pc:docMk/>
            <pc:sldMk cId="900783063" sldId="2147471534"/>
            <ac:graphicFrameMk id="29" creationId="{629496F3-0E49-6C9B-03BB-984F66AA3089}"/>
          </ac:graphicFrameMkLst>
        </pc:graphicFrameChg>
        <pc:graphicFrameChg chg="mod modGraphic">
          <ac:chgData name="Digo George" userId="" providerId="" clId="Web-{B9DEB31F-E3AA-42FB-A38A-B462363D778E}" dt="2024-01-08T08:02:30.393" v="625"/>
          <ac:graphicFrameMkLst>
            <pc:docMk/>
            <pc:sldMk cId="900783063" sldId="2147471534"/>
            <ac:graphicFrameMk id="30" creationId="{43930D81-5176-81CA-2B5C-14A47128C16D}"/>
          </ac:graphicFrameMkLst>
        </pc:graphicFrameChg>
      </pc:sldChg>
    </pc:docChg>
  </pc:docChgLst>
  <pc:docChgLst>
    <pc:chgData name="VISHNU VARDHAN Syamala" clId="Web-{22BA95AA-84CD-4312-BC08-52D4F51140E2}"/>
    <pc:docChg chg="modSld">
      <pc:chgData name="VISHNU VARDHAN Syamala" userId="" providerId="" clId="Web-{22BA95AA-84CD-4312-BC08-52D4F51140E2}" dt="2024-01-02T07:01:01.419" v="599"/>
      <pc:docMkLst>
        <pc:docMk/>
      </pc:docMkLst>
      <pc:sldChg chg="addSp delSp modSp">
        <pc:chgData name="VISHNU VARDHAN Syamala" userId="" providerId="" clId="Web-{22BA95AA-84CD-4312-BC08-52D4F51140E2}" dt="2024-01-02T07:01:01.419" v="599"/>
        <pc:sldMkLst>
          <pc:docMk/>
          <pc:sldMk cId="2912535993" sldId="2147471550"/>
        </pc:sldMkLst>
        <pc:graphicFrameChg chg="mod modGraphic">
          <ac:chgData name="VISHNU VARDHAN Syamala" userId="" providerId="" clId="Web-{22BA95AA-84CD-4312-BC08-52D4F51140E2}" dt="2024-01-02T07:01:01.419" v="599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VISHNU VARDHAN Syamala" userId="" providerId="" clId="Web-{22BA95AA-84CD-4312-BC08-52D4F51140E2}" dt="2024-01-02T06:54:59.681" v="70"/>
          <ac:graphicFrameMkLst>
            <pc:docMk/>
            <pc:sldMk cId="2912535993" sldId="2147471550"/>
            <ac:graphicFrameMk id="9" creationId="{994F9221-FBC7-9297-84D6-1607A21C5B04}"/>
          </ac:graphicFrameMkLst>
        </pc:graphicFrameChg>
        <pc:graphicFrameChg chg="add del mod">
          <ac:chgData name="VISHNU VARDHAN Syamala" userId="" providerId="" clId="Web-{22BA95AA-84CD-4312-BC08-52D4F51140E2}" dt="2024-01-02T06:53:52.977" v="14"/>
          <ac:graphicFrameMkLst>
            <pc:docMk/>
            <pc:sldMk cId="2912535993" sldId="2147471550"/>
            <ac:graphicFrameMk id="10" creationId="{0BD07D55-8EBF-6279-DC71-D6B74B43BF20}"/>
          </ac:graphicFrameMkLst>
        </pc:graphicFrameChg>
        <pc:graphicFrameChg chg="add del mod">
          <ac:chgData name="VISHNU VARDHAN Syamala" userId="" providerId="" clId="Web-{22BA95AA-84CD-4312-BC08-52D4F51140E2}" dt="2024-01-02T06:54:32.884" v="44"/>
          <ac:graphicFrameMkLst>
            <pc:docMk/>
            <pc:sldMk cId="2912535993" sldId="2147471550"/>
            <ac:graphicFrameMk id="13" creationId="{17939964-A09B-8D62-A979-2A0BACCF37EF}"/>
          </ac:graphicFrameMkLst>
        </pc:graphicFrameChg>
        <pc:graphicFrameChg chg="mod modGraphic">
          <ac:chgData name="VISHNU VARDHAN Syamala" userId="" providerId="" clId="Web-{22BA95AA-84CD-4312-BC08-52D4F51140E2}" dt="2024-01-02T06:58:49.324" v="392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  <pc:graphicFrameChg chg="add del mod">
          <ac:chgData name="VISHNU VARDHAN Syamala" userId="" providerId="" clId="Web-{22BA95AA-84CD-4312-BC08-52D4F51140E2}" dt="2024-01-02T06:54:29.446" v="43"/>
          <ac:graphicFrameMkLst>
            <pc:docMk/>
            <pc:sldMk cId="2912535993" sldId="2147471550"/>
            <ac:graphicFrameMk id="16" creationId="{C55EE853-2166-9E06-AB13-BF26F705324B}"/>
          </ac:graphicFrameMkLst>
        </pc:graphicFrameChg>
        <pc:graphicFrameChg chg="add mod modGraphic">
          <ac:chgData name="VISHNU VARDHAN Syamala" userId="" providerId="" clId="Web-{22BA95AA-84CD-4312-BC08-52D4F51140E2}" dt="2024-01-02T06:55:51.338" v="88"/>
          <ac:graphicFrameMkLst>
            <pc:docMk/>
            <pc:sldMk cId="2912535993" sldId="2147471550"/>
            <ac:graphicFrameMk id="18" creationId="{0F898381-ED80-EF53-913E-26B5DBA7E285}"/>
          </ac:graphicFrameMkLst>
        </pc:graphicFrameChg>
      </pc:sldChg>
    </pc:docChg>
  </pc:docChgLst>
  <pc:docChgLst>
    <pc:chgData name="SRINIVAS RAO AKULA" clId="Web-{067673C9-0E22-41F4-BB8D-BA136DBA0713}"/>
    <pc:docChg chg="modSld">
      <pc:chgData name="SRINIVAS RAO AKULA" userId="" providerId="" clId="Web-{067673C9-0E22-41F4-BB8D-BA136DBA0713}" dt="2024-07-08T07:45:30.840" v="33"/>
      <pc:docMkLst>
        <pc:docMk/>
      </pc:docMkLst>
      <pc:sldChg chg="modSp">
        <pc:chgData name="SRINIVAS RAO AKULA" userId="" providerId="" clId="Web-{067673C9-0E22-41F4-BB8D-BA136DBA0713}" dt="2024-07-08T07:45:30.840" v="33"/>
        <pc:sldMkLst>
          <pc:docMk/>
          <pc:sldMk cId="2269746444" sldId="2147477647"/>
        </pc:sldMkLst>
        <pc:graphicFrameChg chg="mod modGraphic">
          <ac:chgData name="SRINIVAS RAO AKULA" userId="" providerId="" clId="Web-{067673C9-0E22-41F4-BB8D-BA136DBA0713}" dt="2024-07-08T07:45:30.840" v="33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SRINIVAS RAO AKULA" userId="" providerId="" clId="Web-{067673C9-0E22-41F4-BB8D-BA136DBA0713}" dt="2024-07-08T07:44:59.481" v="5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</pc:docChg>
  </pc:docChgLst>
  <pc:docChgLst>
    <pc:chgData name="Reddaiah Tanneru" clId="Web-{5552DFCD-04AE-4037-B1B1-3F230F6FF42A}"/>
    <pc:docChg chg="modSld">
      <pc:chgData name="Reddaiah Tanneru" userId="" providerId="" clId="Web-{5552DFCD-04AE-4037-B1B1-3F230F6FF42A}" dt="2024-04-22T05:44:54.218" v="57"/>
      <pc:docMkLst>
        <pc:docMk/>
      </pc:docMkLst>
      <pc:sldChg chg="modSp">
        <pc:chgData name="Reddaiah Tanneru" userId="" providerId="" clId="Web-{5552DFCD-04AE-4037-B1B1-3F230F6FF42A}" dt="2024-04-22T05:44:54.218" v="57"/>
        <pc:sldMkLst>
          <pc:docMk/>
          <pc:sldMk cId="484853796" sldId="2147471546"/>
        </pc:sldMkLst>
        <pc:graphicFrameChg chg="mod modGraphic">
          <ac:chgData name="Reddaiah Tanneru" userId="" providerId="" clId="Web-{5552DFCD-04AE-4037-B1B1-3F230F6FF42A}" dt="2024-04-22T05:44:54.218" v="57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Lakshmi Prathyusha Bellam" clId="Web-{0E072AF7-F149-4E26-A57B-43BA79426074}"/>
    <pc:docChg chg="modSld">
      <pc:chgData name="Lakshmi Prathyusha Bellam" userId="" providerId="" clId="Web-{0E072AF7-F149-4E26-A57B-43BA79426074}" dt="2024-06-24T05:44:40.728" v="33"/>
      <pc:docMkLst>
        <pc:docMk/>
      </pc:docMkLst>
      <pc:sldChg chg="modSp">
        <pc:chgData name="Lakshmi Prathyusha Bellam" userId="" providerId="" clId="Web-{0E072AF7-F149-4E26-A57B-43BA79426074}" dt="2024-06-24T05:44:40.728" v="33"/>
        <pc:sldMkLst>
          <pc:docMk/>
          <pc:sldMk cId="3026280750" sldId="2147477685"/>
        </pc:sldMkLst>
        <pc:graphicFrameChg chg="mod modGraphic">
          <ac:chgData name="Lakshmi Prathyusha Bellam" userId="" providerId="" clId="Web-{0E072AF7-F149-4E26-A57B-43BA79426074}" dt="2024-06-24T05:44:40.728" v="33"/>
          <ac:graphicFrameMkLst>
            <pc:docMk/>
            <pc:sldMk cId="3026280750" sldId="2147477685"/>
            <ac:graphicFrameMk id="3" creationId="{D6605946-BD9A-C8CB-6C75-9B7D27957C16}"/>
          </ac:graphicFrameMkLst>
        </pc:graphicFrameChg>
      </pc:sldChg>
    </pc:docChg>
  </pc:docChgLst>
  <pc:docChgLst>
    <pc:chgData name="Guruprasad Ramesh" userId="UwuB1Bvai3LqcBLpk6j0y4dFjadrIHxWJPi3dFUPUZA=" providerId="None" clId="Web-{50F4B68F-B4DC-459C-9400-2EC683699D82}"/>
    <pc:docChg chg="modSld">
      <pc:chgData name="Guruprasad Ramesh" userId="UwuB1Bvai3LqcBLpk6j0y4dFjadrIHxWJPi3dFUPUZA=" providerId="None" clId="Web-{50F4B68F-B4DC-459C-9400-2EC683699D82}" dt="2024-07-01T08:21:30.907" v="17"/>
      <pc:docMkLst>
        <pc:docMk/>
      </pc:docMkLst>
      <pc:sldChg chg="modSp">
        <pc:chgData name="Guruprasad Ramesh" userId="UwuB1Bvai3LqcBLpk6j0y4dFjadrIHxWJPi3dFUPUZA=" providerId="None" clId="Web-{50F4B68F-B4DC-459C-9400-2EC683699D82}" dt="2024-07-01T08:21:30.907" v="17"/>
        <pc:sldMkLst>
          <pc:docMk/>
          <pc:sldMk cId="2775464587" sldId="2147471537"/>
        </pc:sldMkLst>
        <pc:graphicFrameChg chg="mod modGraphic">
          <ac:chgData name="Guruprasad Ramesh" userId="UwuB1Bvai3LqcBLpk6j0y4dFjadrIHxWJPi3dFUPUZA=" providerId="None" clId="Web-{50F4B68F-B4DC-459C-9400-2EC683699D82}" dt="2024-07-01T08:21:30.907" v="17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GOPAL Gopal" clId="Web-{EFCE9230-BC9F-44E6-9238-6359084FB8BA}"/>
    <pc:docChg chg="modSld">
      <pc:chgData name="GOPAL Gopal" userId="" providerId="" clId="Web-{EFCE9230-BC9F-44E6-9238-6359084FB8BA}" dt="2024-06-03T06:32:19.491" v="865"/>
      <pc:docMkLst>
        <pc:docMk/>
      </pc:docMkLst>
      <pc:sldChg chg="addSp delSp modSp">
        <pc:chgData name="GOPAL Gopal" userId="" providerId="" clId="Web-{EFCE9230-BC9F-44E6-9238-6359084FB8BA}" dt="2024-06-03T06:32:19.491" v="865"/>
        <pc:sldMkLst>
          <pc:docMk/>
          <pc:sldMk cId="3007679285" sldId="2147477681"/>
        </pc:sldMkLst>
        <pc:graphicFrameChg chg="mod modGraphic">
          <ac:chgData name="GOPAL Gopal" userId="" providerId="" clId="Web-{EFCE9230-BC9F-44E6-9238-6359084FB8BA}" dt="2024-06-03T06:32:19.491" v="865"/>
          <ac:graphicFrameMkLst>
            <pc:docMk/>
            <pc:sldMk cId="3007679285" sldId="2147477681"/>
            <ac:graphicFrameMk id="3" creationId="{D6605946-BD9A-C8CB-6C75-9B7D27957C16}"/>
          </ac:graphicFrameMkLst>
        </pc:graphicFrameChg>
        <pc:picChg chg="del">
          <ac:chgData name="GOPAL Gopal" userId="" providerId="" clId="Web-{EFCE9230-BC9F-44E6-9238-6359084FB8BA}" dt="2024-06-03T06:29:44.850" v="572"/>
          <ac:picMkLst>
            <pc:docMk/>
            <pc:sldMk cId="3007679285" sldId="2147477681"/>
            <ac:picMk id="5" creationId="{CE176AA4-7F8A-C47D-DD09-01467E90A815}"/>
          </ac:picMkLst>
        </pc:picChg>
        <pc:picChg chg="add mod">
          <ac:chgData name="GOPAL Gopal" userId="" providerId="" clId="Web-{EFCE9230-BC9F-44E6-9238-6359084FB8BA}" dt="2024-06-03T06:30:16.882" v="579" actId="14100"/>
          <ac:picMkLst>
            <pc:docMk/>
            <pc:sldMk cId="3007679285" sldId="2147477681"/>
            <ac:picMk id="9" creationId="{3DE868B4-3D8C-A3B6-E242-328661192F18}"/>
          </ac:picMkLst>
        </pc:picChg>
      </pc:sldChg>
    </pc:docChg>
  </pc:docChgLst>
  <pc:docChgLst>
    <pc:chgData name="Digo George" clId="Web-{3DAB3568-B91F-4D81-BCB6-56404560DD92}"/>
    <pc:docChg chg="modSld">
      <pc:chgData name="Digo George" userId="" providerId="" clId="Web-{3DAB3568-B91F-4D81-BCB6-56404560DD92}" dt="2024-02-26T11:51:29.838" v="614"/>
      <pc:docMkLst>
        <pc:docMk/>
      </pc:docMkLst>
      <pc:sldChg chg="modSp">
        <pc:chgData name="Digo George" userId="" providerId="" clId="Web-{3DAB3568-B91F-4D81-BCB6-56404560DD92}" dt="2024-02-26T11:51:29.838" v="614"/>
        <pc:sldMkLst>
          <pc:docMk/>
          <pc:sldMk cId="900783063" sldId="2147471534"/>
        </pc:sldMkLst>
        <pc:graphicFrameChg chg="mod modGraphic">
          <ac:chgData name="Digo George" userId="" providerId="" clId="Web-{3DAB3568-B91F-4D81-BCB6-56404560DD92}" dt="2024-02-26T11:51:29.838" v="614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3DAB3568-B91F-4D81-BCB6-56404560DD92}" dt="2024-02-26T08:57:59.084" v="33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Bandi Ganesh" clId="Web-{AF79E910-1AC4-4FFA-AD3E-21835F5D529B}"/>
    <pc:docChg chg="modSld">
      <pc:chgData name="Bandi Ganesh" userId="" providerId="" clId="Web-{AF79E910-1AC4-4FFA-AD3E-21835F5D529B}" dt="2024-02-05T09:47:01.614" v="564"/>
      <pc:docMkLst>
        <pc:docMk/>
      </pc:docMkLst>
      <pc:sldChg chg="modSp">
        <pc:chgData name="Bandi Ganesh" userId="" providerId="" clId="Web-{AF79E910-1AC4-4FFA-AD3E-21835F5D529B}" dt="2024-02-05T09:47:01.614" v="564"/>
        <pc:sldMkLst>
          <pc:docMk/>
          <pc:sldMk cId="3051149279" sldId="2147471548"/>
        </pc:sldMkLst>
        <pc:graphicFrameChg chg="modGraphic">
          <ac:chgData name="Bandi Ganesh" userId="" providerId="" clId="Web-{AF79E910-1AC4-4FFA-AD3E-21835F5D529B}" dt="2024-02-05T09:47:01.614" v="564"/>
          <ac:graphicFrameMkLst>
            <pc:docMk/>
            <pc:sldMk cId="3051149279" sldId="2147471548"/>
            <ac:graphicFrameMk id="2" creationId="{CEC32F26-6EB6-3FB6-AFC2-A29D7FAEA4D5}"/>
          </ac:graphicFrameMkLst>
        </pc:graphicFrameChg>
        <pc:graphicFrameChg chg="mod modGraphic">
          <ac:chgData name="Bandi Ganesh" userId="" providerId="" clId="Web-{AF79E910-1AC4-4FFA-AD3E-21835F5D529B}" dt="2024-02-05T09:45:50.769" v="559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  <pc:graphicFrameChg chg="modGraphic">
          <ac:chgData name="Bandi Ganesh" userId="" providerId="" clId="Web-{AF79E910-1AC4-4FFA-AD3E-21835F5D529B}" dt="2024-02-05T09:46:41.817" v="561"/>
          <ac:graphicFrameMkLst>
            <pc:docMk/>
            <pc:sldMk cId="3051149279" sldId="2147471548"/>
            <ac:graphicFrameMk id="6" creationId="{BE3CD01B-6E13-098D-E33E-25732DF3531D}"/>
          </ac:graphicFrameMkLst>
        </pc:graphicFrameChg>
      </pc:sldChg>
    </pc:docChg>
  </pc:docChgLst>
  <pc:docChgLst>
    <pc:chgData name="Shweta Gupta" clId="Web-{057F7A85-A0F0-423B-8D5F-720819947602}"/>
    <pc:docChg chg="modSld">
      <pc:chgData name="Shweta Gupta" userId="" providerId="" clId="Web-{057F7A85-A0F0-423B-8D5F-720819947602}" dt="2024-06-03T08:55:37.194" v="385"/>
      <pc:docMkLst>
        <pc:docMk/>
      </pc:docMkLst>
      <pc:sldChg chg="addSp delSp modSp">
        <pc:chgData name="Shweta Gupta" userId="" providerId="" clId="Web-{057F7A85-A0F0-423B-8D5F-720819947602}" dt="2024-06-03T08:55:37.194" v="385"/>
        <pc:sldMkLst>
          <pc:docMk/>
          <pc:sldMk cId="1626230821" sldId="2147477679"/>
        </pc:sldMkLst>
        <pc:graphicFrameChg chg="mod modGraphic">
          <ac:chgData name="Shweta Gupta" userId="" providerId="" clId="Web-{057F7A85-A0F0-423B-8D5F-720819947602}" dt="2024-06-03T08:55:37.194" v="385"/>
          <ac:graphicFrameMkLst>
            <pc:docMk/>
            <pc:sldMk cId="1626230821" sldId="2147477679"/>
            <ac:graphicFrameMk id="8" creationId="{DD801BE3-2AF1-4784-FB2B-38B68C8C91E3}"/>
          </ac:graphicFrameMkLst>
        </pc:graphicFrameChg>
        <pc:graphicFrameChg chg="mod modGraphic">
          <ac:chgData name="Shweta Gupta" userId="" providerId="" clId="Web-{057F7A85-A0F0-423B-8D5F-720819947602}" dt="2024-06-03T08:49:37.929" v="49"/>
          <ac:graphicFrameMkLst>
            <pc:docMk/>
            <pc:sldMk cId="1626230821" sldId="2147477679"/>
            <ac:graphicFrameMk id="14" creationId="{28ABD958-D0A9-539F-97AA-2DABD8C25451}"/>
          </ac:graphicFrameMkLst>
        </pc:graphicFrameChg>
        <pc:picChg chg="add mod">
          <ac:chgData name="Shweta Gupta" userId="" providerId="" clId="Web-{057F7A85-A0F0-423B-8D5F-720819947602}" dt="2024-06-03T08:49:05.069" v="7" actId="14100"/>
          <ac:picMkLst>
            <pc:docMk/>
            <pc:sldMk cId="1626230821" sldId="2147477679"/>
            <ac:picMk id="6" creationId="{DC2F7A29-9201-7E75-33C1-36B1A22325F7}"/>
          </ac:picMkLst>
        </pc:picChg>
        <pc:picChg chg="del">
          <ac:chgData name="Shweta Gupta" userId="" providerId="" clId="Web-{057F7A85-A0F0-423B-8D5F-720819947602}" dt="2024-06-03T08:48:31.085" v="0"/>
          <ac:picMkLst>
            <pc:docMk/>
            <pc:sldMk cId="1626230821" sldId="2147477679"/>
            <ac:picMk id="9" creationId="{C1F91A87-3071-2622-3DD8-6F036E358DA2}"/>
          </ac:picMkLst>
        </pc:picChg>
      </pc:sldChg>
    </pc:docChg>
  </pc:docChgLst>
  <pc:docChgLst>
    <pc:chgData name="Guruprasad Ramesh" clId="Web-{763C0CB8-68F3-4BD6-9B73-0327EF0F286E}"/>
    <pc:docChg chg="modSld">
      <pc:chgData name="Guruprasad Ramesh" userId="" providerId="" clId="Web-{763C0CB8-68F3-4BD6-9B73-0327EF0F286E}" dt="2024-01-29T07:28:01.678" v="16" actId="1076"/>
      <pc:docMkLst>
        <pc:docMk/>
      </pc:docMkLst>
      <pc:sldChg chg="modSp">
        <pc:chgData name="Guruprasad Ramesh" userId="" providerId="" clId="Web-{763C0CB8-68F3-4BD6-9B73-0327EF0F286E}" dt="2024-01-29T07:26:30.458" v="11"/>
        <pc:sldMkLst>
          <pc:docMk/>
          <pc:sldMk cId="2775464587" sldId="2147471537"/>
        </pc:sldMkLst>
        <pc:graphicFrameChg chg="modGraphic">
          <ac:chgData name="Guruprasad Ramesh" userId="" providerId="" clId="Web-{763C0CB8-68F3-4BD6-9B73-0327EF0F286E}" dt="2024-01-29T07:26:30.458" v="11"/>
          <ac:graphicFrameMkLst>
            <pc:docMk/>
            <pc:sldMk cId="2775464587" sldId="2147471537"/>
            <ac:graphicFrameMk id="2" creationId="{6417E0F5-C294-3F70-1687-571D8ED60401}"/>
          </ac:graphicFrameMkLst>
        </pc:graphicFrameChg>
      </pc:sldChg>
      <pc:sldChg chg="modSp">
        <pc:chgData name="Guruprasad Ramesh" userId="" providerId="" clId="Web-{763C0CB8-68F3-4BD6-9B73-0327EF0F286E}" dt="2024-01-29T07:28:01.678" v="16" actId="1076"/>
        <pc:sldMkLst>
          <pc:docMk/>
          <pc:sldMk cId="3372091551" sldId="2147471543"/>
        </pc:sldMkLst>
        <pc:graphicFrameChg chg="mod modGraphic">
          <ac:chgData name="Guruprasad Ramesh" userId="" providerId="" clId="Web-{763C0CB8-68F3-4BD6-9B73-0327EF0F286E}" dt="2024-01-29T07:22:54.596" v="7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  <pc:graphicFrameChg chg="mod modGraphic">
          <ac:chgData name="Guruprasad Ramesh" userId="" providerId="" clId="Web-{763C0CB8-68F3-4BD6-9B73-0327EF0F286E}" dt="2024-01-29T07:26:58.536" v="12" actId="1076"/>
          <ac:graphicFrameMkLst>
            <pc:docMk/>
            <pc:sldMk cId="3372091551" sldId="2147471543"/>
            <ac:graphicFrameMk id="6" creationId="{31F6D001-78F3-4B8B-872D-36E57CD1A630}"/>
          </ac:graphicFrameMkLst>
        </pc:graphicFrameChg>
        <pc:graphicFrameChg chg="mod modGraphic">
          <ac:chgData name="Guruprasad Ramesh" userId="" providerId="" clId="Web-{763C0CB8-68F3-4BD6-9B73-0327EF0F286E}" dt="2024-01-29T07:28:01.678" v="16" actId="1076"/>
          <ac:graphicFrameMkLst>
            <pc:docMk/>
            <pc:sldMk cId="3372091551" sldId="2147471543"/>
            <ac:graphicFrameMk id="13" creationId="{0D02558B-A3BA-7F14-B8A1-9EDE93F4A36A}"/>
          </ac:graphicFrameMkLst>
        </pc:graphicFrameChg>
      </pc:sldChg>
    </pc:docChg>
  </pc:docChgLst>
  <pc:docChgLst>
    <pc:chgData name="Karan M" clId="Web-{90A73A17-8AEB-4B3F-ABBB-E9425D374EF4}"/>
    <pc:docChg chg="modSld">
      <pc:chgData name="Karan M" userId="" providerId="" clId="Web-{90A73A17-8AEB-4B3F-ABBB-E9425D374EF4}" dt="2023-11-13T08:43:28.764" v="187"/>
      <pc:docMkLst>
        <pc:docMk/>
      </pc:docMkLst>
      <pc:sldChg chg="modSp">
        <pc:chgData name="Karan M" userId="" providerId="" clId="Web-{90A73A17-8AEB-4B3F-ABBB-E9425D374EF4}" dt="2023-11-13T08:43:28.764" v="187"/>
        <pc:sldMkLst>
          <pc:docMk/>
          <pc:sldMk cId="2912535993" sldId="2147471550"/>
        </pc:sldMkLst>
        <pc:graphicFrameChg chg="mod modGraphic">
          <ac:chgData name="Karan M" userId="" providerId="" clId="Web-{90A73A17-8AEB-4B3F-ABBB-E9425D374EF4}" dt="2023-11-13T08:41:02.714" v="185"/>
          <ac:graphicFrameMkLst>
            <pc:docMk/>
            <pc:sldMk cId="2912535993" sldId="2147471550"/>
            <ac:graphicFrameMk id="3" creationId="{F78F7202-FAE9-A7F6-C78C-4E6A838FC023}"/>
          </ac:graphicFrameMkLst>
        </pc:graphicFrameChg>
        <pc:graphicFrameChg chg="mod modGraphic">
          <ac:chgData name="Karan M" userId="" providerId="" clId="Web-{90A73A17-8AEB-4B3F-ABBB-E9425D374EF4}" dt="2023-11-13T08:38:08.132" v="139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Karan M" userId="" providerId="" clId="Web-{90A73A17-8AEB-4B3F-ABBB-E9425D374EF4}" dt="2023-11-13T08:40:16.541" v="174"/>
          <ac:graphicFrameMkLst>
            <pc:docMk/>
            <pc:sldMk cId="2912535993" sldId="2147471550"/>
            <ac:graphicFrameMk id="9" creationId="{994F9221-FBC7-9297-84D6-1607A21C5B04}"/>
          </ac:graphicFrameMkLst>
        </pc:graphicFrameChg>
        <pc:graphicFrameChg chg="mod modGraphic">
          <ac:chgData name="Karan M" userId="" providerId="" clId="Web-{90A73A17-8AEB-4B3F-ABBB-E9425D374EF4}" dt="2023-11-13T08:43:28.764" v="187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</pc:sldChg>
    </pc:docChg>
  </pc:docChgLst>
  <pc:docChgLst>
    <pc:chgData name="Niveditha Madiri" clId="Web-{0EE2852B-7F43-44CD-9DD3-BDCB193257C0}"/>
    <pc:docChg chg="modSld">
      <pc:chgData name="Niveditha Madiri" userId="" providerId="" clId="Web-{0EE2852B-7F43-44CD-9DD3-BDCB193257C0}" dt="2024-01-29T05:52:51.786" v="5"/>
      <pc:docMkLst>
        <pc:docMk/>
      </pc:docMkLst>
      <pc:sldChg chg="modSp">
        <pc:chgData name="Niveditha Madiri" userId="" providerId="" clId="Web-{0EE2852B-7F43-44CD-9DD3-BDCB193257C0}" dt="2024-01-29T05:52:51.786" v="5"/>
        <pc:sldMkLst>
          <pc:docMk/>
          <pc:sldMk cId="2269746444" sldId="2147477647"/>
        </pc:sldMkLst>
        <pc:graphicFrameChg chg="mod">
          <ac:chgData name="Niveditha Madiri" userId="" providerId="" clId="Web-{0EE2852B-7F43-44CD-9DD3-BDCB193257C0}" dt="2024-01-29T05:52:19.036" v="1" actId="1076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0EE2852B-7F43-44CD-9DD3-BDCB193257C0}" dt="2024-01-29T05:52:51.786" v="5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</pc:docChg>
  </pc:docChgLst>
  <pc:docChgLst>
    <pc:chgData name="Reddaiah Tanneru" clId="Web-{F23557C3-DB24-4E48-9CCD-226E0494C0F4}"/>
    <pc:docChg chg="modSld">
      <pc:chgData name="Reddaiah Tanneru" userId="" providerId="" clId="Web-{F23557C3-DB24-4E48-9CCD-226E0494C0F4}" dt="2024-01-22T04:07:00.056" v="274"/>
      <pc:docMkLst>
        <pc:docMk/>
      </pc:docMkLst>
      <pc:sldChg chg="modSp">
        <pc:chgData name="Reddaiah Tanneru" userId="" providerId="" clId="Web-{F23557C3-DB24-4E48-9CCD-226E0494C0F4}" dt="2024-01-22T04:07:00.056" v="274"/>
        <pc:sldMkLst>
          <pc:docMk/>
          <pc:sldMk cId="484853796" sldId="2147471546"/>
        </pc:sldMkLst>
        <pc:graphicFrameChg chg="mod modGraphic">
          <ac:chgData name="Reddaiah Tanneru" userId="" providerId="" clId="Web-{F23557C3-DB24-4E48-9CCD-226E0494C0F4}" dt="2024-01-22T04:07:00.056" v="274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  <pc:graphicFrameChg chg="mod modGraphic">
          <ac:chgData name="Reddaiah Tanneru" userId="" providerId="" clId="Web-{F23557C3-DB24-4E48-9CCD-226E0494C0F4}" dt="2024-01-22T04:06:32.149" v="260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</pc:sldChg>
    </pc:docChg>
  </pc:docChgLst>
  <pc:docChgLst>
    <pc:chgData name="Brijesh Gupta" clId="Web-{40350291-DB8A-486B-B8F8-79A8E932C2F6}"/>
    <pc:docChg chg="addSld modSld">
      <pc:chgData name="Brijesh Gupta" userId="" providerId="" clId="Web-{40350291-DB8A-486B-B8F8-79A8E932C2F6}" dt="2023-11-20T05:19:15.471" v="24" actId="20577"/>
      <pc:docMkLst>
        <pc:docMk/>
      </pc:docMkLst>
      <pc:sldChg chg="modSp add replId">
        <pc:chgData name="Brijesh Gupta" userId="" providerId="" clId="Web-{40350291-DB8A-486B-B8F8-79A8E932C2F6}" dt="2023-11-20T05:19:15.471" v="24" actId="20577"/>
        <pc:sldMkLst>
          <pc:docMk/>
          <pc:sldMk cId="4190578986" sldId="2147477653"/>
        </pc:sldMkLst>
        <pc:spChg chg="mod">
          <ac:chgData name="Brijesh Gupta" userId="" providerId="" clId="Web-{40350291-DB8A-486B-B8F8-79A8E932C2F6}" dt="2023-11-20T05:19:15.471" v="24" actId="20577"/>
          <ac:spMkLst>
            <pc:docMk/>
            <pc:sldMk cId="4190578986" sldId="2147477653"/>
            <ac:spMk id="6" creationId="{0CE4A258-937E-130F-AC4F-1DD61847A1E4}"/>
          </ac:spMkLst>
        </pc:spChg>
        <pc:spChg chg="mod">
          <ac:chgData name="Brijesh Gupta" userId="" providerId="" clId="Web-{40350291-DB8A-486B-B8F8-79A8E932C2F6}" dt="2023-11-20T05:18:54.564" v="5" actId="20577"/>
          <ac:spMkLst>
            <pc:docMk/>
            <pc:sldMk cId="4190578986" sldId="2147477653"/>
            <ac:spMk id="979" creationId="{00000000-0000-0000-0000-000000000000}"/>
          </ac:spMkLst>
        </pc:spChg>
      </pc:sldChg>
    </pc:docChg>
  </pc:docChgLst>
  <pc:docChgLst>
    <pc:chgData name="Robert Oinam" clId="Web-{416F8517-A3AC-4F22-827E-C86A865004F6}"/>
    <pc:docChg chg="modSld">
      <pc:chgData name="Robert Oinam" userId="" providerId="" clId="Web-{416F8517-A3AC-4F22-827E-C86A865004F6}" dt="2024-03-11T08:02:43.825" v="959"/>
      <pc:docMkLst>
        <pc:docMk/>
      </pc:docMkLst>
      <pc:sldChg chg="modSp">
        <pc:chgData name="Robert Oinam" userId="" providerId="" clId="Web-{416F8517-A3AC-4F22-827E-C86A865004F6}" dt="2024-03-11T08:02:43.825" v="959"/>
        <pc:sldMkLst>
          <pc:docMk/>
          <pc:sldMk cId="2422146712" sldId="2147471544"/>
        </pc:sldMkLst>
        <pc:graphicFrameChg chg="mod modGraphic">
          <ac:chgData name="Robert Oinam" userId="" providerId="" clId="Web-{416F8517-A3AC-4F22-827E-C86A865004F6}" dt="2024-03-11T08:02:43.825" v="959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416F8517-A3AC-4F22-827E-C86A865004F6}" dt="2024-03-11T07:52:40.446" v="261"/>
          <ac:graphicFrameMkLst>
            <pc:docMk/>
            <pc:sldMk cId="2422146712" sldId="2147471544"/>
            <ac:graphicFrameMk id="7" creationId="{148940D1-ED10-54B1-8141-86F78E2B9798}"/>
          </ac:graphicFrameMkLst>
        </pc:graphicFrameChg>
        <pc:graphicFrameChg chg="mod modGraphic">
          <ac:chgData name="Robert Oinam" userId="" providerId="" clId="Web-{416F8517-A3AC-4F22-827E-C86A865004F6}" dt="2024-03-11T07:51:27.884" v="191"/>
          <ac:graphicFrameMkLst>
            <pc:docMk/>
            <pc:sldMk cId="2422146712" sldId="2147471544"/>
            <ac:graphicFrameMk id="10" creationId="{B8AADB16-5AA1-6EC6-3C0D-3BE92220269D}"/>
          </ac:graphicFrameMkLst>
        </pc:graphicFrameChg>
        <pc:graphicFrameChg chg="mod modGraphic">
          <ac:chgData name="Robert Oinam" userId="" providerId="" clId="Web-{416F8517-A3AC-4F22-827E-C86A865004F6}" dt="2024-03-11T07:50:43.414" v="181"/>
          <ac:graphicFrameMkLst>
            <pc:docMk/>
            <pc:sldMk cId="2422146712" sldId="2147471544"/>
            <ac:graphicFrameMk id="14" creationId="{6182AFD7-E7D2-C3C0-27EF-53B5685E010C}"/>
          </ac:graphicFrameMkLst>
        </pc:graphicFrameChg>
      </pc:sldChg>
    </pc:docChg>
  </pc:docChgLst>
  <pc:docChgLst>
    <pc:chgData name="Lakshmi Prathyusha Bellam" clId="Web-{32D87EBE-921F-4CE4-BACD-8D2A03828BAD}"/>
    <pc:docChg chg="sldOrd">
      <pc:chgData name="Lakshmi Prathyusha Bellam" userId="" providerId="" clId="Web-{32D87EBE-921F-4CE4-BACD-8D2A03828BAD}" dt="2024-07-08T08:58:24.437" v="1"/>
      <pc:docMkLst>
        <pc:docMk/>
      </pc:docMkLst>
      <pc:sldChg chg="ord">
        <pc:chgData name="Lakshmi Prathyusha Bellam" userId="" providerId="" clId="Web-{32D87EBE-921F-4CE4-BACD-8D2A03828BAD}" dt="2024-07-08T08:58:24.437" v="1"/>
        <pc:sldMkLst>
          <pc:docMk/>
          <pc:sldMk cId="3007679285" sldId="2147477681"/>
        </pc:sldMkLst>
      </pc:sldChg>
    </pc:docChg>
  </pc:docChgLst>
  <pc:docChgLst>
    <pc:chgData name="Brijesh Gupta" clId="Web-{DA6FA093-7DC7-4B5D-B970-D3D23688A0F0}"/>
    <pc:docChg chg="modSld">
      <pc:chgData name="Brijesh Gupta" userId="" providerId="" clId="Web-{DA6FA093-7DC7-4B5D-B970-D3D23688A0F0}" dt="2024-02-05T04:56:07.650" v="224"/>
      <pc:docMkLst>
        <pc:docMk/>
      </pc:docMkLst>
      <pc:sldChg chg="modSp">
        <pc:chgData name="Brijesh Gupta" userId="" providerId="" clId="Web-{DA6FA093-7DC7-4B5D-B970-D3D23688A0F0}" dt="2024-02-05T04:56:07.650" v="224"/>
        <pc:sldMkLst>
          <pc:docMk/>
          <pc:sldMk cId="3069475017" sldId="2147477653"/>
        </pc:sldMkLst>
        <pc:graphicFrameChg chg="mod modGraphic">
          <ac:chgData name="Brijesh Gupta" userId="" providerId="" clId="Web-{DA6FA093-7DC7-4B5D-B970-D3D23688A0F0}" dt="2024-02-05T04:56:07.650" v="224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  <pc:graphicFrameChg chg="mod modGraphic">
          <ac:chgData name="Brijesh Gupta" userId="" providerId="" clId="Web-{DA6FA093-7DC7-4B5D-B970-D3D23688A0F0}" dt="2024-02-05T04:55:36.962" v="216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Abhishek Kumar" clId="Web-{9566ACE5-C115-4AD0-9306-F1507AF7ED91}"/>
    <pc:docChg chg="modSld">
      <pc:chgData name="Abhishek Kumar" userId="" providerId="" clId="Web-{9566ACE5-C115-4AD0-9306-F1507AF7ED91}" dt="2023-12-15T09:12:48.334" v="161"/>
      <pc:docMkLst>
        <pc:docMk/>
      </pc:docMkLst>
      <pc:sldChg chg="modSp">
        <pc:chgData name="Abhishek Kumar" userId="" providerId="" clId="Web-{9566ACE5-C115-4AD0-9306-F1507AF7ED91}" dt="2023-12-15T09:12:48.334" v="161"/>
        <pc:sldMkLst>
          <pc:docMk/>
          <pc:sldMk cId="373300723" sldId="2147471547"/>
        </pc:sldMkLst>
        <pc:graphicFrameChg chg="mod modGraphic">
          <ac:chgData name="Abhishek Kumar" userId="" providerId="" clId="Web-{9566ACE5-C115-4AD0-9306-F1507AF7ED91}" dt="2023-12-15T09:12:48.334" v="161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Brijesh Gupta" clId="Web-{AB072B06-7934-4E38-805B-4BB299016223}"/>
    <pc:docChg chg="modSld">
      <pc:chgData name="Brijesh Gupta" userId="" providerId="" clId="Web-{AB072B06-7934-4E38-805B-4BB299016223}" dt="2024-03-25T10:47:56.516" v="118"/>
      <pc:docMkLst>
        <pc:docMk/>
      </pc:docMkLst>
      <pc:sldChg chg="modSp">
        <pc:chgData name="Brijesh Gupta" userId="" providerId="" clId="Web-{AB072B06-7934-4E38-805B-4BB299016223}" dt="2024-03-25T10:47:56.516" v="118"/>
        <pc:sldMkLst>
          <pc:docMk/>
          <pc:sldMk cId="3069475017" sldId="2147477653"/>
        </pc:sldMkLst>
        <pc:graphicFrameChg chg="mod modGraphic">
          <ac:chgData name="Brijesh Gupta" userId="" providerId="" clId="Web-{AB072B06-7934-4E38-805B-4BB299016223}" dt="2024-03-25T10:47:56.516" v="118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Reddaiah Tanneru" clId="Web-{AC25A6A4-5E53-42D1-BE3D-C9C16D5B5BD2}"/>
    <pc:docChg chg="modSld">
      <pc:chgData name="Reddaiah Tanneru" userId="" providerId="" clId="Web-{AC25A6A4-5E53-42D1-BE3D-C9C16D5B5BD2}" dt="2024-04-29T03:02:48.525" v="3"/>
      <pc:docMkLst>
        <pc:docMk/>
      </pc:docMkLst>
      <pc:sldChg chg="modSp">
        <pc:chgData name="Reddaiah Tanneru" userId="" providerId="" clId="Web-{AC25A6A4-5E53-42D1-BE3D-C9C16D5B5BD2}" dt="2024-04-29T03:02:48.525" v="3"/>
        <pc:sldMkLst>
          <pc:docMk/>
          <pc:sldMk cId="484853796" sldId="2147471546"/>
        </pc:sldMkLst>
        <pc:graphicFrameChg chg="mod modGraphic">
          <ac:chgData name="Reddaiah Tanneru" userId="" providerId="" clId="Web-{AC25A6A4-5E53-42D1-BE3D-C9C16D5B5BD2}" dt="2024-04-29T03:02:48.525" v="3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Venkatarao Gonugunta" clId="Web-{DAD1054C-1C4A-4B13-B59D-A848851BEB33}"/>
    <pc:docChg chg="modSld">
      <pc:chgData name="Venkatarao Gonugunta" userId="" providerId="" clId="Web-{DAD1054C-1C4A-4B13-B59D-A848851BEB33}" dt="2024-02-05T02:35:51.675" v="1"/>
      <pc:docMkLst>
        <pc:docMk/>
      </pc:docMkLst>
      <pc:sldChg chg="modSp">
        <pc:chgData name="Venkatarao Gonugunta" userId="" providerId="" clId="Web-{DAD1054C-1C4A-4B13-B59D-A848851BEB33}" dt="2024-02-05T02:35:51.675" v="1"/>
        <pc:sldMkLst>
          <pc:docMk/>
          <pc:sldMk cId="3261528758" sldId="2147471536"/>
        </pc:sldMkLst>
        <pc:graphicFrameChg chg="modGraphic">
          <ac:chgData name="Venkatarao Gonugunta" userId="" providerId="" clId="Web-{DAD1054C-1C4A-4B13-B59D-A848851BEB33}" dt="2024-02-05T02:35:51.675" v="1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Vankayala Jipsa Rao" clId="Web-{807ADDE1-C170-428D-9DC9-D153213F899E}"/>
    <pc:docChg chg="modSld">
      <pc:chgData name="Vankayala Jipsa Rao" userId="" providerId="" clId="Web-{807ADDE1-C170-428D-9DC9-D153213F899E}" dt="2024-07-08T08:09:43.299" v="312"/>
      <pc:docMkLst>
        <pc:docMk/>
      </pc:docMkLst>
      <pc:sldChg chg="modSp">
        <pc:chgData name="Vankayala Jipsa Rao" userId="" providerId="" clId="Web-{807ADDE1-C170-428D-9DC9-D153213F899E}" dt="2024-07-08T08:09:43.299" v="312"/>
        <pc:sldMkLst>
          <pc:docMk/>
          <pc:sldMk cId="1768006258" sldId="2147471549"/>
        </pc:sldMkLst>
        <pc:graphicFrameChg chg="mod modGraphic">
          <ac:chgData name="Vankayala Jipsa Rao" userId="" providerId="" clId="Web-{807ADDE1-C170-428D-9DC9-D153213F899E}" dt="2024-07-08T08:09:43.299" v="312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807ADDE1-C170-428D-9DC9-D153213F899E}" dt="2024-07-08T08:09:36.048" v="282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VISHNU VARDHAN Syamala" clId="Web-{E676B207-80D9-4A9E-B808-95CB98646EC7}"/>
    <pc:docChg chg="modSld">
      <pc:chgData name="VISHNU VARDHAN Syamala" userId="" providerId="" clId="Web-{E676B207-80D9-4A9E-B808-95CB98646EC7}" dt="2023-11-20T11:13:03.827" v="54"/>
      <pc:docMkLst>
        <pc:docMk/>
      </pc:docMkLst>
      <pc:sldChg chg="modSp">
        <pc:chgData name="VISHNU VARDHAN Syamala" userId="" providerId="" clId="Web-{E676B207-80D9-4A9E-B808-95CB98646EC7}" dt="2023-11-20T11:13:03.827" v="54"/>
        <pc:sldMkLst>
          <pc:docMk/>
          <pc:sldMk cId="2912535993" sldId="2147471550"/>
        </pc:sldMkLst>
        <pc:graphicFrameChg chg="mod modGraphic">
          <ac:chgData name="VISHNU VARDHAN Syamala" userId="" providerId="" clId="Web-{E676B207-80D9-4A9E-B808-95CB98646EC7}" dt="2023-11-20T11:13:03.827" v="54"/>
          <ac:graphicFrameMkLst>
            <pc:docMk/>
            <pc:sldMk cId="2912535993" sldId="2147471550"/>
            <ac:graphicFrameMk id="9" creationId="{994F9221-FBC7-9297-84D6-1607A21C5B04}"/>
          </ac:graphicFrameMkLst>
        </pc:graphicFrameChg>
      </pc:sldChg>
    </pc:docChg>
  </pc:docChgLst>
  <pc:docChgLst>
    <pc:chgData name="Guruprasad Ramesh" clId="Web-{3A82F683-914F-453B-BF94-30E3F12D7D49}"/>
    <pc:docChg chg="modSld">
      <pc:chgData name="Guruprasad Ramesh" userId="" providerId="" clId="Web-{3A82F683-914F-453B-BF94-30E3F12D7D49}" dt="2024-06-17T09:20:25.631" v="93" actId="1076"/>
      <pc:docMkLst>
        <pc:docMk/>
      </pc:docMkLst>
      <pc:sldChg chg="modSp">
        <pc:chgData name="Guruprasad Ramesh" userId="" providerId="" clId="Web-{3A82F683-914F-453B-BF94-30E3F12D7D49}" dt="2024-06-17T09:20:25.631" v="93" actId="1076"/>
        <pc:sldMkLst>
          <pc:docMk/>
          <pc:sldMk cId="2775464587" sldId="2147471537"/>
        </pc:sldMkLst>
        <pc:graphicFrameChg chg="mod modGraphic">
          <ac:chgData name="Guruprasad Ramesh" userId="" providerId="" clId="Web-{3A82F683-914F-453B-BF94-30E3F12D7D49}" dt="2024-06-17T09:14:05.989" v="92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  <pc:picChg chg="mod">
          <ac:chgData name="Guruprasad Ramesh" userId="" providerId="" clId="Web-{3A82F683-914F-453B-BF94-30E3F12D7D49}" dt="2024-06-17T09:20:25.631" v="93" actId="1076"/>
          <ac:picMkLst>
            <pc:docMk/>
            <pc:sldMk cId="2775464587" sldId="2147471537"/>
            <ac:picMk id="5" creationId="{2BF59D54-8630-BF9D-CE53-69E0E580C2A7}"/>
          </ac:picMkLst>
        </pc:picChg>
      </pc:sldChg>
    </pc:docChg>
  </pc:docChgLst>
  <pc:docChgLst>
    <pc:chgData name="Reddaiah Tanneru" clId="Web-{74C6F554-6B64-4264-AFB9-A65C858DC009}"/>
    <pc:docChg chg="modSld">
      <pc:chgData name="Reddaiah Tanneru" userId="" providerId="" clId="Web-{74C6F554-6B64-4264-AFB9-A65C858DC009}" dt="2024-05-27T04:00:30.693" v="85"/>
      <pc:docMkLst>
        <pc:docMk/>
      </pc:docMkLst>
      <pc:sldChg chg="modSp">
        <pc:chgData name="Reddaiah Tanneru" userId="" providerId="" clId="Web-{74C6F554-6B64-4264-AFB9-A65C858DC009}" dt="2024-05-27T04:00:30.693" v="85"/>
        <pc:sldMkLst>
          <pc:docMk/>
          <pc:sldMk cId="484853796" sldId="2147471546"/>
        </pc:sldMkLst>
        <pc:graphicFrameChg chg="mod modGraphic">
          <ac:chgData name="Reddaiah Tanneru" userId="" providerId="" clId="Web-{74C6F554-6B64-4264-AFB9-A65C858DC009}" dt="2024-05-27T04:00:30.693" v="85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Venkata Ramana Devisetty" clId="Web-{2C176B34-AACB-4762-A731-8D8041B4A48C}"/>
    <pc:docChg chg="modSld">
      <pc:chgData name="Venkata Ramana Devisetty" userId="" providerId="" clId="Web-{2C176B34-AACB-4762-A731-8D8041B4A48C}" dt="2024-07-08T05:27:59.327" v="23"/>
      <pc:docMkLst>
        <pc:docMk/>
      </pc:docMkLst>
      <pc:sldChg chg="modSp">
        <pc:chgData name="Venkata Ramana Devisetty" userId="" providerId="" clId="Web-{2C176B34-AACB-4762-A731-8D8041B4A48C}" dt="2024-07-08T05:27:59.327" v="23"/>
        <pc:sldMkLst>
          <pc:docMk/>
          <pc:sldMk cId="484853796" sldId="2147471546"/>
        </pc:sldMkLst>
        <pc:graphicFrameChg chg="mod modGraphic">
          <ac:chgData name="Venkata Ramana Devisetty" userId="" providerId="" clId="Web-{2C176B34-AACB-4762-A731-8D8041B4A48C}" dt="2024-07-08T05:27:59.327" v="2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VISHNU VARDHAN Syamala" clId="Web-{73A5EF42-2D2C-45AD-86E8-E3D6142FB4B5}"/>
    <pc:docChg chg="modSld">
      <pc:chgData name="VISHNU VARDHAN Syamala" userId="" providerId="" clId="Web-{73A5EF42-2D2C-45AD-86E8-E3D6142FB4B5}" dt="2024-06-24T06:51:54.233" v="133"/>
      <pc:docMkLst>
        <pc:docMk/>
      </pc:docMkLst>
      <pc:sldChg chg="modSp">
        <pc:chgData name="VISHNU VARDHAN Syamala" userId="" providerId="" clId="Web-{73A5EF42-2D2C-45AD-86E8-E3D6142FB4B5}" dt="2024-06-24T06:51:54.233" v="133"/>
        <pc:sldMkLst>
          <pc:docMk/>
          <pc:sldMk cId="2912535993" sldId="2147471550"/>
        </pc:sldMkLst>
        <pc:graphicFrameChg chg="mod modGraphic">
          <ac:chgData name="VISHNU VARDHAN Syamala" userId="" providerId="" clId="Web-{73A5EF42-2D2C-45AD-86E8-E3D6142FB4B5}" dt="2024-06-24T06:51:54.233" v="133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SASWATI SAMAI" clId="Web-{83548757-B721-439B-8CEC-A45559E3448E}"/>
    <pc:docChg chg="modSld">
      <pc:chgData name="SASWATI SAMAI" userId="" providerId="" clId="Web-{83548757-B721-439B-8CEC-A45559E3448E}" dt="2024-06-03T07:50:24.986" v="185"/>
      <pc:docMkLst>
        <pc:docMk/>
      </pc:docMkLst>
      <pc:sldChg chg="modSp">
        <pc:chgData name="SASWATI SAMAI" userId="" providerId="" clId="Web-{83548757-B721-439B-8CEC-A45559E3448E}" dt="2024-06-03T07:50:24.986" v="185"/>
        <pc:sldMkLst>
          <pc:docMk/>
          <pc:sldMk cId="2487302093" sldId="2147477682"/>
        </pc:sldMkLst>
        <pc:graphicFrameChg chg="mod modGraphic">
          <ac:chgData name="SASWATI SAMAI" userId="" providerId="" clId="Web-{83548757-B721-439B-8CEC-A45559E3448E}" dt="2024-06-03T07:50:24.986" v="185"/>
          <ac:graphicFrameMkLst>
            <pc:docMk/>
            <pc:sldMk cId="2487302093" sldId="2147477682"/>
            <ac:graphicFrameMk id="3" creationId="{D6605946-BD9A-C8CB-6C75-9B7D27957C16}"/>
          </ac:graphicFrameMkLst>
        </pc:graphicFrameChg>
      </pc:sldChg>
    </pc:docChg>
  </pc:docChgLst>
  <pc:docChgLst>
    <pc:chgData name="Bandi Ganesh" clId="Web-{9FF0DCDA-4E8D-453D-871A-E6C60EF95DD9}"/>
    <pc:docChg chg="modSld">
      <pc:chgData name="Bandi Ganesh" userId="" providerId="" clId="Web-{9FF0DCDA-4E8D-453D-871A-E6C60EF95DD9}" dt="2024-04-08T08:29:42.536" v="751"/>
      <pc:docMkLst>
        <pc:docMk/>
      </pc:docMkLst>
      <pc:sldChg chg="modSp">
        <pc:chgData name="Bandi Ganesh" userId="" providerId="" clId="Web-{9FF0DCDA-4E8D-453D-871A-E6C60EF95DD9}" dt="2024-04-08T08:29:42.536" v="751"/>
        <pc:sldMkLst>
          <pc:docMk/>
          <pc:sldMk cId="3051149279" sldId="2147471548"/>
        </pc:sldMkLst>
        <pc:graphicFrameChg chg="mod modGraphic">
          <ac:chgData name="Bandi Ganesh" userId="" providerId="" clId="Web-{9FF0DCDA-4E8D-453D-871A-E6C60EF95DD9}" dt="2024-04-08T08:29:42.536" v="751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  <pc:graphicFrameChg chg="mod modGraphic">
          <ac:chgData name="Bandi Ganesh" userId="" providerId="" clId="Web-{9FF0DCDA-4E8D-453D-871A-E6C60EF95DD9}" dt="2024-04-08T08:22:20.963" v="673"/>
          <ac:graphicFrameMkLst>
            <pc:docMk/>
            <pc:sldMk cId="3051149279" sldId="2147471548"/>
            <ac:graphicFrameMk id="7" creationId="{148940D1-ED10-54B1-8141-86F78E2B9798}"/>
          </ac:graphicFrameMkLst>
        </pc:graphicFrameChg>
        <pc:graphicFrameChg chg="mod modGraphic">
          <ac:chgData name="Bandi Ganesh" userId="" providerId="" clId="Web-{9FF0DCDA-4E8D-453D-871A-E6C60EF95DD9}" dt="2024-04-08T08:22:02.010" v="671"/>
          <ac:graphicFrameMkLst>
            <pc:docMk/>
            <pc:sldMk cId="3051149279" sldId="2147471548"/>
            <ac:graphicFrameMk id="13" creationId="{AE71077A-EA40-9BA0-CB86-21CEE5CBC186}"/>
          </ac:graphicFrameMkLst>
        </pc:graphicFrameChg>
      </pc:sldChg>
    </pc:docChg>
  </pc:docChgLst>
  <pc:docChgLst>
    <pc:chgData name="Lakshmi Prathyusha Bellam" clId="Web-{BC955675-7FE7-47AB-86EF-8F8FB659EA45}"/>
    <pc:docChg chg="addSld delSld">
      <pc:chgData name="Lakshmi Prathyusha Bellam" userId="" providerId="" clId="Web-{BC955675-7FE7-47AB-86EF-8F8FB659EA45}" dt="2024-02-05T06:41:45.561" v="1"/>
      <pc:docMkLst>
        <pc:docMk/>
      </pc:docMkLst>
      <pc:sldChg chg="del">
        <pc:chgData name="Lakshmi Prathyusha Bellam" userId="" providerId="" clId="Web-{BC955675-7FE7-47AB-86EF-8F8FB659EA45}" dt="2024-02-05T06:41:45.561" v="1"/>
        <pc:sldMkLst>
          <pc:docMk/>
          <pc:sldMk cId="2166616768" sldId="2147477658"/>
        </pc:sldMkLst>
      </pc:sldChg>
      <pc:sldChg chg="add">
        <pc:chgData name="Lakshmi Prathyusha Bellam" userId="" providerId="" clId="Web-{BC955675-7FE7-47AB-86EF-8F8FB659EA45}" dt="2024-02-05T06:41:35.686" v="0"/>
        <pc:sldMkLst>
          <pc:docMk/>
          <pc:sldMk cId="1580640661" sldId="2147477659"/>
        </pc:sldMkLst>
      </pc:sldChg>
    </pc:docChg>
  </pc:docChgLst>
  <pc:docChgLst>
    <pc:chgData name="Digo George" clId="Web-{C739959E-6A3B-40C8-91F0-53F7EB7D4700}"/>
    <pc:docChg chg="modSld">
      <pc:chgData name="Digo George" userId="" providerId="" clId="Web-{C739959E-6A3B-40C8-91F0-53F7EB7D4700}" dt="2024-06-10T07:23:37.106" v="517"/>
      <pc:docMkLst>
        <pc:docMk/>
      </pc:docMkLst>
      <pc:sldChg chg="modSp">
        <pc:chgData name="Digo George" userId="" providerId="" clId="Web-{C739959E-6A3B-40C8-91F0-53F7EB7D4700}" dt="2024-06-10T07:23:37.106" v="517"/>
        <pc:sldMkLst>
          <pc:docMk/>
          <pc:sldMk cId="900783063" sldId="2147471534"/>
        </pc:sldMkLst>
        <pc:graphicFrameChg chg="mod modGraphic">
          <ac:chgData name="Digo George" userId="" providerId="" clId="Web-{C739959E-6A3B-40C8-91F0-53F7EB7D4700}" dt="2024-06-10T07:23:37.106" v="517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C739959E-6A3B-40C8-91F0-53F7EB7D4700}" dt="2024-06-10T07:18:11.229" v="67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Robert Oinam" clId="Web-{BA5E80FB-F2F3-4316-839F-48D71735A8E1}"/>
    <pc:docChg chg="modSld">
      <pc:chgData name="Robert Oinam" userId="" providerId="" clId="Web-{BA5E80FB-F2F3-4316-839F-48D71735A8E1}" dt="2024-05-27T08:48:55.797" v="1"/>
      <pc:docMkLst>
        <pc:docMk/>
      </pc:docMkLst>
      <pc:sldChg chg="modSp">
        <pc:chgData name="Robert Oinam" userId="" providerId="" clId="Web-{BA5E80FB-F2F3-4316-839F-48D71735A8E1}" dt="2024-05-27T08:48:55.797" v="1"/>
        <pc:sldMkLst>
          <pc:docMk/>
          <pc:sldMk cId="2422146712" sldId="2147471544"/>
        </pc:sldMkLst>
        <pc:graphicFrameChg chg="modGraphic">
          <ac:chgData name="Robert Oinam" userId="" providerId="" clId="Web-{BA5E80FB-F2F3-4316-839F-48D71735A8E1}" dt="2024-05-27T08:48:55.797" v="1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Brijesh Gupta" clId="Web-{97DD89F0-E02D-40D2-A574-F26C5D93282C}"/>
    <pc:docChg chg="modSld">
      <pc:chgData name="Brijesh Gupta" userId="" providerId="" clId="Web-{97DD89F0-E02D-40D2-A574-F26C5D93282C}" dt="2024-06-17T10:44:52.755" v="158"/>
      <pc:docMkLst>
        <pc:docMk/>
      </pc:docMkLst>
      <pc:sldChg chg="modSp">
        <pc:chgData name="Brijesh Gupta" userId="" providerId="" clId="Web-{97DD89F0-E02D-40D2-A574-F26C5D93282C}" dt="2024-06-17T10:44:52.755" v="158"/>
        <pc:sldMkLst>
          <pc:docMk/>
          <pc:sldMk cId="3069475017" sldId="2147477653"/>
        </pc:sldMkLst>
        <pc:graphicFrameChg chg="mod modGraphic">
          <ac:chgData name="Brijesh Gupta" userId="" providerId="" clId="Web-{97DD89F0-E02D-40D2-A574-F26C5D93282C}" dt="2024-06-17T10:43:43.331" v="142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  <pc:graphicFrameChg chg="mod modGraphic">
          <ac:chgData name="Brijesh Gupta" userId="" providerId="" clId="Web-{97DD89F0-E02D-40D2-A574-F26C5D93282C}" dt="2024-06-17T10:44:52.755" v="158"/>
          <ac:graphicFrameMkLst>
            <pc:docMk/>
            <pc:sldMk cId="3069475017" sldId="2147477653"/>
            <ac:graphicFrameMk id="12" creationId="{43AF9754-C076-8993-0283-2766F4F8A8F8}"/>
          </ac:graphicFrameMkLst>
        </pc:graphicFrameChg>
      </pc:sldChg>
    </pc:docChg>
  </pc:docChgLst>
  <pc:docChgLst>
    <pc:chgData name="VENKANNA DARAVATHU" clId="Web-{FCE46819-B68A-4CAF-8EE0-BD2E8497EEA1}"/>
    <pc:docChg chg="addSld delSld">
      <pc:chgData name="VENKANNA DARAVATHU" userId="" providerId="" clId="Web-{FCE46819-B68A-4CAF-8EE0-BD2E8497EEA1}" dt="2024-06-17T09:06:24.716" v="1"/>
      <pc:docMkLst>
        <pc:docMk/>
      </pc:docMkLst>
      <pc:sldChg chg="del">
        <pc:chgData name="VENKANNA DARAVATHU" userId="" providerId="" clId="Web-{FCE46819-B68A-4CAF-8EE0-BD2E8497EEA1}" dt="2024-06-17T09:06:24.716" v="1"/>
        <pc:sldMkLst>
          <pc:docMk/>
          <pc:sldMk cId="92395288" sldId="2147477684"/>
        </pc:sldMkLst>
      </pc:sldChg>
      <pc:sldChg chg="add">
        <pc:chgData name="VENKANNA DARAVATHU" userId="" providerId="" clId="Web-{FCE46819-B68A-4CAF-8EE0-BD2E8497EEA1}" dt="2024-06-17T09:06:03.356" v="0"/>
        <pc:sldMkLst>
          <pc:docMk/>
          <pc:sldMk cId="1405524973" sldId="2147477686"/>
        </pc:sldMkLst>
      </pc:sldChg>
    </pc:docChg>
  </pc:docChgLst>
  <pc:docChgLst>
    <pc:chgData name="Abhishek Kumar" clId="Web-{4E1CFE82-F71B-40AA-85FE-4A8DD73E4177}"/>
    <pc:docChg chg="modSld">
      <pc:chgData name="Abhishek Kumar" userId="" providerId="" clId="Web-{4E1CFE82-F71B-40AA-85FE-4A8DD73E4177}" dt="2024-03-11T07:58:35.605" v="14" actId="20577"/>
      <pc:docMkLst>
        <pc:docMk/>
      </pc:docMkLst>
      <pc:sldChg chg="modSp">
        <pc:chgData name="Abhishek Kumar" userId="" providerId="" clId="Web-{4E1CFE82-F71B-40AA-85FE-4A8DD73E4177}" dt="2024-03-11T07:58:35.605" v="14" actId="20577"/>
        <pc:sldMkLst>
          <pc:docMk/>
          <pc:sldMk cId="373300723" sldId="2147471547"/>
        </pc:sldMkLst>
        <pc:spChg chg="mod">
          <ac:chgData name="Abhishek Kumar" userId="" providerId="" clId="Web-{4E1CFE82-F71B-40AA-85FE-4A8DD73E4177}" dt="2024-03-11T07:58:35.605" v="14" actId="20577"/>
          <ac:spMkLst>
            <pc:docMk/>
            <pc:sldMk cId="373300723" sldId="2147471547"/>
            <ac:spMk id="8" creationId="{D9AD149A-A011-A470-D122-E3938CBBF29C}"/>
          </ac:spMkLst>
        </pc:spChg>
      </pc:sldChg>
    </pc:docChg>
  </pc:docChgLst>
  <pc:docChgLst>
    <pc:chgData name="Monalisha Beura" clId="Web-{23619644-FB8D-4223-B593-362B4BB3EE99}"/>
    <pc:docChg chg="modSld">
      <pc:chgData name="Monalisha Beura" userId="" providerId="" clId="Web-{23619644-FB8D-4223-B593-362B4BB3EE99}" dt="2024-05-20T07:15:59.181" v="8"/>
      <pc:docMkLst>
        <pc:docMk/>
      </pc:docMkLst>
      <pc:sldChg chg="modSp">
        <pc:chgData name="Monalisha Beura" userId="" providerId="" clId="Web-{23619644-FB8D-4223-B593-362B4BB3EE99}" dt="2024-05-20T07:15:59.181" v="8"/>
        <pc:sldMkLst>
          <pc:docMk/>
          <pc:sldMk cId="3069475017" sldId="2147477653"/>
        </pc:sldMkLst>
        <pc:graphicFrameChg chg="mod modGraphic">
          <ac:chgData name="Monalisha Beura" userId="" providerId="" clId="Web-{23619644-FB8D-4223-B593-362B4BB3EE99}" dt="2024-05-20T07:15:59.181" v="8"/>
          <ac:graphicFrameMkLst>
            <pc:docMk/>
            <pc:sldMk cId="3069475017" sldId="2147477653"/>
            <ac:graphicFrameMk id="2" creationId="{6417E0F5-C294-3F70-1687-571D8ED60401}"/>
          </ac:graphicFrameMkLst>
        </pc:graphicFrameChg>
      </pc:sldChg>
    </pc:docChg>
  </pc:docChgLst>
  <pc:docChgLst>
    <pc:chgData name="Venkata Ramana Devisetty" clId="Web-{33DCA9EF-5447-4E9F-8495-D9DDD4DC2636}"/>
    <pc:docChg chg="modSld">
      <pc:chgData name="Venkata Ramana Devisetty" userId="" providerId="" clId="Web-{33DCA9EF-5447-4E9F-8495-D9DDD4DC2636}" dt="2024-03-22T11:22:23.238" v="1"/>
      <pc:docMkLst>
        <pc:docMk/>
      </pc:docMkLst>
      <pc:sldChg chg="modSp">
        <pc:chgData name="Venkata Ramana Devisetty" userId="" providerId="" clId="Web-{33DCA9EF-5447-4E9F-8495-D9DDD4DC2636}" dt="2024-03-22T11:22:23.238" v="1"/>
        <pc:sldMkLst>
          <pc:docMk/>
          <pc:sldMk cId="484853796" sldId="2147471546"/>
        </pc:sldMkLst>
        <pc:graphicFrameChg chg="mod modGraphic">
          <ac:chgData name="Venkata Ramana Devisetty" userId="" providerId="" clId="Web-{33DCA9EF-5447-4E9F-8495-D9DDD4DC2636}" dt="2024-03-22T11:22:23.238" v="1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Niveditha Madiri" clId="Web-{D2081347-0774-48B7-BB30-F3EF2850FF39}"/>
    <pc:docChg chg="modSld">
      <pc:chgData name="Niveditha Madiri" userId="" providerId="" clId="Web-{D2081347-0774-48B7-BB30-F3EF2850FF39}" dt="2024-03-11T06:32:32.415" v="248"/>
      <pc:docMkLst>
        <pc:docMk/>
      </pc:docMkLst>
      <pc:sldChg chg="modSp">
        <pc:chgData name="Niveditha Madiri" userId="" providerId="" clId="Web-{D2081347-0774-48B7-BB30-F3EF2850FF39}" dt="2024-03-11T06:31:34.728" v="147"/>
        <pc:sldMkLst>
          <pc:docMk/>
          <pc:sldMk cId="2269746444" sldId="2147477647"/>
        </pc:sldMkLst>
        <pc:graphicFrameChg chg="mod modGraphic">
          <ac:chgData name="Niveditha Madiri" userId="" providerId="" clId="Web-{D2081347-0774-48B7-BB30-F3EF2850FF39}" dt="2024-03-11T06:31:16.650" v="137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D2081347-0774-48B7-BB30-F3EF2850FF39}" dt="2024-03-11T06:31:34.728" v="147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D2081347-0774-48B7-BB30-F3EF2850FF39}" dt="2024-03-11T06:32:32.415" v="248"/>
        <pc:sldMkLst>
          <pc:docMk/>
          <pc:sldMk cId="3524939644" sldId="2147477648"/>
        </pc:sldMkLst>
        <pc:graphicFrameChg chg="mod modGraphic">
          <ac:chgData name="Niveditha Madiri" userId="" providerId="" clId="Web-{D2081347-0774-48B7-BB30-F3EF2850FF39}" dt="2024-03-11T06:32:20.134" v="220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D2081347-0774-48B7-BB30-F3EF2850FF39}" dt="2024-03-11T06:32:32.415" v="248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Guruprasad Ramesh" clId="Web-{55207F73-9A10-4A54-BB29-BF5F64FE5BF8}"/>
    <pc:docChg chg="modSld">
      <pc:chgData name="Guruprasad Ramesh" userId="" providerId="" clId="Web-{55207F73-9A10-4A54-BB29-BF5F64FE5BF8}" dt="2024-03-03T17:18:19.102" v="5"/>
      <pc:docMkLst>
        <pc:docMk/>
      </pc:docMkLst>
      <pc:sldChg chg="modSp">
        <pc:chgData name="Guruprasad Ramesh" userId="" providerId="" clId="Web-{55207F73-9A10-4A54-BB29-BF5F64FE5BF8}" dt="2024-03-03T17:18:19.102" v="5"/>
        <pc:sldMkLst>
          <pc:docMk/>
          <pc:sldMk cId="2775464587" sldId="2147471537"/>
        </pc:sldMkLst>
        <pc:graphicFrameChg chg="mod modGraphic">
          <ac:chgData name="Guruprasad Ramesh" userId="" providerId="" clId="Web-{55207F73-9A10-4A54-BB29-BF5F64FE5BF8}" dt="2024-03-03T17:18:19.102" v="5"/>
          <ac:graphicFrameMkLst>
            <pc:docMk/>
            <pc:sldMk cId="2775464587" sldId="2147471537"/>
            <ac:graphicFrameMk id="12" creationId="{43AF9754-C076-8993-0283-2766F4F8A8F8}"/>
          </ac:graphicFrameMkLst>
        </pc:graphicFrameChg>
      </pc:sldChg>
    </pc:docChg>
  </pc:docChgLst>
  <pc:docChgLst>
    <pc:chgData name="Lakshmi Prathyusha Bellam" clId="Web-{5FD615A3-EA84-49DE-96D8-D6684E8613DE}"/>
    <pc:docChg chg="modSld">
      <pc:chgData name="Lakshmi Prathyusha Bellam" userId="" providerId="" clId="Web-{5FD615A3-EA84-49DE-96D8-D6684E8613DE}" dt="2024-06-17T07:08:22.158" v="13"/>
      <pc:docMkLst>
        <pc:docMk/>
      </pc:docMkLst>
      <pc:sldChg chg="modSp">
        <pc:chgData name="Lakshmi Prathyusha Bellam" userId="" providerId="" clId="Web-{5FD615A3-EA84-49DE-96D8-D6684E8613DE}" dt="2024-06-17T07:08:22.158" v="13"/>
        <pc:sldMkLst>
          <pc:docMk/>
          <pc:sldMk cId="3026280750" sldId="2147477685"/>
        </pc:sldMkLst>
        <pc:graphicFrameChg chg="mod modGraphic">
          <ac:chgData name="Lakshmi Prathyusha Bellam" userId="" providerId="" clId="Web-{5FD615A3-EA84-49DE-96D8-D6684E8613DE}" dt="2024-06-17T07:08:22.158" v="13"/>
          <ac:graphicFrameMkLst>
            <pc:docMk/>
            <pc:sldMk cId="3026280750" sldId="2147477685"/>
            <ac:graphicFrameMk id="3" creationId="{D6605946-BD9A-C8CB-6C75-9B7D27957C16}"/>
          </ac:graphicFrameMkLst>
        </pc:graphicFrameChg>
      </pc:sldChg>
    </pc:docChg>
  </pc:docChgLst>
  <pc:docChgLst>
    <pc:chgData name="Shivani Rana" clId="Web-{C7DA180D-1F1F-4F24-9438-86EE35C9FB41}"/>
    <pc:docChg chg="modSld">
      <pc:chgData name="Shivani Rana" userId="" providerId="" clId="Web-{C7DA180D-1F1F-4F24-9438-86EE35C9FB41}" dt="2023-10-16T05:24:28.537" v="8"/>
      <pc:docMkLst>
        <pc:docMk/>
      </pc:docMkLst>
      <pc:sldChg chg="modSp">
        <pc:chgData name="Shivani Rana" userId="" providerId="" clId="Web-{C7DA180D-1F1F-4F24-9438-86EE35C9FB41}" dt="2023-10-16T05:24:28.537" v="8"/>
        <pc:sldMkLst>
          <pc:docMk/>
          <pc:sldMk cId="3261528758" sldId="2147471536"/>
        </pc:sldMkLst>
        <pc:graphicFrameChg chg="mod modGraphic">
          <ac:chgData name="Shivani Rana" userId="" providerId="" clId="Web-{C7DA180D-1F1F-4F24-9438-86EE35C9FB41}" dt="2023-10-16T05:24:28.537" v="8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Ramyasree Pattem" clId="Web-{BF1150B1-F749-477B-ACB7-53B68347F9F0}"/>
    <pc:docChg chg="modSld">
      <pc:chgData name="Ramyasree Pattem" userId="" providerId="" clId="Web-{BF1150B1-F749-477B-ACB7-53B68347F9F0}" dt="2024-03-11T08:08:50.774" v="81"/>
      <pc:docMkLst>
        <pc:docMk/>
      </pc:docMkLst>
      <pc:sldChg chg="modSp">
        <pc:chgData name="Ramyasree Pattem" userId="" providerId="" clId="Web-{BF1150B1-F749-477B-ACB7-53B68347F9F0}" dt="2024-03-11T08:08:50.774" v="81"/>
        <pc:sldMkLst>
          <pc:docMk/>
          <pc:sldMk cId="4213397551" sldId="2147477665"/>
        </pc:sldMkLst>
        <pc:graphicFrameChg chg="mod modGraphic">
          <ac:chgData name="Ramyasree Pattem" userId="" providerId="" clId="Web-{BF1150B1-F749-477B-ACB7-53B68347F9F0}" dt="2024-03-11T08:08:50.774" v="81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Venkata Ramana Devisetty" clId="Web-{03B064B5-C20A-479B-93F5-8088A67C9B27}"/>
    <pc:docChg chg="modSld">
      <pc:chgData name="Venkata Ramana Devisetty" userId="" providerId="" clId="Web-{03B064B5-C20A-479B-93F5-8088A67C9B27}" dt="2024-03-22T11:20:02.260" v="111"/>
      <pc:docMkLst>
        <pc:docMk/>
      </pc:docMkLst>
      <pc:sldChg chg="modSp">
        <pc:chgData name="Venkata Ramana Devisetty" userId="" providerId="" clId="Web-{03B064B5-C20A-479B-93F5-8088A67C9B27}" dt="2024-03-22T11:20:02.260" v="111"/>
        <pc:sldMkLst>
          <pc:docMk/>
          <pc:sldMk cId="484853796" sldId="2147471546"/>
        </pc:sldMkLst>
        <pc:graphicFrameChg chg="mod modGraphic">
          <ac:chgData name="Venkata Ramana Devisetty" userId="" providerId="" clId="Web-{03B064B5-C20A-479B-93F5-8088A67C9B27}" dt="2024-03-22T11:20:02.260" v="111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Abhishek Kumar" clId="Web-{FB48B367-0EA4-4688-8F52-951231E47827}"/>
    <pc:docChg chg="modSld">
      <pc:chgData name="Abhishek Kumar" userId="" providerId="" clId="Web-{FB48B367-0EA4-4688-8F52-951231E47827}" dt="2024-06-17T08:29:11.845" v="913"/>
      <pc:docMkLst>
        <pc:docMk/>
      </pc:docMkLst>
      <pc:sldChg chg="addSp delSp modSp">
        <pc:chgData name="Abhishek Kumar" userId="" providerId="" clId="Web-{FB48B367-0EA4-4688-8F52-951231E47827}" dt="2024-06-17T08:29:11.845" v="913"/>
        <pc:sldMkLst>
          <pc:docMk/>
          <pc:sldMk cId="373300723" sldId="2147471547"/>
        </pc:sldMkLst>
        <pc:graphicFrameChg chg="mod modGraphic">
          <ac:chgData name="Abhishek Kumar" userId="" providerId="" clId="Web-{FB48B367-0EA4-4688-8F52-951231E47827}" dt="2024-06-17T07:31:10.347" v="17"/>
          <ac:graphicFrameMkLst>
            <pc:docMk/>
            <pc:sldMk cId="373300723" sldId="2147471547"/>
            <ac:graphicFrameMk id="2" creationId="{ABBCD705-41FB-C662-26D0-12D552C24EED}"/>
          </ac:graphicFrameMkLst>
        </pc:graphicFrameChg>
        <pc:graphicFrameChg chg="mod modGraphic">
          <ac:chgData name="Abhishek Kumar" userId="" providerId="" clId="Web-{FB48B367-0EA4-4688-8F52-951231E47827}" dt="2024-06-17T07:31:28.003" v="21"/>
          <ac:graphicFrameMkLst>
            <pc:docMk/>
            <pc:sldMk cId="373300723" sldId="2147471547"/>
            <ac:graphicFrameMk id="3" creationId="{9C0B3124-8A65-AF3E-3855-D4FD94E743B7}"/>
          </ac:graphicFrameMkLst>
        </pc:graphicFrameChg>
        <pc:graphicFrameChg chg="mod modGraphic">
          <ac:chgData name="Abhishek Kumar" userId="" providerId="" clId="Web-{FB48B367-0EA4-4688-8F52-951231E47827}" dt="2024-06-17T08:29:11.845" v="913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FB48B367-0EA4-4688-8F52-951231E47827}" dt="2024-06-17T07:29:41.534" v="3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  <pc:picChg chg="del">
          <ac:chgData name="Abhishek Kumar" userId="" providerId="" clId="Web-{FB48B367-0EA4-4688-8F52-951231E47827}" dt="2024-06-17T07:33:49.862" v="22"/>
          <ac:picMkLst>
            <pc:docMk/>
            <pc:sldMk cId="373300723" sldId="2147471547"/>
            <ac:picMk id="9" creationId="{1D965A83-25C7-201C-5459-C9CA6B41DCAA}"/>
          </ac:picMkLst>
        </pc:picChg>
        <pc:picChg chg="add mod">
          <ac:chgData name="Abhishek Kumar" userId="" providerId="" clId="Web-{FB48B367-0EA4-4688-8F52-951231E47827}" dt="2024-06-17T07:54:25.643" v="285" actId="14100"/>
          <ac:picMkLst>
            <pc:docMk/>
            <pc:sldMk cId="373300723" sldId="2147471547"/>
            <ac:picMk id="10" creationId="{C301A3E6-4DA0-8E37-74CF-F880D4CF197E}"/>
          </ac:picMkLst>
        </pc:picChg>
      </pc:sldChg>
    </pc:docChg>
  </pc:docChgLst>
  <pc:docChgLst>
    <pc:chgData name="Monalisha Beura" clId="Web-{78C48B6B-EE72-4318-AB4D-946BC3DB78AC}"/>
    <pc:docChg chg="modSld">
      <pc:chgData name="Monalisha Beura" userId="" providerId="" clId="Web-{78C48B6B-EE72-4318-AB4D-946BC3DB78AC}" dt="2024-06-10T05:25:30.669" v="32"/>
      <pc:docMkLst>
        <pc:docMk/>
      </pc:docMkLst>
      <pc:sldChg chg="modSp">
        <pc:chgData name="Monalisha Beura" userId="" providerId="" clId="Web-{78C48B6B-EE72-4318-AB4D-946BC3DB78AC}" dt="2024-06-10T05:25:30.669" v="32"/>
        <pc:sldMkLst>
          <pc:docMk/>
          <pc:sldMk cId="3069475017" sldId="2147477653"/>
        </pc:sldMkLst>
        <pc:graphicFrameChg chg="mod modGraphic">
          <ac:chgData name="Monalisha Beura" userId="" providerId="" clId="Web-{78C48B6B-EE72-4318-AB4D-946BC3DB78AC}" dt="2024-06-10T05:25:30.669" v="32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  <pc:graphicFrameChg chg="mod modGraphic">
          <ac:chgData name="Monalisha Beura" userId="" providerId="" clId="Web-{78C48B6B-EE72-4318-AB4D-946BC3DB78AC}" dt="2024-06-10T05:21:58.669" v="27"/>
          <ac:graphicFrameMkLst>
            <pc:docMk/>
            <pc:sldMk cId="3069475017" sldId="2147477653"/>
            <ac:graphicFrameMk id="12" creationId="{43AF9754-C076-8993-0283-2766F4F8A8F8}"/>
          </ac:graphicFrameMkLst>
        </pc:graphicFrameChg>
      </pc:sldChg>
    </pc:docChg>
  </pc:docChgLst>
  <pc:docChgLst>
    <pc:chgData name="VENKANNA DARAVATHU" clId="Web-{4C973869-ED9F-4097-A950-8DB45C4478CE}"/>
    <pc:docChg chg="delSld">
      <pc:chgData name="VENKANNA DARAVATHU" userId="" providerId="" clId="Web-{4C973869-ED9F-4097-A950-8DB45C4478CE}" dt="2024-04-01T07:10:41.088" v="0"/>
      <pc:docMkLst>
        <pc:docMk/>
      </pc:docMkLst>
      <pc:sldChg chg="del">
        <pc:chgData name="VENKANNA DARAVATHU" userId="" providerId="" clId="Web-{4C973869-ED9F-4097-A950-8DB45C4478CE}" dt="2024-04-01T07:10:41.088" v="0"/>
        <pc:sldMkLst>
          <pc:docMk/>
          <pc:sldMk cId="2387166476" sldId="2147477668"/>
        </pc:sldMkLst>
      </pc:sldChg>
    </pc:docChg>
  </pc:docChgLst>
  <pc:docChgLst>
    <pc:chgData name="Surbhi Soni" clId="Web-{5654B824-0D66-438E-B1F4-34926EEE080C}"/>
    <pc:docChg chg="modSld">
      <pc:chgData name="Surbhi Soni" userId="" providerId="" clId="Web-{5654B824-0D66-438E-B1F4-34926EEE080C}" dt="2024-07-08T11:12:53.595" v="4"/>
      <pc:docMkLst>
        <pc:docMk/>
      </pc:docMkLst>
      <pc:sldChg chg="modSp">
        <pc:chgData name="Surbhi Soni" userId="" providerId="" clId="Web-{5654B824-0D66-438E-B1F4-34926EEE080C}" dt="2024-07-08T11:12:53.595" v="4"/>
        <pc:sldMkLst>
          <pc:docMk/>
          <pc:sldMk cId="1768006258" sldId="2147471549"/>
        </pc:sldMkLst>
        <pc:graphicFrameChg chg="modGraphic">
          <ac:chgData name="Surbhi Soni" userId="" providerId="" clId="Web-{5654B824-0D66-438E-B1F4-34926EEE080C}" dt="2024-07-08T11:12:53.595" v="4"/>
          <ac:graphicFrameMkLst>
            <pc:docMk/>
            <pc:sldMk cId="1768006258" sldId="2147471549"/>
            <ac:graphicFrameMk id="2" creationId="{60711066-0F4D-DBC4-C2F1-C9906EE246C3}"/>
          </ac:graphicFrameMkLst>
        </pc:graphicFrameChg>
      </pc:sldChg>
    </pc:docChg>
  </pc:docChgLst>
  <pc:docChgLst>
    <pc:chgData name="Prabir Mohanty" clId="Web-{4895879E-331E-494D-AFA0-BD019290A6FA}"/>
    <pc:docChg chg="modSld">
      <pc:chgData name="Prabir Mohanty" userId="" providerId="" clId="Web-{4895879E-331E-494D-AFA0-BD019290A6FA}" dt="2023-11-13T07:09:40.345" v="6"/>
      <pc:docMkLst>
        <pc:docMk/>
      </pc:docMkLst>
      <pc:sldChg chg="modSp">
        <pc:chgData name="Prabir Mohanty" userId="" providerId="" clId="Web-{4895879E-331E-494D-AFA0-BD019290A6FA}" dt="2023-11-13T07:09:40.345" v="6"/>
        <pc:sldMkLst>
          <pc:docMk/>
          <pc:sldMk cId="2337447902" sldId="2147471545"/>
        </pc:sldMkLst>
        <pc:graphicFrameChg chg="mod modGraphic">
          <ac:chgData name="Prabir Mohanty" userId="" providerId="" clId="Web-{4895879E-331E-494D-AFA0-BD019290A6FA}" dt="2023-11-13T07:09:40.345" v="6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</pc:sldChg>
    </pc:docChg>
  </pc:docChgLst>
  <pc:docChgLst>
    <pc:chgData name="Abhishek Kumar" clId="Web-{47E4FEE5-8724-43CB-A7B9-E4A5A79BE715}"/>
    <pc:docChg chg="modSld">
      <pc:chgData name="Abhishek Kumar" userId="" providerId="" clId="Web-{47E4FEE5-8724-43CB-A7B9-E4A5A79BE715}" dt="2024-06-10T07:00:16.617" v="162"/>
      <pc:docMkLst>
        <pc:docMk/>
      </pc:docMkLst>
      <pc:sldChg chg="modSp">
        <pc:chgData name="Abhishek Kumar" userId="" providerId="" clId="Web-{47E4FEE5-8724-43CB-A7B9-E4A5A79BE715}" dt="2024-06-10T07:00:16.617" v="162"/>
        <pc:sldMkLst>
          <pc:docMk/>
          <pc:sldMk cId="373300723" sldId="2147471547"/>
        </pc:sldMkLst>
        <pc:graphicFrameChg chg="mod modGraphic">
          <ac:chgData name="Abhishek Kumar" userId="" providerId="" clId="Web-{47E4FEE5-8724-43CB-A7B9-E4A5A79BE715}" dt="2024-06-10T07:00:16.617" v="162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47E4FEE5-8724-43CB-A7B9-E4A5A79BE715}" dt="2024-06-10T06:55:55.151" v="27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  <pc:docChgLst>
    <pc:chgData name="Robert Oinam" clId="Web-{2FD63C3A-ED58-40D7-B782-707A99FB01E0}"/>
    <pc:docChg chg="modSld">
      <pc:chgData name="Robert Oinam" userId="" providerId="" clId="Web-{2FD63C3A-ED58-40D7-B782-707A99FB01E0}" dt="2024-05-06T07:33:27.091" v="3"/>
      <pc:docMkLst>
        <pc:docMk/>
      </pc:docMkLst>
      <pc:sldChg chg="modSp">
        <pc:chgData name="Robert Oinam" userId="" providerId="" clId="Web-{2FD63C3A-ED58-40D7-B782-707A99FB01E0}" dt="2024-05-06T07:33:27.091" v="3"/>
        <pc:sldMkLst>
          <pc:docMk/>
          <pc:sldMk cId="2422146712" sldId="2147471544"/>
        </pc:sldMkLst>
        <pc:graphicFrameChg chg="mod modGraphic">
          <ac:chgData name="Robert Oinam" userId="" providerId="" clId="Web-{2FD63C3A-ED58-40D7-B782-707A99FB01E0}" dt="2024-05-06T07:33:27.091" v="3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Rajesh Kathulapalli" clId="Web-{92A77804-042A-49B5-B2D5-3FD7A7CD31FF}"/>
    <pc:docChg chg="modSld">
      <pc:chgData name="Rajesh Kathulapalli" userId="" providerId="" clId="Web-{92A77804-042A-49B5-B2D5-3FD7A7CD31FF}" dt="2024-05-06T09:16:23.722" v="95"/>
      <pc:docMkLst>
        <pc:docMk/>
      </pc:docMkLst>
      <pc:sldChg chg="modSp">
        <pc:chgData name="Rajesh Kathulapalli" userId="" providerId="" clId="Web-{92A77804-042A-49B5-B2D5-3FD7A7CD31FF}" dt="2024-05-06T09:16:23.722" v="95"/>
        <pc:sldMkLst>
          <pc:docMk/>
          <pc:sldMk cId="1256049212" sldId="2147477664"/>
        </pc:sldMkLst>
        <pc:graphicFrameChg chg="mod modGraphic">
          <ac:chgData name="Rajesh Kathulapalli" userId="" providerId="" clId="Web-{92A77804-042A-49B5-B2D5-3FD7A7CD31FF}" dt="2024-05-06T09:16:23.722" v="95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Shweta Gupta" clId="Web-{66639802-1CF7-4C51-ABF7-E0A6142FB97D}"/>
    <pc:docChg chg="modSld">
      <pc:chgData name="Shweta Gupta" userId="" providerId="" clId="Web-{66639802-1CF7-4C51-ABF7-E0A6142FB97D}" dt="2024-05-20T10:20:48.702" v="157"/>
      <pc:docMkLst>
        <pc:docMk/>
      </pc:docMkLst>
      <pc:sldChg chg="modSp">
        <pc:chgData name="Shweta Gupta" userId="" providerId="" clId="Web-{66639802-1CF7-4C51-ABF7-E0A6142FB97D}" dt="2024-05-20T10:20:48.702" v="157"/>
        <pc:sldMkLst>
          <pc:docMk/>
          <pc:sldMk cId="1626230821" sldId="2147477679"/>
        </pc:sldMkLst>
        <pc:graphicFrameChg chg="mod modGraphic">
          <ac:chgData name="Shweta Gupta" userId="" providerId="" clId="Web-{66639802-1CF7-4C51-ABF7-E0A6142FB97D}" dt="2024-05-20T10:20:48.702" v="157"/>
          <ac:graphicFrameMkLst>
            <pc:docMk/>
            <pc:sldMk cId="1626230821" sldId="2147477679"/>
            <ac:graphicFrameMk id="8" creationId="{DD801BE3-2AF1-4784-FB2B-38B68C8C91E3}"/>
          </ac:graphicFrameMkLst>
        </pc:graphicFrameChg>
      </pc:sldChg>
    </pc:docChg>
  </pc:docChgLst>
  <pc:docChgLst>
    <pc:chgData name="Bandi Ganesh" clId="Web-{7721F2D8-F8FB-42CF-A612-4D74520F9E03}"/>
    <pc:docChg chg="modSld">
      <pc:chgData name="Bandi Ganesh" userId="" providerId="" clId="Web-{7721F2D8-F8FB-42CF-A612-4D74520F9E03}" dt="2024-02-12T11:04:50.900" v="613"/>
      <pc:docMkLst>
        <pc:docMk/>
      </pc:docMkLst>
      <pc:sldChg chg="modSp">
        <pc:chgData name="Bandi Ganesh" userId="" providerId="" clId="Web-{7721F2D8-F8FB-42CF-A612-4D74520F9E03}" dt="2024-02-12T11:04:50.900" v="613"/>
        <pc:sldMkLst>
          <pc:docMk/>
          <pc:sldMk cId="3051149279" sldId="2147471548"/>
        </pc:sldMkLst>
        <pc:graphicFrameChg chg="mod modGraphic">
          <ac:chgData name="Bandi Ganesh" userId="" providerId="" clId="Web-{7721F2D8-F8FB-42CF-A612-4D74520F9E03}" dt="2024-02-12T11:04:50.900" v="613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Venkatarao Gonugunta" clId="Web-{356971E4-B0ED-44E9-A223-AB0B06A5CDF5}"/>
    <pc:docChg chg="modSld">
      <pc:chgData name="Venkatarao Gonugunta" userId="" providerId="" clId="Web-{356971E4-B0ED-44E9-A223-AB0B06A5CDF5}" dt="2023-12-04T03:11:18.767" v="241"/>
      <pc:docMkLst>
        <pc:docMk/>
      </pc:docMkLst>
      <pc:sldChg chg="modSp">
        <pc:chgData name="Venkatarao Gonugunta" userId="" providerId="" clId="Web-{356971E4-B0ED-44E9-A223-AB0B06A5CDF5}" dt="2023-12-04T03:11:18.767" v="241"/>
        <pc:sldMkLst>
          <pc:docMk/>
          <pc:sldMk cId="3261528758" sldId="2147471536"/>
        </pc:sldMkLst>
        <pc:graphicFrameChg chg="mod modGraphic">
          <ac:chgData name="Venkatarao Gonugunta" userId="" providerId="" clId="Web-{356971E4-B0ED-44E9-A223-AB0B06A5CDF5}" dt="2023-12-04T03:08:17.608" v="225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  <pc:graphicFrameChg chg="mod modGraphic">
          <ac:chgData name="Venkatarao Gonugunta" userId="" providerId="" clId="Web-{356971E4-B0ED-44E9-A223-AB0B06A5CDF5}" dt="2023-12-04T03:11:18.767" v="241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Digo George" clId="Web-{0AFDAB9F-9BA9-44F0-A3F7-F1BB3C749B1F}"/>
    <pc:docChg chg="modSld">
      <pc:chgData name="Digo George" userId="" providerId="" clId="Web-{0AFDAB9F-9BA9-44F0-A3F7-F1BB3C749B1F}" dt="2024-03-01T17:21:56.454" v="41"/>
      <pc:docMkLst>
        <pc:docMk/>
      </pc:docMkLst>
      <pc:sldChg chg="modSp">
        <pc:chgData name="Digo George" userId="" providerId="" clId="Web-{0AFDAB9F-9BA9-44F0-A3F7-F1BB3C749B1F}" dt="2024-03-01T17:21:56.454" v="41"/>
        <pc:sldMkLst>
          <pc:docMk/>
          <pc:sldMk cId="900783063" sldId="2147471534"/>
        </pc:sldMkLst>
        <pc:graphicFrameChg chg="mod modGraphic">
          <ac:chgData name="Digo George" userId="" providerId="" clId="Web-{0AFDAB9F-9BA9-44F0-A3F7-F1BB3C749B1F}" dt="2024-03-01T17:21:56.454" v="41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0AFDAB9F-9BA9-44F0-A3F7-F1BB3C749B1F}" dt="2024-03-01T17:21:04.720" v="31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Reddaiah Tanneru" clId="Web-{986DC359-79BF-45EF-9FEC-7435FA7969CA}"/>
    <pc:docChg chg="modSld">
      <pc:chgData name="Reddaiah Tanneru" userId="" providerId="" clId="Web-{986DC359-79BF-45EF-9FEC-7435FA7969CA}" dt="2024-05-31T14:43:05.250" v="77"/>
      <pc:docMkLst>
        <pc:docMk/>
      </pc:docMkLst>
      <pc:sldChg chg="modSp">
        <pc:chgData name="Reddaiah Tanneru" userId="" providerId="" clId="Web-{986DC359-79BF-45EF-9FEC-7435FA7969CA}" dt="2024-05-31T14:43:05.250" v="77"/>
        <pc:sldMkLst>
          <pc:docMk/>
          <pc:sldMk cId="484853796" sldId="2147471546"/>
        </pc:sldMkLst>
        <pc:graphicFrameChg chg="mod modGraphic">
          <ac:chgData name="Reddaiah Tanneru" userId="" providerId="" clId="Web-{986DC359-79BF-45EF-9FEC-7435FA7969CA}" dt="2024-05-31T12:01:02.159" v="41"/>
          <ac:graphicFrameMkLst>
            <pc:docMk/>
            <pc:sldMk cId="484853796" sldId="2147471546"/>
            <ac:graphicFrameMk id="13" creationId="{E5D288F2-5128-758D-03F9-96764A807169}"/>
          </ac:graphicFrameMkLst>
        </pc:graphicFrameChg>
        <pc:graphicFrameChg chg="mod modGraphic">
          <ac:chgData name="Reddaiah Tanneru" userId="" providerId="" clId="Web-{986DC359-79BF-45EF-9FEC-7435FA7969CA}" dt="2024-05-31T14:43:05.250" v="77"/>
          <ac:graphicFrameMkLst>
            <pc:docMk/>
            <pc:sldMk cId="484853796" sldId="2147471546"/>
            <ac:graphicFrameMk id="14" creationId="{DABF2384-B1BD-E7D1-014A-F0E6396897AB}"/>
          </ac:graphicFrameMkLst>
        </pc:graphicFrameChg>
      </pc:sldChg>
    </pc:docChg>
  </pc:docChgLst>
  <pc:docChgLst>
    <pc:chgData name="Rajesh Kathulapalli" clId="Web-{317F0360-61AF-4A74-A5B1-939C88534446}"/>
    <pc:docChg chg="modSld">
      <pc:chgData name="Rajesh Kathulapalli" userId="" providerId="" clId="Web-{317F0360-61AF-4A74-A5B1-939C88534446}" dt="2024-05-27T07:12:27.220" v="66" actId="1076"/>
      <pc:docMkLst>
        <pc:docMk/>
      </pc:docMkLst>
      <pc:sldChg chg="modSp">
        <pc:chgData name="Rajesh Kathulapalli" userId="" providerId="" clId="Web-{317F0360-61AF-4A74-A5B1-939C88534446}" dt="2024-05-27T07:12:27.220" v="66" actId="1076"/>
        <pc:sldMkLst>
          <pc:docMk/>
          <pc:sldMk cId="1256049212" sldId="2147477664"/>
        </pc:sldMkLst>
        <pc:graphicFrameChg chg="mod modGraphic">
          <ac:chgData name="Rajesh Kathulapalli" userId="" providerId="" clId="Web-{317F0360-61AF-4A74-A5B1-939C88534446}" dt="2024-05-27T07:12:27.220" v="66" actId="1076"/>
          <ac:graphicFrameMkLst>
            <pc:docMk/>
            <pc:sldMk cId="1256049212" sldId="2147477664"/>
            <ac:graphicFrameMk id="3" creationId="{E3D7ED0B-83B7-5129-9091-4F9742CE61E6}"/>
          </ac:graphicFrameMkLst>
        </pc:graphicFrameChg>
      </pc:sldChg>
    </pc:docChg>
  </pc:docChgLst>
  <pc:docChgLst>
    <pc:chgData name="Venkata Ramana Devisetty" clId="Web-{FE471234-8D5E-4F5D-9248-44F995EE1D1E}"/>
    <pc:docChg chg="modSld">
      <pc:chgData name="Venkata Ramana Devisetty" userId="" providerId="" clId="Web-{FE471234-8D5E-4F5D-9248-44F995EE1D1E}" dt="2024-02-12T05:36:34.555" v="189"/>
      <pc:docMkLst>
        <pc:docMk/>
      </pc:docMkLst>
      <pc:sldChg chg="modSp">
        <pc:chgData name="Venkata Ramana Devisetty" userId="" providerId="" clId="Web-{FE471234-8D5E-4F5D-9248-44F995EE1D1E}" dt="2024-02-12T05:36:34.555" v="189"/>
        <pc:sldMkLst>
          <pc:docMk/>
          <pc:sldMk cId="484853796" sldId="2147471546"/>
        </pc:sldMkLst>
        <pc:graphicFrameChg chg="mod modGraphic">
          <ac:chgData name="Venkata Ramana Devisetty" userId="" providerId="" clId="Web-{FE471234-8D5E-4F5D-9248-44F995EE1D1E}" dt="2024-02-12T05:36:34.555" v="189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Guruprasad Ramesh" clId="Web-{86179B92-0AAE-4F76-A1BE-8D606B8F53F5}"/>
    <pc:docChg chg="modSld">
      <pc:chgData name="Guruprasad Ramesh" userId="" providerId="" clId="Web-{86179B92-0AAE-4F76-A1BE-8D606B8F53F5}" dt="2024-03-24T10:21:19.548" v="230"/>
      <pc:docMkLst>
        <pc:docMk/>
      </pc:docMkLst>
      <pc:sldChg chg="modSp">
        <pc:chgData name="Guruprasad Ramesh" userId="" providerId="" clId="Web-{86179B92-0AAE-4F76-A1BE-8D606B8F53F5}" dt="2024-03-24T10:21:19.548" v="230"/>
        <pc:sldMkLst>
          <pc:docMk/>
          <pc:sldMk cId="2775464587" sldId="2147471537"/>
        </pc:sldMkLst>
        <pc:graphicFrameChg chg="modGraphic">
          <ac:chgData name="Guruprasad Ramesh" userId="" providerId="" clId="Web-{86179B92-0AAE-4F76-A1BE-8D606B8F53F5}" dt="2024-03-24T10:21:05.735" v="228"/>
          <ac:graphicFrameMkLst>
            <pc:docMk/>
            <pc:sldMk cId="2775464587" sldId="2147471537"/>
            <ac:graphicFrameMk id="2" creationId="{6417E0F5-C294-3F70-1687-571D8ED60401}"/>
          </ac:graphicFrameMkLst>
        </pc:graphicFrameChg>
        <pc:graphicFrameChg chg="mod modGraphic">
          <ac:chgData name="Guruprasad Ramesh" userId="" providerId="" clId="Web-{86179B92-0AAE-4F76-A1BE-8D606B8F53F5}" dt="2024-03-24T10:21:19.548" v="230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Robert Oinam" clId="Web-{8835A63B-CA1A-418F-890F-62F6D62FD1B5}"/>
    <pc:docChg chg="modSld">
      <pc:chgData name="Robert Oinam" userId="" providerId="" clId="Web-{8835A63B-CA1A-418F-890F-62F6D62FD1B5}" dt="2023-11-27T07:35:40.841" v="515"/>
      <pc:docMkLst>
        <pc:docMk/>
      </pc:docMkLst>
      <pc:sldChg chg="modSp">
        <pc:chgData name="Robert Oinam" userId="" providerId="" clId="Web-{8835A63B-CA1A-418F-890F-62F6D62FD1B5}" dt="2023-11-27T07:35:40.841" v="515"/>
        <pc:sldMkLst>
          <pc:docMk/>
          <pc:sldMk cId="2422146712" sldId="2147471544"/>
        </pc:sldMkLst>
        <pc:graphicFrameChg chg="mod modGraphic">
          <ac:chgData name="Robert Oinam" userId="" providerId="" clId="Web-{8835A63B-CA1A-418F-890F-62F6D62FD1B5}" dt="2023-11-27T07:35:40.841" v="515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</pc:sldChg>
    </pc:docChg>
  </pc:docChgLst>
  <pc:docChgLst>
    <pc:chgData name="Digo George" clId="Web-{F69E55B9-69D6-4C0C-BAC8-B8B3FF1F1A3B}"/>
    <pc:docChg chg="modSld">
      <pc:chgData name="Digo George" userId="" providerId="" clId="Web-{F69E55B9-69D6-4C0C-BAC8-B8B3FF1F1A3B}" dt="2024-02-19T08:00:40.080" v="75"/>
      <pc:docMkLst>
        <pc:docMk/>
      </pc:docMkLst>
      <pc:sldChg chg="modSp">
        <pc:chgData name="Digo George" userId="" providerId="" clId="Web-{F69E55B9-69D6-4C0C-BAC8-B8B3FF1F1A3B}" dt="2024-02-19T08:00:40.080" v="75"/>
        <pc:sldMkLst>
          <pc:docMk/>
          <pc:sldMk cId="900783063" sldId="2147471534"/>
        </pc:sldMkLst>
        <pc:graphicFrameChg chg="mod modGraphic">
          <ac:chgData name="Digo George" userId="" providerId="" clId="Web-{F69E55B9-69D6-4C0C-BAC8-B8B3FF1F1A3B}" dt="2024-02-19T08:00:40.080" v="75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</pc:sldChg>
    </pc:docChg>
  </pc:docChgLst>
  <pc:docChgLst>
    <pc:chgData name="Niveditha Madiri" clId="Web-{F10F1671-0D6D-433B-AFA2-51F278B76668}"/>
    <pc:docChg chg="modSld">
      <pc:chgData name="Niveditha Madiri" userId="" providerId="" clId="Web-{F10F1671-0D6D-433B-AFA2-51F278B76668}" dt="2023-11-20T06:46:15.248" v="265"/>
      <pc:docMkLst>
        <pc:docMk/>
      </pc:docMkLst>
      <pc:sldChg chg="modSp">
        <pc:chgData name="Niveditha Madiri" userId="" providerId="" clId="Web-{F10F1671-0D6D-433B-AFA2-51F278B76668}" dt="2023-11-20T06:45:26.997" v="248"/>
        <pc:sldMkLst>
          <pc:docMk/>
          <pc:sldMk cId="2269746444" sldId="2147477647"/>
        </pc:sldMkLst>
        <pc:graphicFrameChg chg="mod modGraphic">
          <ac:chgData name="Niveditha Madiri" userId="" providerId="" clId="Web-{F10F1671-0D6D-433B-AFA2-51F278B76668}" dt="2023-11-20T06:42:48.132" v="220"/>
          <ac:graphicFrameMkLst>
            <pc:docMk/>
            <pc:sldMk cId="2269746444" sldId="2147477647"/>
            <ac:graphicFrameMk id="5" creationId="{32432FAC-F5A1-E95F-9470-CFCDB0F1F13C}"/>
          </ac:graphicFrameMkLst>
        </pc:graphicFrameChg>
        <pc:graphicFrameChg chg="mod modGraphic">
          <ac:chgData name="Niveditha Madiri" userId="" providerId="" clId="Web-{F10F1671-0D6D-433B-AFA2-51F278B76668}" dt="2023-11-20T06:40:38.190" v="102"/>
          <ac:graphicFrameMkLst>
            <pc:docMk/>
            <pc:sldMk cId="2269746444" sldId="2147477647"/>
            <ac:graphicFrameMk id="10" creationId="{829EA0E5-1683-9311-9CD6-A6A213055EEC}"/>
          </ac:graphicFrameMkLst>
        </pc:graphicFrameChg>
        <pc:graphicFrameChg chg="mod modGraphic">
          <ac:chgData name="Niveditha Madiri" userId="" providerId="" clId="Web-{F10F1671-0D6D-433B-AFA2-51F278B76668}" dt="2023-11-20T06:45:26.997" v="248"/>
          <ac:graphicFrameMkLst>
            <pc:docMk/>
            <pc:sldMk cId="2269746444" sldId="2147477647"/>
            <ac:graphicFrameMk id="13" creationId="{A3E6570F-FC63-069B-0E4A-21B5BD603FD0}"/>
          </ac:graphicFrameMkLst>
        </pc:graphicFrameChg>
      </pc:sldChg>
      <pc:sldChg chg="modSp">
        <pc:chgData name="Niveditha Madiri" userId="" providerId="" clId="Web-{F10F1671-0D6D-433B-AFA2-51F278B76668}" dt="2023-11-20T06:46:15.248" v="265"/>
        <pc:sldMkLst>
          <pc:docMk/>
          <pc:sldMk cId="3524939644" sldId="2147477648"/>
        </pc:sldMkLst>
        <pc:graphicFrameChg chg="mod modGraphic">
          <ac:chgData name="Niveditha Madiri" userId="" providerId="" clId="Web-{F10F1671-0D6D-433B-AFA2-51F278B76668}" dt="2023-11-20T06:45:57.560" v="251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F10F1671-0D6D-433B-AFA2-51F278B76668}" dt="2023-11-20T06:46:15.248" v="265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VISHNU VARDHAN Syamala" clId="Web-{92D64042-6897-438F-8E65-72B54209982D}"/>
    <pc:docChg chg="modSld">
      <pc:chgData name="VISHNU VARDHAN Syamala" userId="" providerId="" clId="Web-{92D64042-6897-438F-8E65-72B54209982D}" dt="2023-11-20T08:43:25.670" v="1"/>
      <pc:docMkLst>
        <pc:docMk/>
      </pc:docMkLst>
      <pc:sldChg chg="modSp">
        <pc:chgData name="VISHNU VARDHAN Syamala" userId="" providerId="" clId="Web-{92D64042-6897-438F-8E65-72B54209982D}" dt="2023-11-20T08:43:25.670" v="1"/>
        <pc:sldMkLst>
          <pc:docMk/>
          <pc:sldMk cId="2912535993" sldId="2147471550"/>
        </pc:sldMkLst>
        <pc:graphicFrameChg chg="mod modGraphic">
          <ac:chgData name="VISHNU VARDHAN Syamala" userId="" providerId="" clId="Web-{92D64042-6897-438F-8E65-72B54209982D}" dt="2023-11-20T08:43:25.670" v="1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Digo George" clId="Web-{4C2AB99B-0112-4200-A2A7-42740ECCEF90}"/>
    <pc:docChg chg="modSld">
      <pc:chgData name="Digo George" userId="" providerId="" clId="Web-{4C2AB99B-0112-4200-A2A7-42740ECCEF90}" dt="2023-09-29T14:59:55.308" v="338"/>
      <pc:docMkLst>
        <pc:docMk/>
      </pc:docMkLst>
      <pc:sldChg chg="modSp">
        <pc:chgData name="Digo George" userId="" providerId="" clId="Web-{4C2AB99B-0112-4200-A2A7-42740ECCEF90}" dt="2023-09-29T14:59:55.308" v="338"/>
        <pc:sldMkLst>
          <pc:docMk/>
          <pc:sldMk cId="900783063" sldId="2147471534"/>
        </pc:sldMkLst>
        <pc:graphicFrameChg chg="mod modGraphic">
          <ac:chgData name="Digo George" userId="" providerId="" clId="Web-{4C2AB99B-0112-4200-A2A7-42740ECCEF90}" dt="2023-09-29T11:47:54.022" v="291"/>
          <ac:graphicFrameMkLst>
            <pc:docMk/>
            <pc:sldMk cId="900783063" sldId="2147471534"/>
            <ac:graphicFrameMk id="8" creationId="{DD801BE3-2AF1-4784-FB2B-38B68C8C91E3}"/>
          </ac:graphicFrameMkLst>
        </pc:graphicFrameChg>
        <pc:graphicFrameChg chg="mod modGraphic">
          <ac:chgData name="Digo George" userId="" providerId="" clId="Web-{4C2AB99B-0112-4200-A2A7-42740ECCEF90}" dt="2023-09-29T14:59:55.308" v="338"/>
          <ac:graphicFrameMkLst>
            <pc:docMk/>
            <pc:sldMk cId="900783063" sldId="2147471534"/>
            <ac:graphicFrameMk id="9" creationId="{DF284E96-C6CE-EA1E-4974-5026C95BEE0F}"/>
          </ac:graphicFrameMkLst>
        </pc:graphicFrameChg>
        <pc:graphicFrameChg chg="mod modGraphic">
          <ac:chgData name="Digo George" userId="" providerId="" clId="Web-{4C2AB99B-0112-4200-A2A7-42740ECCEF90}" dt="2023-09-29T11:40:28.233" v="40"/>
          <ac:graphicFrameMkLst>
            <pc:docMk/>
            <pc:sldMk cId="900783063" sldId="2147471534"/>
            <ac:graphicFrameMk id="30" creationId="{43930D81-5176-81CA-2B5C-14A47128C16D}"/>
          </ac:graphicFrameMkLst>
        </pc:graphicFrameChg>
        <pc:graphicFrameChg chg="mod modGraphic">
          <ac:chgData name="Digo George" userId="" providerId="" clId="Web-{4C2AB99B-0112-4200-A2A7-42740ECCEF90}" dt="2023-09-29T11:45:07.376" v="73"/>
          <ac:graphicFrameMkLst>
            <pc:docMk/>
            <pc:sldMk cId="900783063" sldId="2147471534"/>
            <ac:graphicFrameMk id="31" creationId="{F5A44FB5-8ECA-0E43-01A0-7476C9CF0104}"/>
          </ac:graphicFrameMkLst>
        </pc:graphicFrameChg>
      </pc:sldChg>
    </pc:docChg>
  </pc:docChgLst>
  <pc:docChgLst>
    <pc:chgData name="Robert Oinam" clId="Web-{53F51DA1-9C64-4ABB-9607-F87E3F902921}"/>
    <pc:docChg chg="modSld">
      <pc:chgData name="Robert Oinam" userId="" providerId="" clId="Web-{53F51DA1-9C64-4ABB-9607-F87E3F902921}" dt="2024-06-03T07:36:30.477" v="4" actId="14100"/>
      <pc:docMkLst>
        <pc:docMk/>
      </pc:docMkLst>
      <pc:sldChg chg="addSp modSp">
        <pc:chgData name="Robert Oinam" userId="" providerId="" clId="Web-{53F51DA1-9C64-4ABB-9607-F87E3F902921}" dt="2024-06-03T07:36:30.477" v="4" actId="14100"/>
        <pc:sldMkLst>
          <pc:docMk/>
          <pc:sldMk cId="2422146712" sldId="2147471544"/>
        </pc:sldMkLst>
        <pc:picChg chg="add mod">
          <ac:chgData name="Robert Oinam" userId="" providerId="" clId="Web-{53F51DA1-9C64-4ABB-9607-F87E3F902921}" dt="2024-06-03T07:36:30.477" v="4" actId="14100"/>
          <ac:picMkLst>
            <pc:docMk/>
            <pc:sldMk cId="2422146712" sldId="2147471544"/>
            <ac:picMk id="5" creationId="{9996F45D-54E0-561E-50A4-98EA7590DC30}"/>
          </ac:picMkLst>
        </pc:picChg>
      </pc:sldChg>
    </pc:docChg>
  </pc:docChgLst>
  <pc:docChgLst>
    <pc:chgData name="Ramyasree Pattem" clId="Web-{E53833C6-185C-4D95-8F32-98ADF6717C2F}"/>
    <pc:docChg chg="modSld">
      <pc:chgData name="Ramyasree Pattem" userId="" providerId="" clId="Web-{E53833C6-185C-4D95-8F32-98ADF6717C2F}" dt="2024-03-04T06:15:32.842" v="315"/>
      <pc:docMkLst>
        <pc:docMk/>
      </pc:docMkLst>
      <pc:sldChg chg="modSp">
        <pc:chgData name="Ramyasree Pattem" userId="" providerId="" clId="Web-{E53833C6-185C-4D95-8F32-98ADF6717C2F}" dt="2024-03-04T06:15:32.842" v="315"/>
        <pc:sldMkLst>
          <pc:docMk/>
          <pc:sldMk cId="4213397551" sldId="2147477665"/>
        </pc:sldMkLst>
        <pc:graphicFrameChg chg="mod modGraphic">
          <ac:chgData name="Ramyasree Pattem" userId="" providerId="" clId="Web-{E53833C6-185C-4D95-8F32-98ADF6717C2F}" dt="2024-03-04T06:15:32.842" v="315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E53833C6-185C-4D95-8F32-98ADF6717C2F}" dt="2024-03-04T06:13:46.371" v="301"/>
          <ac:graphicFrameMkLst>
            <pc:docMk/>
            <pc:sldMk cId="4213397551" sldId="2147477665"/>
            <ac:graphicFrameMk id="9" creationId="{1FDCC008-5976-0158-BC2E-48576590F77B}"/>
          </ac:graphicFrameMkLst>
        </pc:graphicFrameChg>
        <pc:graphicFrameChg chg="mod modGraphic">
          <ac:chgData name="Ramyasree Pattem" userId="" providerId="" clId="Web-{E53833C6-185C-4D95-8F32-98ADF6717C2F}" dt="2024-03-04T06:14:03.762" v="303"/>
          <ac:graphicFrameMkLst>
            <pc:docMk/>
            <pc:sldMk cId="4213397551" sldId="2147477665"/>
            <ac:graphicFrameMk id="14" creationId="{DDE509CB-D452-4B82-09C0-C2FDB993DE44}"/>
          </ac:graphicFrameMkLst>
        </pc:graphicFrameChg>
      </pc:sldChg>
    </pc:docChg>
  </pc:docChgLst>
  <pc:docChgLst>
    <pc:chgData name="Abhishek Kumar" clId="Web-{410977B1-B41A-46BC-8258-CD03ED455EF6}"/>
    <pc:docChg chg="modSld">
      <pc:chgData name="Abhishek Kumar" userId="" providerId="" clId="Web-{410977B1-B41A-46BC-8258-CD03ED455EF6}" dt="2023-11-24T10:02:54.782" v="151"/>
      <pc:docMkLst>
        <pc:docMk/>
      </pc:docMkLst>
      <pc:sldChg chg="modSp">
        <pc:chgData name="Abhishek Kumar" userId="" providerId="" clId="Web-{410977B1-B41A-46BC-8258-CD03ED455EF6}" dt="2023-11-24T10:02:54.782" v="151"/>
        <pc:sldMkLst>
          <pc:docMk/>
          <pc:sldMk cId="373300723" sldId="2147471547"/>
        </pc:sldMkLst>
        <pc:graphicFrameChg chg="mod modGraphic">
          <ac:chgData name="Abhishek Kumar" userId="" providerId="" clId="Web-{410977B1-B41A-46BC-8258-CD03ED455EF6}" dt="2023-11-24T10:02:54.782" v="151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VISHNU VARDHAN Syamala" clId="Web-{E6940B1C-8AC1-4085-912A-2636AE2FFCEF}"/>
    <pc:docChg chg="modSld">
      <pc:chgData name="VISHNU VARDHAN Syamala" userId="" providerId="" clId="Web-{E6940B1C-8AC1-4085-912A-2636AE2FFCEF}" dt="2024-02-05T10:47:01.872" v="33"/>
      <pc:docMkLst>
        <pc:docMk/>
      </pc:docMkLst>
      <pc:sldChg chg="modSp">
        <pc:chgData name="VISHNU VARDHAN Syamala" userId="" providerId="" clId="Web-{E6940B1C-8AC1-4085-912A-2636AE2FFCEF}" dt="2024-02-05T10:47:01.872" v="33"/>
        <pc:sldMkLst>
          <pc:docMk/>
          <pc:sldMk cId="2912535993" sldId="2147471550"/>
        </pc:sldMkLst>
        <pc:graphicFrameChg chg="mod modGraphic">
          <ac:chgData name="VISHNU VARDHAN Syamala" userId="" providerId="" clId="Web-{E6940B1C-8AC1-4085-912A-2636AE2FFCEF}" dt="2024-02-05T10:47:01.872" v="33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</pc:sldChg>
    </pc:docChg>
  </pc:docChgLst>
  <pc:docChgLst>
    <pc:chgData name="Reddaiah Tanneru" clId="Web-{8D1B806B-5AC5-4D68-BCA7-6FCED41AE043}"/>
    <pc:docChg chg="modSld">
      <pc:chgData name="Reddaiah Tanneru" userId="" providerId="" clId="Web-{8D1B806B-5AC5-4D68-BCA7-6FCED41AE043}" dt="2024-03-25T10:06:10.036" v="3"/>
      <pc:docMkLst>
        <pc:docMk/>
      </pc:docMkLst>
      <pc:sldChg chg="modSp">
        <pc:chgData name="Reddaiah Tanneru" userId="" providerId="" clId="Web-{8D1B806B-5AC5-4D68-BCA7-6FCED41AE043}" dt="2024-03-25T10:06:10.036" v="3"/>
        <pc:sldMkLst>
          <pc:docMk/>
          <pc:sldMk cId="484853796" sldId="2147471546"/>
        </pc:sldMkLst>
        <pc:graphicFrameChg chg="mod modGraphic">
          <ac:chgData name="Reddaiah Tanneru" userId="" providerId="" clId="Web-{8D1B806B-5AC5-4D68-BCA7-6FCED41AE043}" dt="2024-03-25T10:06:10.036" v="3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Oddepalli Mahender" clId="Web-{E6D369AB-2A4B-437D-B0C6-2ACC7C00DC55}"/>
    <pc:docChg chg="modSld">
      <pc:chgData name="Oddepalli Mahender" userId="" providerId="" clId="Web-{E6D369AB-2A4B-437D-B0C6-2ACC7C00DC55}" dt="2024-05-13T12:59:07.167" v="3"/>
      <pc:docMkLst>
        <pc:docMk/>
      </pc:docMkLst>
      <pc:sldChg chg="modSp">
        <pc:chgData name="Oddepalli Mahender" userId="" providerId="" clId="Web-{E6D369AB-2A4B-437D-B0C6-2ACC7C00DC55}" dt="2024-05-13T12:59:07.167" v="3"/>
        <pc:sldMkLst>
          <pc:docMk/>
          <pc:sldMk cId="4213397551" sldId="2147477665"/>
        </pc:sldMkLst>
        <pc:graphicFrameChg chg="mod modGraphic">
          <ac:chgData name="Oddepalli Mahender" userId="" providerId="" clId="Web-{E6D369AB-2A4B-437D-B0C6-2ACC7C00DC55}" dt="2024-05-13T12:59:07.167" v="3"/>
          <ac:graphicFrameMkLst>
            <pc:docMk/>
            <pc:sldMk cId="4213397551" sldId="2147477665"/>
            <ac:graphicFrameMk id="5" creationId="{DE1B2208-080E-6D67-CEA5-5915B7A4F3DD}"/>
          </ac:graphicFrameMkLst>
        </pc:graphicFrameChg>
      </pc:sldChg>
    </pc:docChg>
  </pc:docChgLst>
  <pc:docChgLst>
    <pc:chgData name="Guruprasad Ramesh" clId="Web-{9DD34487-8BF8-4B32-8F6B-E740CF4E1E55}"/>
    <pc:docChg chg="modSld">
      <pc:chgData name="Guruprasad Ramesh" userId="" providerId="" clId="Web-{9DD34487-8BF8-4B32-8F6B-E740CF4E1E55}" dt="2024-04-01T07:32:08.094" v="64"/>
      <pc:docMkLst>
        <pc:docMk/>
      </pc:docMkLst>
      <pc:sldChg chg="modSp">
        <pc:chgData name="Guruprasad Ramesh" userId="" providerId="" clId="Web-{9DD34487-8BF8-4B32-8F6B-E740CF4E1E55}" dt="2024-04-01T07:32:08.094" v="64"/>
        <pc:sldMkLst>
          <pc:docMk/>
          <pc:sldMk cId="2775464587" sldId="2147471537"/>
        </pc:sldMkLst>
        <pc:graphicFrameChg chg="mod modGraphic">
          <ac:chgData name="Guruprasad Ramesh" userId="" providerId="" clId="Web-{9DD34487-8BF8-4B32-8F6B-E740CF4E1E55}" dt="2024-04-01T07:32:08.094" v="64"/>
          <ac:graphicFrameMkLst>
            <pc:docMk/>
            <pc:sldMk cId="2775464587" sldId="2147471537"/>
            <ac:graphicFrameMk id="5" creationId="{FCBBEAC5-55E5-BD8F-92BA-2408DB941166}"/>
          </ac:graphicFrameMkLst>
        </pc:graphicFrameChg>
      </pc:sldChg>
    </pc:docChg>
  </pc:docChgLst>
  <pc:docChgLst>
    <pc:chgData name="Ramyasree Pattem" clId="Web-{3D486408-B1BA-4E7E-8155-AB2C6F3A9C4B}"/>
    <pc:docChg chg="modSld">
      <pc:chgData name="Ramyasree Pattem" userId="" providerId="" clId="Web-{3D486408-B1BA-4E7E-8155-AB2C6F3A9C4B}" dt="2024-01-08T06:54:10.368" v="574"/>
      <pc:docMkLst>
        <pc:docMk/>
      </pc:docMkLst>
      <pc:sldChg chg="modSp">
        <pc:chgData name="Ramyasree Pattem" userId="" providerId="" clId="Web-{3D486408-B1BA-4E7E-8155-AB2C6F3A9C4B}" dt="2024-01-08T06:54:10.368" v="574"/>
        <pc:sldMkLst>
          <pc:docMk/>
          <pc:sldMk cId="4232973158" sldId="2147471542"/>
        </pc:sldMkLst>
        <pc:graphicFrameChg chg="mod modGraphic">
          <ac:chgData name="Ramyasree Pattem" userId="" providerId="" clId="Web-{3D486408-B1BA-4E7E-8155-AB2C6F3A9C4B}" dt="2024-01-08T06:54:10.368" v="574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  <pc:graphicFrameChg chg="mod modGraphic">
          <ac:chgData name="Ramyasree Pattem" userId="" providerId="" clId="Web-{3D486408-B1BA-4E7E-8155-AB2C6F3A9C4B}" dt="2024-01-08T06:53:16.992" v="560"/>
          <ac:graphicFrameMkLst>
            <pc:docMk/>
            <pc:sldMk cId="4232973158" sldId="2147471542"/>
            <ac:graphicFrameMk id="13" creationId="{8C70B29C-07F8-0BC5-57BE-078DFB579DB9}"/>
          </ac:graphicFrameMkLst>
        </pc:graphicFrameChg>
        <pc:graphicFrameChg chg="mod modGraphic">
          <ac:chgData name="Ramyasree Pattem" userId="" providerId="" clId="Web-{3D486408-B1BA-4E7E-8155-AB2C6F3A9C4B}" dt="2024-01-08T06:53:52.196" v="572"/>
          <ac:graphicFrameMkLst>
            <pc:docMk/>
            <pc:sldMk cId="4232973158" sldId="2147471542"/>
            <ac:graphicFrameMk id="14" creationId="{DDE509CB-D452-4B82-09C0-C2FDB993DE44}"/>
          </ac:graphicFrameMkLst>
        </pc:graphicFrameChg>
      </pc:sldChg>
    </pc:docChg>
  </pc:docChgLst>
  <pc:docChgLst>
    <pc:chgData name="Vankayala Jipsa Rao" clId="Web-{4F7E508A-F6E3-4155-9DC4-AFB283CAB2CA}"/>
    <pc:docChg chg="modSld">
      <pc:chgData name="Vankayala Jipsa Rao" userId="" providerId="" clId="Web-{4F7E508A-F6E3-4155-9DC4-AFB283CAB2CA}" dt="2023-12-04T08:02:36.081" v="207"/>
      <pc:docMkLst>
        <pc:docMk/>
      </pc:docMkLst>
      <pc:sldChg chg="modSp">
        <pc:chgData name="Vankayala Jipsa Rao" userId="" providerId="" clId="Web-{4F7E508A-F6E3-4155-9DC4-AFB283CAB2CA}" dt="2023-12-04T08:02:36.081" v="207"/>
        <pc:sldMkLst>
          <pc:docMk/>
          <pc:sldMk cId="1768006258" sldId="2147471549"/>
        </pc:sldMkLst>
        <pc:graphicFrameChg chg="mod modGraphic">
          <ac:chgData name="Vankayala Jipsa Rao" userId="" providerId="" clId="Web-{4F7E508A-F6E3-4155-9DC4-AFB283CAB2CA}" dt="2023-12-04T08:02:36.081" v="207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4F7E508A-F6E3-4155-9DC4-AFB283CAB2CA}" dt="2023-12-04T08:01:34.596" v="197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</pc:sldChg>
    </pc:docChg>
  </pc:docChgLst>
  <pc:docChgLst>
    <pc:chgData name="Lakshmi Prathyusha Bellam" clId="Web-{A64EE144-6EDC-4FC1-8B8C-0BC4F4832C87}"/>
    <pc:docChg chg="addSld delSld">
      <pc:chgData name="Lakshmi Prathyusha Bellam" userId="" providerId="" clId="Web-{A64EE144-6EDC-4FC1-8B8C-0BC4F4832C87}" dt="2024-02-26T05:28:24.801" v="1"/>
      <pc:docMkLst>
        <pc:docMk/>
      </pc:docMkLst>
      <pc:sldChg chg="del">
        <pc:chgData name="Lakshmi Prathyusha Bellam" userId="" providerId="" clId="Web-{A64EE144-6EDC-4FC1-8B8C-0BC4F4832C87}" dt="2024-02-26T05:28:24.801" v="1"/>
        <pc:sldMkLst>
          <pc:docMk/>
          <pc:sldMk cId="2983885463" sldId="2147477662"/>
        </pc:sldMkLst>
      </pc:sldChg>
      <pc:sldChg chg="add">
        <pc:chgData name="Lakshmi Prathyusha Bellam" userId="" providerId="" clId="Web-{A64EE144-6EDC-4FC1-8B8C-0BC4F4832C87}" dt="2024-02-26T05:28:17.833" v="0"/>
        <pc:sldMkLst>
          <pc:docMk/>
          <pc:sldMk cId="3307052482" sldId="2147477666"/>
        </pc:sldMkLst>
      </pc:sldChg>
    </pc:docChg>
  </pc:docChgLst>
  <pc:docChgLst>
    <pc:chgData name="Guruprasad Ramesh" clId="Web-{4C4243C1-4CD1-4CD6-B878-34F7368AF390}"/>
    <pc:docChg chg="modSld">
      <pc:chgData name="Guruprasad Ramesh" userId="" providerId="" clId="Web-{4C4243C1-4CD1-4CD6-B878-34F7368AF390}" dt="2024-04-29T06:11:29.350" v="11"/>
      <pc:docMkLst>
        <pc:docMk/>
      </pc:docMkLst>
      <pc:sldChg chg="modSp">
        <pc:chgData name="Guruprasad Ramesh" userId="" providerId="" clId="Web-{4C4243C1-4CD1-4CD6-B878-34F7368AF390}" dt="2024-04-29T06:11:29.350" v="11"/>
        <pc:sldMkLst>
          <pc:docMk/>
          <pc:sldMk cId="2775464587" sldId="2147471537"/>
        </pc:sldMkLst>
        <pc:graphicFrameChg chg="mod modGraphic">
          <ac:chgData name="Guruprasad Ramesh" userId="" providerId="" clId="Web-{4C4243C1-4CD1-4CD6-B878-34F7368AF390}" dt="2024-04-29T06:11:29.350" v="11"/>
          <ac:graphicFrameMkLst>
            <pc:docMk/>
            <pc:sldMk cId="2775464587" sldId="2147471537"/>
            <ac:graphicFrameMk id="10" creationId="{6D245ECE-5EC2-DBF5-A9DC-925A1F4CBC51}"/>
          </ac:graphicFrameMkLst>
        </pc:graphicFrameChg>
      </pc:sldChg>
    </pc:docChg>
  </pc:docChgLst>
  <pc:docChgLst>
    <pc:chgData name="Vankayala Jipsa Rao" clId="Web-{4710E2E1-2F22-47CF-9090-BFA6887AEBD4}"/>
    <pc:docChg chg="modSld">
      <pc:chgData name="Vankayala Jipsa Rao" userId="" providerId="" clId="Web-{4710E2E1-2F22-47CF-9090-BFA6887AEBD4}" dt="2023-11-06T08:12:54.496" v="243"/>
      <pc:docMkLst>
        <pc:docMk/>
      </pc:docMkLst>
      <pc:sldChg chg="modSp">
        <pc:chgData name="Vankayala Jipsa Rao" userId="" providerId="" clId="Web-{4710E2E1-2F22-47CF-9090-BFA6887AEBD4}" dt="2023-11-06T08:12:54.496" v="243"/>
        <pc:sldMkLst>
          <pc:docMk/>
          <pc:sldMk cId="1768006258" sldId="2147471549"/>
        </pc:sldMkLst>
        <pc:graphicFrameChg chg="mod modGraphic">
          <ac:chgData name="Vankayala Jipsa Rao" userId="" providerId="" clId="Web-{4710E2E1-2F22-47CF-9090-BFA6887AEBD4}" dt="2023-11-06T08:12:54.496" v="243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</pc:sldChg>
    </pc:docChg>
  </pc:docChgLst>
  <pc:docChgLst>
    <pc:chgData name="Brijesh Gupta" clId="Web-{359D072C-90E4-406E-8312-4C86BA49D65E}"/>
    <pc:docChg chg="modSld">
      <pc:chgData name="Brijesh Gupta" userId="" providerId="" clId="Web-{359D072C-90E4-406E-8312-4C86BA49D65E}" dt="2024-03-04T05:05:00.407" v="58"/>
      <pc:docMkLst>
        <pc:docMk/>
      </pc:docMkLst>
      <pc:sldChg chg="modSp">
        <pc:chgData name="Brijesh Gupta" userId="" providerId="" clId="Web-{359D072C-90E4-406E-8312-4C86BA49D65E}" dt="2024-03-04T05:05:00.407" v="58"/>
        <pc:sldMkLst>
          <pc:docMk/>
          <pc:sldMk cId="3069475017" sldId="2147477653"/>
        </pc:sldMkLst>
        <pc:graphicFrameChg chg="mod modGraphic">
          <ac:chgData name="Brijesh Gupta" userId="" providerId="" clId="Web-{359D072C-90E4-406E-8312-4C86BA49D65E}" dt="2024-03-04T05:03:13.983" v="29"/>
          <ac:graphicFrameMkLst>
            <pc:docMk/>
            <pc:sldMk cId="3069475017" sldId="2147477653"/>
            <ac:graphicFrameMk id="5" creationId="{FCBBEAC5-55E5-BD8F-92BA-2408DB941166}"/>
          </ac:graphicFrameMkLst>
        </pc:graphicFrameChg>
        <pc:graphicFrameChg chg="mod modGraphic">
          <ac:chgData name="Brijesh Gupta" userId="" providerId="" clId="Web-{359D072C-90E4-406E-8312-4C86BA49D65E}" dt="2024-03-04T05:05:00.407" v="58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Venkata Ramana Devisetty" clId="Web-{56C0F3E8-C860-4D9A-AD83-ED6ADDF2BC68}"/>
    <pc:docChg chg="modSld">
      <pc:chgData name="Venkata Ramana Devisetty" userId="" providerId="" clId="Web-{56C0F3E8-C860-4D9A-AD83-ED6ADDF2BC68}" dt="2024-02-12T11:56:35.116" v="109"/>
      <pc:docMkLst>
        <pc:docMk/>
      </pc:docMkLst>
      <pc:sldChg chg="modSp">
        <pc:chgData name="Venkata Ramana Devisetty" userId="" providerId="" clId="Web-{56C0F3E8-C860-4D9A-AD83-ED6ADDF2BC68}" dt="2024-02-12T11:56:35.116" v="109"/>
        <pc:sldMkLst>
          <pc:docMk/>
          <pc:sldMk cId="484853796" sldId="2147471546"/>
        </pc:sldMkLst>
        <pc:graphicFrameChg chg="mod modGraphic">
          <ac:chgData name="Venkata Ramana Devisetty" userId="" providerId="" clId="Web-{56C0F3E8-C860-4D9A-AD83-ED6ADDF2BC68}" dt="2024-02-12T11:56:35.116" v="109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Shweta Gupta" clId="Web-{5BB5DFCA-887D-481A-9A85-C2DAC7323AA2}"/>
    <pc:docChg chg="modSld">
      <pc:chgData name="Shweta Gupta" userId="" providerId="" clId="Web-{5BB5DFCA-887D-481A-9A85-C2DAC7323AA2}" dt="2024-06-24T08:22:42.814" v="253"/>
      <pc:docMkLst>
        <pc:docMk/>
      </pc:docMkLst>
      <pc:sldChg chg="modSp">
        <pc:chgData name="Shweta Gupta" userId="" providerId="" clId="Web-{5BB5DFCA-887D-481A-9A85-C2DAC7323AA2}" dt="2024-06-24T08:22:42.814" v="253"/>
        <pc:sldMkLst>
          <pc:docMk/>
          <pc:sldMk cId="1405524973" sldId="2147477686"/>
        </pc:sldMkLst>
        <pc:graphicFrameChg chg="mod modGraphic">
          <ac:chgData name="Shweta Gupta" userId="" providerId="" clId="Web-{5BB5DFCA-887D-481A-9A85-C2DAC7323AA2}" dt="2024-06-24T08:22:42.814" v="253"/>
          <ac:graphicFrameMkLst>
            <pc:docMk/>
            <pc:sldMk cId="1405524973" sldId="2147477686"/>
            <ac:graphicFrameMk id="8" creationId="{DD801BE3-2AF1-4784-FB2B-38B68C8C91E3}"/>
          </ac:graphicFrameMkLst>
        </pc:graphicFrameChg>
        <pc:graphicFrameChg chg="mod modGraphic">
          <ac:chgData name="Shweta Gupta" userId="" providerId="" clId="Web-{5BB5DFCA-887D-481A-9A85-C2DAC7323AA2}" dt="2024-06-24T08:22:16.590" v="249"/>
          <ac:graphicFrameMkLst>
            <pc:docMk/>
            <pc:sldMk cId="1405524973" sldId="2147477686"/>
            <ac:graphicFrameMk id="14" creationId="{28ABD958-D0A9-539F-97AA-2DABD8C25451}"/>
          </ac:graphicFrameMkLst>
        </pc:graphicFrameChg>
      </pc:sldChg>
    </pc:docChg>
  </pc:docChgLst>
  <pc:docChgLst>
    <pc:chgData name="Bandi Ganesh" clId="Web-{397090E0-DCC5-46A5-8FAB-41817750AC9A}"/>
    <pc:docChg chg="modSld">
      <pc:chgData name="Bandi Ganesh" userId="" providerId="" clId="Web-{397090E0-DCC5-46A5-8FAB-41817750AC9A}" dt="2024-06-03T09:57:18.598" v="23"/>
      <pc:docMkLst>
        <pc:docMk/>
      </pc:docMkLst>
      <pc:sldChg chg="modSp">
        <pc:chgData name="Bandi Ganesh" userId="" providerId="" clId="Web-{397090E0-DCC5-46A5-8FAB-41817750AC9A}" dt="2024-06-03T09:57:18.598" v="23"/>
        <pc:sldMkLst>
          <pc:docMk/>
          <pc:sldMk cId="3051149279" sldId="2147471548"/>
        </pc:sldMkLst>
        <pc:graphicFrameChg chg="mod modGraphic">
          <ac:chgData name="Bandi Ganesh" userId="" providerId="" clId="Web-{397090E0-DCC5-46A5-8FAB-41817750AC9A}" dt="2024-06-03T09:57:18.598" v="23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</pc:sldChg>
    </pc:docChg>
  </pc:docChgLst>
  <pc:docChgLst>
    <pc:chgData name="Reddaiah Tanneru" clId="Web-{AF4EAAF6-E327-42AE-944D-34B8D702C80C}"/>
    <pc:docChg chg="modSld">
      <pc:chgData name="Reddaiah Tanneru" userId="" providerId="" clId="Web-{AF4EAAF6-E327-42AE-944D-34B8D702C80C}" dt="2024-03-11T04:55:36.197" v="78"/>
      <pc:docMkLst>
        <pc:docMk/>
      </pc:docMkLst>
      <pc:sldChg chg="modSp">
        <pc:chgData name="Reddaiah Tanneru" userId="" providerId="" clId="Web-{AF4EAAF6-E327-42AE-944D-34B8D702C80C}" dt="2024-03-11T04:55:36.197" v="78"/>
        <pc:sldMkLst>
          <pc:docMk/>
          <pc:sldMk cId="484853796" sldId="2147471546"/>
        </pc:sldMkLst>
        <pc:graphicFrameChg chg="mod modGraphic">
          <ac:chgData name="Reddaiah Tanneru" userId="" providerId="" clId="Web-{AF4EAAF6-E327-42AE-944D-34B8D702C80C}" dt="2024-03-11T04:55:36.197" v="78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SASWATI SAMAI" clId="Web-{59C0E14F-F102-43A8-927F-142125D55C8D}"/>
    <pc:docChg chg="modSld">
      <pc:chgData name="SASWATI SAMAI" userId="" providerId="" clId="Web-{59C0E14F-F102-43A8-927F-142125D55C8D}" dt="2024-06-17T08:08:11.332" v="150"/>
      <pc:docMkLst>
        <pc:docMk/>
      </pc:docMkLst>
      <pc:sldChg chg="modSp">
        <pc:chgData name="SASWATI SAMAI" userId="" providerId="" clId="Web-{59C0E14F-F102-43A8-927F-142125D55C8D}" dt="2024-06-17T08:08:11.332" v="150"/>
        <pc:sldMkLst>
          <pc:docMk/>
          <pc:sldMk cId="3026280750" sldId="2147477685"/>
        </pc:sldMkLst>
        <pc:graphicFrameChg chg="mod modGraphic">
          <ac:chgData name="SASWATI SAMAI" userId="" providerId="" clId="Web-{59C0E14F-F102-43A8-927F-142125D55C8D}" dt="2024-06-17T08:08:11.332" v="150"/>
          <ac:graphicFrameMkLst>
            <pc:docMk/>
            <pc:sldMk cId="3026280750" sldId="2147477685"/>
            <ac:graphicFrameMk id="3" creationId="{D6605946-BD9A-C8CB-6C75-9B7D27957C16}"/>
          </ac:graphicFrameMkLst>
        </pc:graphicFrameChg>
      </pc:sldChg>
    </pc:docChg>
  </pc:docChgLst>
  <pc:docChgLst>
    <pc:chgData name="Shweta Gupta" clId="Web-{664CF6F8-DD64-4DBA-90CD-2E1376733EBD}"/>
    <pc:docChg chg="modSld">
      <pc:chgData name="Shweta Gupta" userId="" providerId="" clId="Web-{664CF6F8-DD64-4DBA-90CD-2E1376733EBD}" dt="2023-11-06T07:19:56.009" v="15"/>
      <pc:docMkLst>
        <pc:docMk/>
      </pc:docMkLst>
      <pc:sldChg chg="modSp">
        <pc:chgData name="Shweta Gupta" userId="" providerId="" clId="Web-{664CF6F8-DD64-4DBA-90CD-2E1376733EBD}" dt="2023-11-06T07:19:56.009" v="15"/>
        <pc:sldMkLst>
          <pc:docMk/>
          <pc:sldMk cId="1644857702" sldId="2147471540"/>
        </pc:sldMkLst>
        <pc:graphicFrameChg chg="mod modGraphic">
          <ac:chgData name="Shweta Gupta" userId="" providerId="" clId="Web-{664CF6F8-DD64-4DBA-90CD-2E1376733EBD}" dt="2023-11-06T07:19:56.009" v="15"/>
          <ac:graphicFrameMkLst>
            <pc:docMk/>
            <pc:sldMk cId="1644857702" sldId="2147471540"/>
            <ac:graphicFrameMk id="8" creationId="{DD801BE3-2AF1-4784-FB2B-38B68C8C91E3}"/>
          </ac:graphicFrameMkLst>
        </pc:graphicFrameChg>
      </pc:sldChg>
    </pc:docChg>
  </pc:docChgLst>
  <pc:docChgLst>
    <pc:chgData name="Niveditha Madiri" clId="Web-{7EB7B3D1-BE27-48FB-A972-1867CF1AEB82}"/>
    <pc:docChg chg="modSld">
      <pc:chgData name="Niveditha Madiri" userId="" providerId="" clId="Web-{7EB7B3D1-BE27-48FB-A972-1867CF1AEB82}" dt="2024-06-24T06:24:58.178" v="571"/>
      <pc:docMkLst>
        <pc:docMk/>
      </pc:docMkLst>
      <pc:sldChg chg="modSp">
        <pc:chgData name="Niveditha Madiri" userId="" providerId="" clId="Web-{7EB7B3D1-BE27-48FB-A972-1867CF1AEB82}" dt="2024-06-24T06:18:14.690" v="445"/>
        <pc:sldMkLst>
          <pc:docMk/>
          <pc:sldMk cId="3051149279" sldId="2147471548"/>
        </pc:sldMkLst>
        <pc:graphicFrameChg chg="mod modGraphic">
          <ac:chgData name="Niveditha Madiri" userId="" providerId="" clId="Web-{7EB7B3D1-BE27-48FB-A972-1867CF1AEB82}" dt="2024-06-24T06:18:14.690" v="445"/>
          <ac:graphicFrameMkLst>
            <pc:docMk/>
            <pc:sldMk cId="3051149279" sldId="2147471548"/>
            <ac:graphicFrameMk id="5" creationId="{D4755AB4-4E32-89AB-1BD8-67C978ADCE17}"/>
          </ac:graphicFrameMkLst>
        </pc:graphicFrameChg>
      </pc:sldChg>
      <pc:sldChg chg="addSp delSp modSp">
        <pc:chgData name="Niveditha Madiri" userId="" providerId="" clId="Web-{7EB7B3D1-BE27-48FB-A972-1867CF1AEB82}" dt="2024-06-24T06:24:58.178" v="571"/>
        <pc:sldMkLst>
          <pc:docMk/>
          <pc:sldMk cId="3281872833" sldId="2147477687"/>
        </pc:sldMkLst>
        <pc:spChg chg="del">
          <ac:chgData name="Niveditha Madiri" userId="" providerId="" clId="Web-{7EB7B3D1-BE27-48FB-A972-1867CF1AEB82}" dt="2024-06-24T06:16:48.533" v="403"/>
          <ac:spMkLst>
            <pc:docMk/>
            <pc:sldMk cId="3281872833" sldId="2147477687"/>
            <ac:spMk id="12" creationId="{BB90CCC6-F153-F0C2-5463-1575181D9D83}"/>
          </ac:spMkLst>
        </pc:spChg>
        <pc:graphicFrameChg chg="mod modGraphic">
          <ac:chgData name="Niveditha Madiri" userId="" providerId="" clId="Web-{7EB7B3D1-BE27-48FB-A972-1867CF1AEB82}" dt="2024-06-24T06:17:10.221" v="443"/>
          <ac:graphicFrameMkLst>
            <pc:docMk/>
            <pc:sldMk cId="3281872833" sldId="2147477687"/>
            <ac:graphicFrameMk id="2" creationId="{6FA1B12E-F1FE-8D5E-2C3B-503520197D66}"/>
          </ac:graphicFrameMkLst>
        </pc:graphicFrameChg>
        <pc:graphicFrameChg chg="mod modGraphic">
          <ac:chgData name="Niveditha Madiri" userId="" providerId="" clId="Web-{7EB7B3D1-BE27-48FB-A972-1867CF1AEB82}" dt="2024-06-24T06:15:34.564" v="365"/>
          <ac:graphicFrameMkLst>
            <pc:docMk/>
            <pc:sldMk cId="3281872833" sldId="2147477687"/>
            <ac:graphicFrameMk id="3" creationId="{E3D7ED0B-83B7-5129-9091-4F9742CE61E6}"/>
          </ac:graphicFrameMkLst>
        </pc:graphicFrameChg>
        <pc:graphicFrameChg chg="mod modGraphic">
          <ac:chgData name="Niveditha Madiri" userId="" providerId="" clId="Web-{7EB7B3D1-BE27-48FB-A972-1867CF1AEB82}" dt="2024-06-24T06:13:29.940" v="137"/>
          <ac:graphicFrameMkLst>
            <pc:docMk/>
            <pc:sldMk cId="3281872833" sldId="2147477687"/>
            <ac:graphicFrameMk id="7" creationId="{148940D1-ED10-54B1-8141-86F78E2B9798}"/>
          </ac:graphicFrameMkLst>
        </pc:graphicFrameChg>
        <pc:graphicFrameChg chg="add del mod">
          <ac:chgData name="Niveditha Madiri" userId="" providerId="" clId="Web-{7EB7B3D1-BE27-48FB-A972-1867CF1AEB82}" dt="2024-06-24T06:18:44.737" v="447"/>
          <ac:graphicFrameMkLst>
            <pc:docMk/>
            <pc:sldMk cId="3281872833" sldId="2147477687"/>
            <ac:graphicFrameMk id="9" creationId="{3522EF6A-5070-1631-AA9C-2C501F1209B5}"/>
          </ac:graphicFrameMkLst>
        </pc:graphicFrameChg>
        <pc:graphicFrameChg chg="mod modGraphic">
          <ac:chgData name="Niveditha Madiri" userId="" providerId="" clId="Web-{7EB7B3D1-BE27-48FB-A972-1867CF1AEB82}" dt="2024-06-24T06:13:40.393" v="141"/>
          <ac:graphicFrameMkLst>
            <pc:docMk/>
            <pc:sldMk cId="3281872833" sldId="2147477687"/>
            <ac:graphicFrameMk id="13" creationId="{0D02558B-A3BA-7F14-B8A1-9EDE93F4A36A}"/>
          </ac:graphicFrameMkLst>
        </pc:graphicFrameChg>
        <pc:graphicFrameChg chg="add mod modGraphic">
          <ac:chgData name="Niveditha Madiri" userId="" providerId="" clId="Web-{7EB7B3D1-BE27-48FB-A972-1867CF1AEB82}" dt="2024-06-24T06:24:58.178" v="571"/>
          <ac:graphicFrameMkLst>
            <pc:docMk/>
            <pc:sldMk cId="3281872833" sldId="2147477687"/>
            <ac:graphicFrameMk id="14" creationId="{6E2C7E5C-C6EA-C836-253B-1AE67AC12980}"/>
          </ac:graphicFrameMkLst>
        </pc:graphicFrameChg>
      </pc:sldChg>
    </pc:docChg>
  </pc:docChgLst>
  <pc:docChgLst>
    <pc:chgData name="Abhishek Kumar" clId="Web-{600849C8-8DAD-449B-B23A-CCEFC8E66490}"/>
    <pc:docChg chg="modSld">
      <pc:chgData name="Abhishek Kumar" userId="" providerId="" clId="Web-{600849C8-8DAD-449B-B23A-CCEFC8E66490}" dt="2023-10-06T11:59:05.224" v="74"/>
      <pc:docMkLst>
        <pc:docMk/>
      </pc:docMkLst>
      <pc:sldChg chg="modSp">
        <pc:chgData name="Abhishek Kumar" userId="" providerId="" clId="Web-{600849C8-8DAD-449B-B23A-CCEFC8E66490}" dt="2023-10-06T11:59:05.224" v="74"/>
        <pc:sldMkLst>
          <pc:docMk/>
          <pc:sldMk cId="373300723" sldId="2147471547"/>
        </pc:sldMkLst>
        <pc:graphicFrameChg chg="mod modGraphic">
          <ac:chgData name="Abhishek Kumar" userId="" providerId="" clId="Web-{600849C8-8DAD-449B-B23A-CCEFC8E66490}" dt="2023-10-06T11:59:05.224" v="74"/>
          <ac:graphicFrameMkLst>
            <pc:docMk/>
            <pc:sldMk cId="373300723" sldId="2147471547"/>
            <ac:graphicFrameMk id="2" creationId="{ABBCD705-41FB-C662-26D0-12D552C24EED}"/>
          </ac:graphicFrameMkLst>
        </pc:graphicFrameChg>
        <pc:graphicFrameChg chg="mod modGraphic">
          <ac:chgData name="Abhishek Kumar" userId="" providerId="" clId="Web-{600849C8-8DAD-449B-B23A-CCEFC8E66490}" dt="2023-10-06T11:58:03.536" v="7"/>
          <ac:graphicFrameMkLst>
            <pc:docMk/>
            <pc:sldMk cId="373300723" sldId="2147471547"/>
            <ac:graphicFrameMk id="3" creationId="{9C0B3124-8A65-AF3E-3855-D4FD94E743B7}"/>
          </ac:graphicFrameMkLst>
        </pc:graphicFrameChg>
      </pc:sldChg>
    </pc:docChg>
  </pc:docChgLst>
  <pc:docChgLst>
    <pc:chgData name="Robert Oinam" clId="Web-{7124F9A5-20B0-4EC6-891C-A4A047747607}"/>
    <pc:docChg chg="modSld">
      <pc:chgData name="Robert Oinam" userId="" providerId="" clId="Web-{7124F9A5-20B0-4EC6-891C-A4A047747607}" dt="2024-06-17T08:51:19.822" v="585" actId="1076"/>
      <pc:docMkLst>
        <pc:docMk/>
      </pc:docMkLst>
      <pc:sldChg chg="delSp modSp">
        <pc:chgData name="Robert Oinam" userId="" providerId="" clId="Web-{7124F9A5-20B0-4EC6-891C-A4A047747607}" dt="2024-06-17T08:51:19.822" v="585" actId="1076"/>
        <pc:sldMkLst>
          <pc:docMk/>
          <pc:sldMk cId="2422146712" sldId="2147471544"/>
        </pc:sldMkLst>
        <pc:graphicFrameChg chg="mod modGraphic">
          <ac:chgData name="Robert Oinam" userId="" providerId="" clId="Web-{7124F9A5-20B0-4EC6-891C-A4A047747607}" dt="2024-06-17T08:51:09.400" v="584"/>
          <ac:graphicFrameMkLst>
            <pc:docMk/>
            <pc:sldMk cId="2422146712" sldId="2147471544"/>
            <ac:graphicFrameMk id="2" creationId="{539C4699-5060-B097-E138-B7E05A37A32B}"/>
          </ac:graphicFrameMkLst>
        </pc:graphicFrameChg>
        <pc:graphicFrameChg chg="mod modGraphic">
          <ac:chgData name="Robert Oinam" userId="" providerId="" clId="Web-{7124F9A5-20B0-4EC6-891C-A4A047747607}" dt="2024-06-17T08:50:12.853" v="532"/>
          <ac:graphicFrameMkLst>
            <pc:docMk/>
            <pc:sldMk cId="2422146712" sldId="2147471544"/>
            <ac:graphicFrameMk id="3" creationId="{6AD131A3-5010-AAF8-6EDC-5B5D2DE2538B}"/>
          </ac:graphicFrameMkLst>
        </pc:graphicFrameChg>
        <pc:graphicFrameChg chg="mod modGraphic">
          <ac:chgData name="Robert Oinam" userId="" providerId="" clId="Web-{7124F9A5-20B0-4EC6-891C-A4A047747607}" dt="2024-06-17T08:51:19.822" v="585" actId="1076"/>
          <ac:graphicFrameMkLst>
            <pc:docMk/>
            <pc:sldMk cId="2422146712" sldId="2147471544"/>
            <ac:graphicFrameMk id="6" creationId="{5EBDCC0C-B41B-2166-AD16-AD7DBD973FBA}"/>
          </ac:graphicFrameMkLst>
        </pc:graphicFrameChg>
        <pc:picChg chg="del">
          <ac:chgData name="Robert Oinam" userId="" providerId="" clId="Web-{7124F9A5-20B0-4EC6-891C-A4A047747607}" dt="2024-06-17T08:47:04.946" v="0"/>
          <ac:picMkLst>
            <pc:docMk/>
            <pc:sldMk cId="2422146712" sldId="2147471544"/>
            <ac:picMk id="5" creationId="{9996F45D-54E0-561E-50A4-98EA7590DC30}"/>
          </ac:picMkLst>
        </pc:picChg>
      </pc:sldChg>
    </pc:docChg>
  </pc:docChgLst>
  <pc:docChgLst>
    <pc:chgData name="Shivani Rana" clId="Web-{2101F0C4-5167-4501-AC02-912CE0438CC1}"/>
    <pc:docChg chg="modSld">
      <pc:chgData name="Shivani Rana" userId="" providerId="" clId="Web-{2101F0C4-5167-4501-AC02-912CE0438CC1}" dt="2024-03-18T05:56:51.033" v="49"/>
      <pc:docMkLst>
        <pc:docMk/>
      </pc:docMkLst>
      <pc:sldChg chg="modSp">
        <pc:chgData name="Shivani Rana" userId="" providerId="" clId="Web-{2101F0C4-5167-4501-AC02-912CE0438CC1}" dt="2024-03-18T05:56:51.033" v="49"/>
        <pc:sldMkLst>
          <pc:docMk/>
          <pc:sldMk cId="3261528758" sldId="2147471536"/>
        </pc:sldMkLst>
        <pc:graphicFrameChg chg="mod modGraphic">
          <ac:chgData name="Shivani Rana" userId="" providerId="" clId="Web-{2101F0C4-5167-4501-AC02-912CE0438CC1}" dt="2024-03-18T05:56:51.033" v="49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Shivani Rana" clId="Web-{90F90AFF-E03D-4C03-9710-E4B5E23BB6DD}"/>
    <pc:docChg chg="modSld">
      <pc:chgData name="Shivani Rana" userId="" providerId="" clId="Web-{90F90AFF-E03D-4C03-9710-E4B5E23BB6DD}" dt="2024-04-01T04:45:20.818" v="229"/>
      <pc:docMkLst>
        <pc:docMk/>
      </pc:docMkLst>
      <pc:sldChg chg="modSp">
        <pc:chgData name="Shivani Rana" userId="" providerId="" clId="Web-{90F90AFF-E03D-4C03-9710-E4B5E23BB6DD}" dt="2024-04-01T04:45:20.818" v="229"/>
        <pc:sldMkLst>
          <pc:docMk/>
          <pc:sldMk cId="3261528758" sldId="2147471536"/>
        </pc:sldMkLst>
        <pc:graphicFrameChg chg="mod modGraphic">
          <ac:chgData name="Shivani Rana" userId="" providerId="" clId="Web-{90F90AFF-E03D-4C03-9710-E4B5E23BB6DD}" dt="2024-04-01T04:43:00.456" v="179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  <pc:graphicFrameChg chg="mod modGraphic">
          <ac:chgData name="Shivani Rana" userId="" providerId="" clId="Web-{90F90AFF-E03D-4C03-9710-E4B5E23BB6DD}" dt="2024-04-01T04:45:20.818" v="229"/>
          <ac:graphicFrameMkLst>
            <pc:docMk/>
            <pc:sldMk cId="3261528758" sldId="2147471536"/>
            <ac:graphicFrameMk id="12" creationId="{724187B1-3605-5ECE-739B-E1A55825D8D2}"/>
          </ac:graphicFrameMkLst>
        </pc:graphicFrameChg>
      </pc:sldChg>
    </pc:docChg>
  </pc:docChgLst>
  <pc:docChgLst>
    <pc:chgData name="Prabir Mohanty" clId="Web-{246A0586-120E-4520-9742-1DD9CF1AC3F2}"/>
    <pc:docChg chg="modSld">
      <pc:chgData name="Prabir Mohanty" userId="" providerId="" clId="Web-{246A0586-120E-4520-9742-1DD9CF1AC3F2}" dt="2024-05-17T07:25:37.579" v="12" actId="14100"/>
      <pc:docMkLst>
        <pc:docMk/>
      </pc:docMkLst>
      <pc:sldChg chg="addSp delSp modSp">
        <pc:chgData name="Prabir Mohanty" userId="" providerId="" clId="Web-{246A0586-120E-4520-9742-1DD9CF1AC3F2}" dt="2024-05-17T07:25:37.579" v="12" actId="14100"/>
        <pc:sldMkLst>
          <pc:docMk/>
          <pc:sldMk cId="2337447902" sldId="2147471545"/>
        </pc:sldMkLst>
        <pc:graphicFrameChg chg="del mod modGraphic">
          <ac:chgData name="Prabir Mohanty" userId="" providerId="" clId="Web-{246A0586-120E-4520-9742-1DD9CF1AC3F2}" dt="2024-05-17T07:24:40.938" v="4"/>
          <ac:graphicFrameMkLst>
            <pc:docMk/>
            <pc:sldMk cId="2337447902" sldId="2147471545"/>
            <ac:graphicFrameMk id="5" creationId="{342BE944-F5FA-643B-E773-6DD5CA5721F7}"/>
          </ac:graphicFrameMkLst>
        </pc:graphicFrameChg>
        <pc:picChg chg="add mod">
          <ac:chgData name="Prabir Mohanty" userId="" providerId="" clId="Web-{246A0586-120E-4520-9742-1DD9CF1AC3F2}" dt="2024-05-17T07:25:37.579" v="12" actId="14100"/>
          <ac:picMkLst>
            <pc:docMk/>
            <pc:sldMk cId="2337447902" sldId="2147471545"/>
            <ac:picMk id="9" creationId="{1D1A7318-FE2B-128B-BE38-F4431D7C8DE6}"/>
          </ac:picMkLst>
        </pc:picChg>
      </pc:sldChg>
    </pc:docChg>
  </pc:docChgLst>
  <pc:docChgLst>
    <pc:chgData name="Lakshmi Prathyusha Bellam" clId="Web-{5B62C225-C107-4239-BCFB-54D0046A8312}"/>
    <pc:docChg chg="addSld delSld">
      <pc:chgData name="Lakshmi Prathyusha Bellam" userId="" providerId="" clId="Web-{5B62C225-C107-4239-BCFB-54D0046A8312}" dt="2024-02-11T13:32:50.566" v="1"/>
      <pc:docMkLst>
        <pc:docMk/>
      </pc:docMkLst>
      <pc:sldChg chg="del">
        <pc:chgData name="Lakshmi Prathyusha Bellam" userId="" providerId="" clId="Web-{5B62C225-C107-4239-BCFB-54D0046A8312}" dt="2024-02-11T13:32:50.566" v="1"/>
        <pc:sldMkLst>
          <pc:docMk/>
          <pc:sldMk cId="1580640661" sldId="2147477659"/>
        </pc:sldMkLst>
      </pc:sldChg>
      <pc:sldChg chg="add">
        <pc:chgData name="Lakshmi Prathyusha Bellam" userId="" providerId="" clId="Web-{5B62C225-C107-4239-BCFB-54D0046A8312}" dt="2024-02-11T13:32:29.263" v="0"/>
        <pc:sldMkLst>
          <pc:docMk/>
          <pc:sldMk cId="2983885463" sldId="2147477662"/>
        </pc:sldMkLst>
      </pc:sldChg>
    </pc:docChg>
  </pc:docChgLst>
  <pc:docChgLst>
    <pc:chgData name="Venkatarao Gonugunta" clId="Web-{BF7D08A4-A354-4F36-AD83-51070204EE68}"/>
    <pc:docChg chg="modSld">
      <pc:chgData name="Venkatarao Gonugunta" userId="" providerId="" clId="Web-{BF7D08A4-A354-4F36-AD83-51070204EE68}" dt="2023-11-04T02:35:52.793" v="1033"/>
      <pc:docMkLst>
        <pc:docMk/>
      </pc:docMkLst>
      <pc:sldChg chg="modSp">
        <pc:chgData name="Venkatarao Gonugunta" userId="" providerId="" clId="Web-{BF7D08A4-A354-4F36-AD83-51070204EE68}" dt="2023-11-04T02:35:52.793" v="1033"/>
        <pc:sldMkLst>
          <pc:docMk/>
          <pc:sldMk cId="3261528758" sldId="2147471536"/>
        </pc:sldMkLst>
        <pc:graphicFrameChg chg="mod modGraphic">
          <ac:chgData name="Venkatarao Gonugunta" userId="" providerId="" clId="Web-{BF7D08A4-A354-4F36-AD83-51070204EE68}" dt="2023-11-04T02:35:52.793" v="1033"/>
          <ac:graphicFrameMkLst>
            <pc:docMk/>
            <pc:sldMk cId="3261528758" sldId="2147471536"/>
            <ac:graphicFrameMk id="2" creationId="{2542B9A9-A51C-4541-CB64-29F4420F7D71}"/>
          </ac:graphicFrameMkLst>
        </pc:graphicFrameChg>
      </pc:sldChg>
    </pc:docChg>
  </pc:docChgLst>
  <pc:docChgLst>
    <pc:chgData name="Vankayala Jipsa Rao" clId="Web-{AE24123A-83EF-4664-8459-9289F19374F9}"/>
    <pc:docChg chg="modSld">
      <pc:chgData name="Vankayala Jipsa Rao" userId="" providerId="" clId="Web-{AE24123A-83EF-4664-8459-9289F19374F9}" dt="2024-03-04T09:39:14.894" v="159"/>
      <pc:docMkLst>
        <pc:docMk/>
      </pc:docMkLst>
      <pc:sldChg chg="modSp">
        <pc:chgData name="Vankayala Jipsa Rao" userId="" providerId="" clId="Web-{AE24123A-83EF-4664-8459-9289F19374F9}" dt="2024-03-04T09:39:14.894" v="159"/>
        <pc:sldMkLst>
          <pc:docMk/>
          <pc:sldMk cId="1768006258" sldId="2147471549"/>
        </pc:sldMkLst>
        <pc:graphicFrameChg chg="mod modGraphic">
          <ac:chgData name="Vankayala Jipsa Rao" userId="" providerId="" clId="Web-{AE24123A-83EF-4664-8459-9289F19374F9}" dt="2024-03-04T09:36:10.223" v="105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AE24123A-83EF-4664-8459-9289F19374F9}" dt="2024-03-04T09:39:14.894" v="159"/>
          <ac:graphicFrameMkLst>
            <pc:docMk/>
            <pc:sldMk cId="1768006258" sldId="2147471549"/>
            <ac:graphicFrameMk id="5" creationId="{2259E55F-D1FC-6383-DBD6-3A5AF114B59A}"/>
          </ac:graphicFrameMkLst>
        </pc:graphicFrameChg>
        <pc:graphicFrameChg chg="mod modGraphic">
          <ac:chgData name="Vankayala Jipsa Rao" userId="" providerId="" clId="Web-{AE24123A-83EF-4664-8459-9289F19374F9}" dt="2024-03-04T09:36:33.176" v="141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Abhishek Kumar" clId="Web-{2072911A-DC1E-402C-BD63-142D531ED94D}"/>
    <pc:docChg chg="modSld">
      <pc:chgData name="Abhishek Kumar" userId="" providerId="" clId="Web-{2072911A-DC1E-402C-BD63-142D531ED94D}" dt="2023-10-27T12:47:19.393" v="341"/>
      <pc:docMkLst>
        <pc:docMk/>
      </pc:docMkLst>
      <pc:sldChg chg="modSp">
        <pc:chgData name="Abhishek Kumar" userId="" providerId="" clId="Web-{2072911A-DC1E-402C-BD63-142D531ED94D}" dt="2023-10-27T12:47:19.393" v="341"/>
        <pc:sldMkLst>
          <pc:docMk/>
          <pc:sldMk cId="373300723" sldId="2147471547"/>
        </pc:sldMkLst>
        <pc:graphicFrameChg chg="mod modGraphic">
          <ac:chgData name="Abhishek Kumar" userId="" providerId="" clId="Web-{2072911A-DC1E-402C-BD63-142D531ED94D}" dt="2023-10-27T12:47:19.393" v="341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2072911A-DC1E-402C-BD63-142D531ED94D}" dt="2023-10-27T12:11:42.090" v="8"/>
          <ac:graphicFrameMkLst>
            <pc:docMk/>
            <pc:sldMk cId="373300723" sldId="2147471547"/>
            <ac:graphicFrameMk id="7" creationId="{148940D1-ED10-54B1-8141-86F78E2B9798}"/>
          </ac:graphicFrameMkLst>
        </pc:graphicFrameChg>
      </pc:sldChg>
    </pc:docChg>
  </pc:docChgLst>
  <pc:docChgLst>
    <pc:chgData name="Prabir Mohanty" clId="Web-{A2471CBA-4FBB-4318-AD0C-7EF61C1E2DD7}"/>
    <pc:docChg chg="modSld">
      <pc:chgData name="Prabir Mohanty" userId="" providerId="" clId="Web-{A2471CBA-4FBB-4318-AD0C-7EF61C1E2DD7}" dt="2024-04-29T07:07:33.326" v="409"/>
      <pc:docMkLst>
        <pc:docMk/>
      </pc:docMkLst>
      <pc:sldChg chg="modSp">
        <pc:chgData name="Prabir Mohanty" userId="" providerId="" clId="Web-{A2471CBA-4FBB-4318-AD0C-7EF61C1E2DD7}" dt="2024-04-29T07:07:33.326" v="409"/>
        <pc:sldMkLst>
          <pc:docMk/>
          <pc:sldMk cId="2337447902" sldId="2147471545"/>
        </pc:sldMkLst>
        <pc:graphicFrameChg chg="mod modGraphic">
          <ac:chgData name="Prabir Mohanty" userId="" providerId="" clId="Web-{A2471CBA-4FBB-4318-AD0C-7EF61C1E2DD7}" dt="2024-04-29T07:06:44.170" v="405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A2471CBA-4FBB-4318-AD0C-7EF61C1E2DD7}" dt="2024-04-29T07:07:33.326" v="409"/>
          <ac:graphicFrameMkLst>
            <pc:docMk/>
            <pc:sldMk cId="2337447902" sldId="2147471545"/>
            <ac:graphicFrameMk id="5" creationId="{342BE944-F5FA-643B-E773-6DD5CA5721F7}"/>
          </ac:graphicFrameMkLst>
        </pc:graphicFrameChg>
        <pc:graphicFrameChg chg="mod modGraphic">
          <ac:chgData name="Prabir Mohanty" userId="" providerId="" clId="Web-{A2471CBA-4FBB-4318-AD0C-7EF61C1E2DD7}" dt="2024-04-29T07:03:36.733" v="95"/>
          <ac:graphicFrameMkLst>
            <pc:docMk/>
            <pc:sldMk cId="2337447902" sldId="2147471545"/>
            <ac:graphicFrameMk id="12" creationId="{6A639D5A-CB83-9E3E-6634-E8681ED99BE8}"/>
          </ac:graphicFrameMkLst>
        </pc:graphicFrameChg>
      </pc:sldChg>
    </pc:docChg>
  </pc:docChgLst>
  <pc:docChgLst>
    <pc:chgData name="Venkata Ramana Devisetty" clId="Web-{8A784FEE-513E-48A2-B32A-29532CFB8C5B}"/>
    <pc:docChg chg="modSld">
      <pc:chgData name="Venkata Ramana Devisetty" userId="" providerId="" clId="Web-{8A784FEE-513E-48A2-B32A-29532CFB8C5B}" dt="2024-04-12T08:47:40.015" v="15"/>
      <pc:docMkLst>
        <pc:docMk/>
      </pc:docMkLst>
      <pc:sldChg chg="modSp">
        <pc:chgData name="Venkata Ramana Devisetty" userId="" providerId="" clId="Web-{8A784FEE-513E-48A2-B32A-29532CFB8C5B}" dt="2024-04-12T08:47:40.015" v="15"/>
        <pc:sldMkLst>
          <pc:docMk/>
          <pc:sldMk cId="484853796" sldId="2147471546"/>
        </pc:sldMkLst>
        <pc:graphicFrameChg chg="mod modGraphic">
          <ac:chgData name="Venkata Ramana Devisetty" userId="" providerId="" clId="Web-{8A784FEE-513E-48A2-B32A-29532CFB8C5B}" dt="2024-04-12T08:47:40.015" v="15"/>
          <ac:graphicFrameMkLst>
            <pc:docMk/>
            <pc:sldMk cId="484853796" sldId="2147471546"/>
            <ac:graphicFrameMk id="6" creationId="{EA19DE38-1D48-653E-B320-A3E35B4045A0}"/>
          </ac:graphicFrameMkLst>
        </pc:graphicFrameChg>
      </pc:sldChg>
    </pc:docChg>
  </pc:docChgLst>
  <pc:docChgLst>
    <pc:chgData name="Prabir Mohanty" clId="Web-{07066448-071D-4961-917B-AC60619F2E6D}"/>
    <pc:docChg chg="modSld">
      <pc:chgData name="Prabir Mohanty" userId="" providerId="" clId="Web-{07066448-071D-4961-917B-AC60619F2E6D}" dt="2023-11-17T10:45:49.512" v="213"/>
      <pc:docMkLst>
        <pc:docMk/>
      </pc:docMkLst>
      <pc:sldChg chg="modSp">
        <pc:chgData name="Prabir Mohanty" userId="" providerId="" clId="Web-{07066448-071D-4961-917B-AC60619F2E6D}" dt="2023-11-17T10:45:49.512" v="213"/>
        <pc:sldMkLst>
          <pc:docMk/>
          <pc:sldMk cId="2337447902" sldId="2147471545"/>
        </pc:sldMkLst>
        <pc:graphicFrameChg chg="mod modGraphic">
          <ac:chgData name="Prabir Mohanty" userId="" providerId="" clId="Web-{07066448-071D-4961-917B-AC60619F2E6D}" dt="2023-11-17T10:45:49.512" v="213"/>
          <ac:graphicFrameMkLst>
            <pc:docMk/>
            <pc:sldMk cId="2337447902" sldId="2147471545"/>
            <ac:graphicFrameMk id="3" creationId="{8358FC4A-0CB3-ED5F-C64F-CE359FABD67D}"/>
          </ac:graphicFrameMkLst>
        </pc:graphicFrameChg>
        <pc:graphicFrameChg chg="mod modGraphic">
          <ac:chgData name="Prabir Mohanty" userId="" providerId="" clId="Web-{07066448-071D-4961-917B-AC60619F2E6D}" dt="2023-11-17T10:45:14.011" v="119"/>
          <ac:graphicFrameMkLst>
            <pc:docMk/>
            <pc:sldMk cId="2337447902" sldId="2147471545"/>
            <ac:graphicFrameMk id="9" creationId="{65CCCD94-F1D8-7A8A-D346-DAA86444260C}"/>
          </ac:graphicFrameMkLst>
        </pc:graphicFrameChg>
        <pc:graphicFrameChg chg="mod modGraphic">
          <ac:chgData name="Prabir Mohanty" userId="" providerId="" clId="Web-{07066448-071D-4961-917B-AC60619F2E6D}" dt="2023-11-17T10:43:22.666" v="21"/>
          <ac:graphicFrameMkLst>
            <pc:docMk/>
            <pc:sldMk cId="2337447902" sldId="2147471545"/>
            <ac:graphicFrameMk id="12" creationId="{6A639D5A-CB83-9E3E-6634-E8681ED99BE8}"/>
          </ac:graphicFrameMkLst>
        </pc:graphicFrameChg>
      </pc:sldChg>
    </pc:docChg>
  </pc:docChgLst>
  <pc:docChgLst>
    <pc:chgData name="Guruprasad Ramesh" clId="Web-{25F9B789-D360-49A6-959A-E7E13945287F}"/>
    <pc:docChg chg="modSld">
      <pc:chgData name="Guruprasad Ramesh" userId="" providerId="" clId="Web-{25F9B789-D360-49A6-959A-E7E13945287F}" dt="2024-01-25T12:53:28.203" v="313"/>
      <pc:docMkLst>
        <pc:docMk/>
      </pc:docMkLst>
      <pc:sldChg chg="modSp">
        <pc:chgData name="Guruprasad Ramesh" userId="" providerId="" clId="Web-{25F9B789-D360-49A6-959A-E7E13945287F}" dt="2024-01-25T12:53:28.203" v="313"/>
        <pc:sldMkLst>
          <pc:docMk/>
          <pc:sldMk cId="3372091551" sldId="2147471543"/>
        </pc:sldMkLst>
        <pc:graphicFrameChg chg="mod modGraphic">
          <ac:chgData name="Guruprasad Ramesh" userId="" providerId="" clId="Web-{25F9B789-D360-49A6-959A-E7E13945287F}" dt="2024-01-25T12:47:33.042" v="43"/>
          <ac:graphicFrameMkLst>
            <pc:docMk/>
            <pc:sldMk cId="3372091551" sldId="2147471543"/>
            <ac:graphicFrameMk id="2" creationId="{6FA1B12E-F1FE-8D5E-2C3B-503520197D66}"/>
          </ac:graphicFrameMkLst>
        </pc:graphicFrameChg>
        <pc:graphicFrameChg chg="mod modGraphic">
          <ac:chgData name="Guruprasad Ramesh" userId="" providerId="" clId="Web-{25F9B789-D360-49A6-959A-E7E13945287F}" dt="2024-01-25T12:53:16.375" v="312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Guruprasad Ramesh" userId="" providerId="" clId="Web-{25F9B789-D360-49A6-959A-E7E13945287F}" dt="2024-01-25T12:49:33.497" v="60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  <pc:graphicFrameChg chg="mod modGraphic">
          <ac:chgData name="Guruprasad Ramesh" userId="" providerId="" clId="Web-{25F9B789-D360-49A6-959A-E7E13945287F}" dt="2024-01-25T12:53:28.203" v="313"/>
          <ac:graphicFrameMkLst>
            <pc:docMk/>
            <pc:sldMk cId="3372091551" sldId="2147471543"/>
            <ac:graphicFrameMk id="6" creationId="{31F6D001-78F3-4B8B-872D-36E57CD1A630}"/>
          </ac:graphicFrameMkLst>
        </pc:graphicFrameChg>
        <pc:graphicFrameChg chg="mod modGraphic">
          <ac:chgData name="Guruprasad Ramesh" userId="" providerId="" clId="Web-{25F9B789-D360-49A6-959A-E7E13945287F}" dt="2024-01-25T12:49:24.043" v="59" actId="1076"/>
          <ac:graphicFrameMkLst>
            <pc:docMk/>
            <pc:sldMk cId="3372091551" sldId="2147471543"/>
            <ac:graphicFrameMk id="13" creationId="{0D02558B-A3BA-7F14-B8A1-9EDE93F4A36A}"/>
          </ac:graphicFrameMkLst>
        </pc:graphicFrameChg>
      </pc:sldChg>
    </pc:docChg>
  </pc:docChgLst>
  <pc:docChgLst>
    <pc:chgData name="Abhishek Kumar" clId="Web-{3E22F48B-7E9D-40AC-9095-357D884890BA}"/>
    <pc:docChg chg="modSld sldOrd">
      <pc:chgData name="Abhishek Kumar" userId="" providerId="" clId="Web-{3E22F48B-7E9D-40AC-9095-357D884890BA}" dt="2024-07-01T08:10:31.124" v="530"/>
      <pc:docMkLst>
        <pc:docMk/>
      </pc:docMkLst>
      <pc:sldChg chg="ord">
        <pc:chgData name="Abhishek Kumar" userId="" providerId="" clId="Web-{3E22F48B-7E9D-40AC-9095-357D884890BA}" dt="2024-07-01T06:59:03.129" v="0"/>
        <pc:sldMkLst>
          <pc:docMk/>
          <pc:sldMk cId="2337447902" sldId="2147471545"/>
        </pc:sldMkLst>
      </pc:sldChg>
      <pc:sldChg chg="addSp delSp modSp">
        <pc:chgData name="Abhishek Kumar" userId="" providerId="" clId="Web-{3E22F48B-7E9D-40AC-9095-357D884890BA}" dt="2024-07-01T08:10:31.124" v="530"/>
        <pc:sldMkLst>
          <pc:docMk/>
          <pc:sldMk cId="373300723" sldId="2147471547"/>
        </pc:sldMkLst>
        <pc:graphicFrameChg chg="mod modGraphic">
          <ac:chgData name="Abhishek Kumar" userId="" providerId="" clId="Web-{3E22F48B-7E9D-40AC-9095-357D884890BA}" dt="2024-07-01T08:10:31.124" v="530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3E22F48B-7E9D-40AC-9095-357D884890BA}" dt="2024-07-01T07:38:16.351" v="62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  <pc:picChg chg="add mod">
          <ac:chgData name="Abhishek Kumar" userId="" providerId="" clId="Web-{3E22F48B-7E9D-40AC-9095-357D884890BA}" dt="2024-07-01T07:19:36.550" v="32" actId="14100"/>
          <ac:picMkLst>
            <pc:docMk/>
            <pc:sldMk cId="373300723" sldId="2147471547"/>
            <ac:picMk id="9" creationId="{F73582AE-A3E4-B9B4-074E-6E95291B5660}"/>
          </ac:picMkLst>
        </pc:picChg>
        <pc:picChg chg="del">
          <ac:chgData name="Abhishek Kumar" userId="" providerId="" clId="Web-{3E22F48B-7E9D-40AC-9095-357D884890BA}" dt="2024-07-01T07:19:14.831" v="24"/>
          <ac:picMkLst>
            <pc:docMk/>
            <pc:sldMk cId="373300723" sldId="2147471547"/>
            <ac:picMk id="10" creationId="{C301A3E6-4DA0-8E37-74CF-F880D4CF197E}"/>
          </ac:picMkLst>
        </pc:picChg>
      </pc:sldChg>
    </pc:docChg>
  </pc:docChgLst>
  <pc:docChgLst>
    <pc:chgData name="Rajesh Kathulapalli" clId="Web-{4F2346CA-B058-467B-A527-A4976ADF8BEC}"/>
    <pc:docChg chg="modSld">
      <pc:chgData name="Rajesh Kathulapalli" userId="" providerId="" clId="Web-{4F2346CA-B058-467B-A527-A4976ADF8BEC}" dt="2024-02-19T07:21:39.483" v="309"/>
      <pc:docMkLst>
        <pc:docMk/>
      </pc:docMkLst>
      <pc:sldChg chg="modSp">
        <pc:chgData name="Rajesh Kathulapalli" userId="" providerId="" clId="Web-{4F2346CA-B058-467B-A527-A4976ADF8BEC}" dt="2024-02-19T07:21:39.483" v="309"/>
        <pc:sldMkLst>
          <pc:docMk/>
          <pc:sldMk cId="3372091551" sldId="2147471543"/>
        </pc:sldMkLst>
        <pc:graphicFrameChg chg="mod modGraphic">
          <ac:chgData name="Rajesh Kathulapalli" userId="" providerId="" clId="Web-{4F2346CA-B058-467B-A527-A4976ADF8BEC}" dt="2024-02-19T07:18:59.512" v="257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  <pc:graphicFrameChg chg="mod modGraphic">
          <ac:chgData name="Rajesh Kathulapalli" userId="" providerId="" clId="Web-{4F2346CA-B058-467B-A527-A4976ADF8BEC}" dt="2024-02-19T07:21:39.483" v="309"/>
          <ac:graphicFrameMkLst>
            <pc:docMk/>
            <pc:sldMk cId="3372091551" sldId="2147471543"/>
            <ac:graphicFrameMk id="5" creationId="{140EC14E-1791-8B7E-071A-BD0828D44234}"/>
          </ac:graphicFrameMkLst>
        </pc:graphicFrameChg>
      </pc:sldChg>
    </pc:docChg>
  </pc:docChgLst>
  <pc:docChgLst>
    <pc:chgData name="Vankayala Jipsa Rao" clId="Web-{3B1673FB-9109-41D0-BE08-7710390B0B89}"/>
    <pc:docChg chg="modSld">
      <pc:chgData name="Vankayala Jipsa Rao" userId="" providerId="" clId="Web-{3B1673FB-9109-41D0-BE08-7710390B0B89}" dt="2023-10-30T10:19:17.187" v="475"/>
      <pc:docMkLst>
        <pc:docMk/>
      </pc:docMkLst>
      <pc:sldChg chg="modSp">
        <pc:chgData name="Vankayala Jipsa Rao" userId="" providerId="" clId="Web-{3B1673FB-9109-41D0-BE08-7710390B0B89}" dt="2023-10-30T10:19:17.187" v="475"/>
        <pc:sldMkLst>
          <pc:docMk/>
          <pc:sldMk cId="1768006258" sldId="2147471549"/>
        </pc:sldMkLst>
        <pc:graphicFrameChg chg="modGraphic">
          <ac:chgData name="Vankayala Jipsa Rao" userId="" providerId="" clId="Web-{3B1673FB-9109-41D0-BE08-7710390B0B89}" dt="2023-10-30T10:18:10.936" v="467"/>
          <ac:graphicFrameMkLst>
            <pc:docMk/>
            <pc:sldMk cId="1768006258" sldId="2147471549"/>
            <ac:graphicFrameMk id="2" creationId="{60711066-0F4D-DBC4-C2F1-C9906EE246C3}"/>
          </ac:graphicFrameMkLst>
        </pc:graphicFrameChg>
        <pc:graphicFrameChg chg="mod modGraphic">
          <ac:chgData name="Vankayala Jipsa Rao" userId="" providerId="" clId="Web-{3B1673FB-9109-41D0-BE08-7710390B0B89}" dt="2023-10-30T10:17:04.795" v="428"/>
          <ac:graphicFrameMkLst>
            <pc:docMk/>
            <pc:sldMk cId="1768006258" sldId="2147471549"/>
            <ac:graphicFrameMk id="3" creationId="{9BAE3D0F-4D7D-0807-A3DE-E6C78295E9BF}"/>
          </ac:graphicFrameMkLst>
        </pc:graphicFrameChg>
        <pc:graphicFrameChg chg="mod modGraphic">
          <ac:chgData name="Vankayala Jipsa Rao" userId="" providerId="" clId="Web-{3B1673FB-9109-41D0-BE08-7710390B0B89}" dt="2023-10-30T10:19:17.187" v="475"/>
          <ac:graphicFrameMkLst>
            <pc:docMk/>
            <pc:sldMk cId="1768006258" sldId="2147471549"/>
            <ac:graphicFrameMk id="11" creationId="{3AB5EECF-9B93-DDAC-8067-12C956EC7362}"/>
          </ac:graphicFrameMkLst>
        </pc:graphicFrameChg>
        <pc:graphicFrameChg chg="mod modGraphic">
          <ac:chgData name="Vankayala Jipsa Rao" userId="" providerId="" clId="Web-{3B1673FB-9109-41D0-BE08-7710390B0B89}" dt="2023-10-30T10:17:38.498" v="466"/>
          <ac:graphicFrameMkLst>
            <pc:docMk/>
            <pc:sldMk cId="1768006258" sldId="2147471549"/>
            <ac:graphicFrameMk id="13" creationId="{B564EF8E-ECBF-6620-CF74-D653B3557AD5}"/>
          </ac:graphicFrameMkLst>
        </pc:graphicFrameChg>
      </pc:sldChg>
    </pc:docChg>
  </pc:docChgLst>
  <pc:docChgLst>
    <pc:chgData name="Lakshmi Prathyusha Bellam" clId="Web-{836D7C5B-732F-4E1A-AEDC-279956EE77EA}"/>
    <pc:docChg chg="addSld delSld modSld sldOrd">
      <pc:chgData name="Lakshmi Prathyusha Bellam" userId="" providerId="" clId="Web-{836D7C5B-732F-4E1A-AEDC-279956EE77EA}" dt="2024-03-17T16:50:54.525" v="10"/>
      <pc:docMkLst>
        <pc:docMk/>
      </pc:docMkLst>
      <pc:sldChg chg="del">
        <pc:chgData name="Lakshmi Prathyusha Bellam" userId="" providerId="" clId="Web-{836D7C5B-732F-4E1A-AEDC-279956EE77EA}" dt="2024-03-17T16:50:21.836" v="0"/>
        <pc:sldMkLst>
          <pc:docMk/>
          <pc:sldMk cId="931804171" sldId="2147477667"/>
        </pc:sldMkLst>
      </pc:sldChg>
      <pc:sldChg chg="modSp add ord">
        <pc:chgData name="Lakshmi Prathyusha Bellam" userId="" providerId="" clId="Web-{836D7C5B-732F-4E1A-AEDC-279956EE77EA}" dt="2024-03-17T16:50:54.525" v="10"/>
        <pc:sldMkLst>
          <pc:docMk/>
          <pc:sldMk cId="275406350" sldId="2147477669"/>
        </pc:sldMkLst>
        <pc:graphicFrameChg chg="mod modGraphic">
          <ac:chgData name="Lakshmi Prathyusha Bellam" userId="" providerId="" clId="Web-{836D7C5B-732F-4E1A-AEDC-279956EE77EA}" dt="2024-03-17T16:50:54.525" v="10"/>
          <ac:graphicFrameMkLst>
            <pc:docMk/>
            <pc:sldMk cId="275406350" sldId="2147477669"/>
            <ac:graphicFrameMk id="3" creationId="{D6605946-BD9A-C8CB-6C75-9B7D27957C16}"/>
          </ac:graphicFrameMkLst>
        </pc:graphicFrameChg>
      </pc:sldChg>
    </pc:docChg>
  </pc:docChgLst>
  <pc:docChgLst>
    <pc:chgData name="Niveditha Madiri" clId="Web-{851A01B5-67E5-4EFF-8321-804C013ECCD9}"/>
    <pc:docChg chg="modSld">
      <pc:chgData name="Niveditha Madiri" userId="" providerId="" clId="Web-{851A01B5-67E5-4EFF-8321-804C013ECCD9}" dt="2023-11-20T07:26:24.923" v="67"/>
      <pc:docMkLst>
        <pc:docMk/>
      </pc:docMkLst>
      <pc:sldChg chg="modSp">
        <pc:chgData name="Niveditha Madiri" userId="" providerId="" clId="Web-{851A01B5-67E5-4EFF-8321-804C013ECCD9}" dt="2023-11-20T07:26:24.923" v="67"/>
        <pc:sldMkLst>
          <pc:docMk/>
          <pc:sldMk cId="3524939644" sldId="2147477648"/>
        </pc:sldMkLst>
        <pc:graphicFrameChg chg="mod modGraphic">
          <ac:chgData name="Niveditha Madiri" userId="" providerId="" clId="Web-{851A01B5-67E5-4EFF-8321-804C013ECCD9}" dt="2023-11-20T07:26:24.923" v="67"/>
          <ac:graphicFrameMkLst>
            <pc:docMk/>
            <pc:sldMk cId="3524939644" sldId="2147477648"/>
            <ac:graphicFrameMk id="6" creationId="{23C59F0F-8EFA-B168-E397-EDAC57FD794B}"/>
          </ac:graphicFrameMkLst>
        </pc:graphicFrameChg>
        <pc:graphicFrameChg chg="mod modGraphic">
          <ac:chgData name="Niveditha Madiri" userId="" providerId="" clId="Web-{851A01B5-67E5-4EFF-8321-804C013ECCD9}" dt="2023-11-20T07:26:02.813" v="3"/>
          <ac:graphicFrameMkLst>
            <pc:docMk/>
            <pc:sldMk cId="3524939644" sldId="2147477648"/>
            <ac:graphicFrameMk id="13" creationId="{A3E6570F-FC63-069B-0E4A-21B5BD603FD0}"/>
          </ac:graphicFrameMkLst>
        </pc:graphicFrameChg>
      </pc:sldChg>
    </pc:docChg>
  </pc:docChgLst>
  <pc:docChgLst>
    <pc:chgData name="Abhishek Kumar" clId="Web-{34E21C49-E81D-4C82-ADE2-82AA98C6BCF6}"/>
    <pc:docChg chg="modSld">
      <pc:chgData name="Abhishek Kumar" userId="" providerId="" clId="Web-{34E21C49-E81D-4C82-ADE2-82AA98C6BCF6}" dt="2024-02-26T12:00:40.534" v="25"/>
      <pc:docMkLst>
        <pc:docMk/>
      </pc:docMkLst>
      <pc:sldChg chg="modSp">
        <pc:chgData name="Abhishek Kumar" userId="" providerId="" clId="Web-{34E21C49-E81D-4C82-ADE2-82AA98C6BCF6}" dt="2024-02-26T12:00:40.534" v="25"/>
        <pc:sldMkLst>
          <pc:docMk/>
          <pc:sldMk cId="373300723" sldId="2147471547"/>
        </pc:sldMkLst>
        <pc:graphicFrameChg chg="mod modGraphic">
          <ac:chgData name="Abhishek Kumar" userId="" providerId="" clId="Web-{34E21C49-E81D-4C82-ADE2-82AA98C6BCF6}" dt="2024-02-26T12:00:40.534" v="25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</pc:sldChg>
    </pc:docChg>
  </pc:docChgLst>
  <pc:docChgLst>
    <pc:chgData name="Banasree Maji" clId="Web-{2C659CEF-C55D-4866-A461-FF8073112691}"/>
    <pc:docChg chg="modSld">
      <pc:chgData name="Banasree Maji" userId="" providerId="" clId="Web-{2C659CEF-C55D-4866-A461-FF8073112691}" dt="2023-11-20T00:02:54.071" v="111" actId="20577"/>
      <pc:docMkLst>
        <pc:docMk/>
      </pc:docMkLst>
      <pc:sldChg chg="modSp">
        <pc:chgData name="Banasree Maji" userId="" providerId="" clId="Web-{2C659CEF-C55D-4866-A461-FF8073112691}" dt="2023-11-20T00:02:54.071" v="111" actId="20577"/>
        <pc:sldMkLst>
          <pc:docMk/>
          <pc:sldMk cId="3590591741" sldId="2147471537"/>
        </pc:sldMkLst>
        <pc:spChg chg="mod">
          <ac:chgData name="Banasree Maji" userId="" providerId="" clId="Web-{2C659CEF-C55D-4866-A461-FF8073112691}" dt="2023-11-19T23:57:20.989" v="20" actId="20577"/>
          <ac:spMkLst>
            <pc:docMk/>
            <pc:sldMk cId="3590591741" sldId="2147471537"/>
            <ac:spMk id="6" creationId="{0CE4A258-937E-130F-AC4F-1DD61847A1E4}"/>
          </ac:spMkLst>
        </pc:spChg>
        <pc:spChg chg="mod">
          <ac:chgData name="Banasree Maji" userId="" providerId="" clId="Web-{2C659CEF-C55D-4866-A461-FF8073112691}" dt="2023-11-20T00:02:54.071" v="111" actId="20577"/>
          <ac:spMkLst>
            <pc:docMk/>
            <pc:sldMk cId="3590591741" sldId="2147471537"/>
            <ac:spMk id="979" creationId="{00000000-0000-0000-0000-000000000000}"/>
          </ac:spMkLst>
        </pc:spChg>
        <pc:graphicFrameChg chg="mod modGraphic">
          <ac:chgData name="Banasree Maji" userId="" providerId="" clId="Web-{2C659CEF-C55D-4866-A461-FF8073112691}" dt="2023-11-20T00:00:40.616" v="96"/>
          <ac:graphicFrameMkLst>
            <pc:docMk/>
            <pc:sldMk cId="3590591741" sldId="2147471537"/>
            <ac:graphicFrameMk id="2" creationId="{6417E0F5-C294-3F70-1687-571D8ED60401}"/>
          </ac:graphicFrameMkLst>
        </pc:graphicFrameChg>
        <pc:graphicFrameChg chg="mod modGraphic">
          <ac:chgData name="Banasree Maji" userId="" providerId="" clId="Web-{2C659CEF-C55D-4866-A461-FF8073112691}" dt="2023-11-19T23:59:15.303" v="84"/>
          <ac:graphicFrameMkLst>
            <pc:docMk/>
            <pc:sldMk cId="3590591741" sldId="2147471537"/>
            <ac:graphicFrameMk id="3" creationId="{F95AFA28-6C97-C9E2-D944-E47A56AC1501}"/>
          </ac:graphicFrameMkLst>
        </pc:graphicFrameChg>
        <pc:graphicFrameChg chg="mod modGraphic">
          <ac:chgData name="Banasree Maji" userId="" providerId="" clId="Web-{2C659CEF-C55D-4866-A461-FF8073112691}" dt="2023-11-20T00:01:44.976" v="110"/>
          <ac:graphicFrameMkLst>
            <pc:docMk/>
            <pc:sldMk cId="3590591741" sldId="2147471537"/>
            <ac:graphicFrameMk id="10" creationId="{6D245ECE-5EC2-DBF5-A9DC-925A1F4CBC51}"/>
          </ac:graphicFrameMkLst>
        </pc:graphicFrameChg>
        <pc:graphicFrameChg chg="mod modGraphic">
          <ac:chgData name="Banasree Maji" userId="" providerId="" clId="Web-{2C659CEF-C55D-4866-A461-FF8073112691}" dt="2023-11-19T23:58:31.912" v="68"/>
          <ac:graphicFrameMkLst>
            <pc:docMk/>
            <pc:sldMk cId="3590591741" sldId="2147471537"/>
            <ac:graphicFrameMk id="12" creationId="{43AF9754-C076-8993-0283-2766F4F8A8F8}"/>
          </ac:graphicFrameMkLst>
        </pc:graphicFrameChg>
      </pc:sldChg>
    </pc:docChg>
  </pc:docChgLst>
  <pc:docChgLst>
    <pc:chgData name="Ramyasree Pattem" clId="Web-{0787AE30-9F70-44E5-A924-7E01648DF1DE}"/>
    <pc:docChg chg="modSld">
      <pc:chgData name="Ramyasree Pattem" userId="" providerId="" clId="Web-{0787AE30-9F70-44E5-A924-7E01648DF1DE}" dt="2023-10-27T12:26:15.418" v="330"/>
      <pc:docMkLst>
        <pc:docMk/>
      </pc:docMkLst>
      <pc:sldChg chg="modSp">
        <pc:chgData name="Ramyasree Pattem" userId="" providerId="" clId="Web-{0787AE30-9F70-44E5-A924-7E01648DF1DE}" dt="2023-10-27T12:26:15.418" v="330"/>
        <pc:sldMkLst>
          <pc:docMk/>
          <pc:sldMk cId="4232973158" sldId="2147471542"/>
        </pc:sldMkLst>
        <pc:graphicFrameChg chg="mod modGraphic">
          <ac:chgData name="Ramyasree Pattem" userId="" providerId="" clId="Web-{0787AE30-9F70-44E5-A924-7E01648DF1DE}" dt="2023-10-27T12:26:15.418" v="330"/>
          <ac:graphicFrameMkLst>
            <pc:docMk/>
            <pc:sldMk cId="4232973158" sldId="2147471542"/>
            <ac:graphicFrameMk id="5" creationId="{DE1B2208-080E-6D67-CEA5-5915B7A4F3DD}"/>
          </ac:graphicFrameMkLst>
        </pc:graphicFrameChg>
      </pc:sldChg>
    </pc:docChg>
  </pc:docChgLst>
  <pc:docChgLst>
    <pc:chgData name="Rajesh Kathulapalli" clId="Web-{66FB9FEC-C5AD-440A-8626-53F1E519CD79}"/>
    <pc:docChg chg="modSld">
      <pc:chgData name="Rajesh Kathulapalli" userId="" providerId="" clId="Web-{66FB9FEC-C5AD-440A-8626-53F1E519CD79}" dt="2024-03-04T11:07:07.596" v="31"/>
      <pc:docMkLst>
        <pc:docMk/>
      </pc:docMkLst>
      <pc:sldChg chg="modSp">
        <pc:chgData name="Rajesh Kathulapalli" userId="" providerId="" clId="Web-{66FB9FEC-C5AD-440A-8626-53F1E519CD79}" dt="2024-03-04T11:07:07.596" v="31"/>
        <pc:sldMkLst>
          <pc:docMk/>
          <pc:sldMk cId="3372091551" sldId="2147471543"/>
        </pc:sldMkLst>
        <pc:graphicFrameChg chg="mod modGraphic">
          <ac:chgData name="Rajesh Kathulapalli" userId="" providerId="" clId="Web-{66FB9FEC-C5AD-440A-8626-53F1E519CD79}" dt="2024-03-04T11:07:07.596" v="31"/>
          <ac:graphicFrameMkLst>
            <pc:docMk/>
            <pc:sldMk cId="3372091551" sldId="2147471543"/>
            <ac:graphicFrameMk id="13" creationId="{0D02558B-A3BA-7F14-B8A1-9EDE93F4A36A}"/>
          </ac:graphicFrameMkLst>
        </pc:graphicFrameChg>
      </pc:sldChg>
    </pc:docChg>
  </pc:docChgLst>
  <pc:docChgLst>
    <pc:chgData name="Guruprasad Ramesh" clId="Web-{9B426445-5B5D-4A10-8E72-821D749C0A92}"/>
    <pc:docChg chg="modSld">
      <pc:chgData name="Guruprasad Ramesh" userId="" providerId="" clId="Web-{9B426445-5B5D-4A10-8E72-821D749C0A92}" dt="2023-10-30T07:12:44.226" v="541"/>
      <pc:docMkLst>
        <pc:docMk/>
      </pc:docMkLst>
      <pc:sldChg chg="modSp">
        <pc:chgData name="Guruprasad Ramesh" userId="" providerId="" clId="Web-{9B426445-5B5D-4A10-8E72-821D749C0A92}" dt="2023-10-30T07:12:44.226" v="541"/>
        <pc:sldMkLst>
          <pc:docMk/>
          <pc:sldMk cId="3372091551" sldId="2147471543"/>
        </pc:sldMkLst>
        <pc:graphicFrameChg chg="mod modGraphic">
          <ac:chgData name="Guruprasad Ramesh" userId="" providerId="" clId="Web-{9B426445-5B5D-4A10-8E72-821D749C0A92}" dt="2023-10-30T07:12:44.226" v="541"/>
          <ac:graphicFrameMkLst>
            <pc:docMk/>
            <pc:sldMk cId="3372091551" sldId="2147471543"/>
            <ac:graphicFrameMk id="3" creationId="{E3D7ED0B-83B7-5129-9091-4F9742CE61E6}"/>
          </ac:graphicFrameMkLst>
        </pc:graphicFrameChg>
      </pc:sldChg>
    </pc:docChg>
  </pc:docChgLst>
  <pc:docChgLst>
    <pc:chgData name="Brijesh Gupta" clId="Web-{9178D404-E970-42B5-9490-570D6B3C9CA7}"/>
    <pc:docChg chg="modSld">
      <pc:chgData name="Brijesh Gupta" userId="" providerId="" clId="Web-{9178D404-E970-42B5-9490-570D6B3C9CA7}" dt="2024-01-29T05:07:18.858" v="783"/>
      <pc:docMkLst>
        <pc:docMk/>
      </pc:docMkLst>
      <pc:sldChg chg="modSp">
        <pc:chgData name="Brijesh Gupta" userId="" providerId="" clId="Web-{9178D404-E970-42B5-9490-570D6B3C9CA7}" dt="2024-01-29T05:07:18.858" v="783"/>
        <pc:sldMkLst>
          <pc:docMk/>
          <pc:sldMk cId="3069475017" sldId="2147477653"/>
        </pc:sldMkLst>
        <pc:graphicFrameChg chg="mod modGraphic">
          <ac:chgData name="Brijesh Gupta" userId="" providerId="" clId="Web-{9178D404-E970-42B5-9490-570D6B3C9CA7}" dt="2024-01-29T05:07:18.858" v="783"/>
          <ac:graphicFrameMkLst>
            <pc:docMk/>
            <pc:sldMk cId="3069475017" sldId="2147477653"/>
            <ac:graphicFrameMk id="10" creationId="{6D245ECE-5EC2-DBF5-A9DC-925A1F4CBC51}"/>
          </ac:graphicFrameMkLst>
        </pc:graphicFrameChg>
      </pc:sldChg>
    </pc:docChg>
  </pc:docChgLst>
  <pc:docChgLst>
    <pc:chgData name="Bandi Ganesh" clId="Web-{1A9AF8C8-5BB0-43CC-8574-D630C36F62C8}"/>
    <pc:docChg chg="modSld">
      <pc:chgData name="Bandi Ganesh" userId="" providerId="" clId="Web-{1A9AF8C8-5BB0-43CC-8574-D630C36F62C8}" dt="2024-04-01T07:51:00.493" v="781"/>
      <pc:docMkLst>
        <pc:docMk/>
      </pc:docMkLst>
      <pc:sldChg chg="modSp">
        <pc:chgData name="Bandi Ganesh" userId="" providerId="" clId="Web-{1A9AF8C8-5BB0-43CC-8574-D630C36F62C8}" dt="2024-04-01T07:51:00.493" v="781"/>
        <pc:sldMkLst>
          <pc:docMk/>
          <pc:sldMk cId="3051149279" sldId="2147471548"/>
        </pc:sldMkLst>
        <pc:graphicFrameChg chg="mod modGraphic">
          <ac:chgData name="Bandi Ganesh" userId="" providerId="" clId="Web-{1A9AF8C8-5BB0-43CC-8574-D630C36F62C8}" dt="2024-04-01T07:43:26.387" v="663"/>
          <ac:graphicFrameMkLst>
            <pc:docMk/>
            <pc:sldMk cId="3051149279" sldId="2147471548"/>
            <ac:graphicFrameMk id="2" creationId="{CEC32F26-6EB6-3FB6-AFC2-A29D7FAEA4D5}"/>
          </ac:graphicFrameMkLst>
        </pc:graphicFrameChg>
        <pc:graphicFrameChg chg="mod modGraphic">
          <ac:chgData name="Bandi Ganesh" userId="" providerId="" clId="Web-{1A9AF8C8-5BB0-43CC-8574-D630C36F62C8}" dt="2024-04-01T07:41:41.106" v="629"/>
          <ac:graphicFrameMkLst>
            <pc:docMk/>
            <pc:sldMk cId="3051149279" sldId="2147471548"/>
            <ac:graphicFrameMk id="3" creationId="{93248D1B-9394-9C97-D167-108090CEF4ED}"/>
          </ac:graphicFrameMkLst>
        </pc:graphicFrameChg>
        <pc:graphicFrameChg chg="mod modGraphic">
          <ac:chgData name="Bandi Ganesh" userId="" providerId="" clId="Web-{1A9AF8C8-5BB0-43CC-8574-D630C36F62C8}" dt="2024-04-01T07:48:24.978" v="731"/>
          <ac:graphicFrameMkLst>
            <pc:docMk/>
            <pc:sldMk cId="3051149279" sldId="2147471548"/>
            <ac:graphicFrameMk id="5" creationId="{D4755AB4-4E32-89AB-1BD8-67C978ADCE17}"/>
          </ac:graphicFrameMkLst>
        </pc:graphicFrameChg>
        <pc:graphicFrameChg chg="mod modGraphic">
          <ac:chgData name="Bandi Ganesh" userId="" providerId="" clId="Web-{1A9AF8C8-5BB0-43CC-8574-D630C36F62C8}" dt="2024-04-01T07:51:00.493" v="781"/>
          <ac:graphicFrameMkLst>
            <pc:docMk/>
            <pc:sldMk cId="3051149279" sldId="2147471548"/>
            <ac:graphicFrameMk id="6" creationId="{BE3CD01B-6E13-098D-E33E-25732DF3531D}"/>
          </ac:graphicFrameMkLst>
        </pc:graphicFrameChg>
        <pc:graphicFrameChg chg="mod modGraphic">
          <ac:chgData name="Bandi Ganesh" userId="" providerId="" clId="Web-{1A9AF8C8-5BB0-43CC-8574-D630C36F62C8}" dt="2024-04-01T07:50:20.743" v="773"/>
          <ac:graphicFrameMkLst>
            <pc:docMk/>
            <pc:sldMk cId="3051149279" sldId="2147471548"/>
            <ac:graphicFrameMk id="13" creationId="{AE71077A-EA40-9BA0-CB86-21CEE5CBC186}"/>
          </ac:graphicFrameMkLst>
        </pc:graphicFrameChg>
      </pc:sldChg>
    </pc:docChg>
  </pc:docChgLst>
  <pc:docChgLst>
    <pc:chgData name="Digo George" clId="Web-{19157EC3-EEA1-408C-8D18-65A02C7674E6}"/>
    <pc:docChg chg="modSld">
      <pc:chgData name="Digo George" userId="" providerId="" clId="Web-{19157EC3-EEA1-408C-8D18-65A02C7674E6}" dt="2024-06-03T11:27:54.647" v="136"/>
      <pc:docMkLst>
        <pc:docMk/>
      </pc:docMkLst>
      <pc:sldChg chg="modSp">
        <pc:chgData name="Digo George" userId="" providerId="" clId="Web-{19157EC3-EEA1-408C-8D18-65A02C7674E6}" dt="2024-06-03T11:27:54.647" v="136"/>
        <pc:sldMkLst>
          <pc:docMk/>
          <pc:sldMk cId="900783063" sldId="2147471534"/>
        </pc:sldMkLst>
        <pc:graphicFrameChg chg="mod modGraphic">
          <ac:chgData name="Digo George" userId="" providerId="" clId="Web-{19157EC3-EEA1-408C-8D18-65A02C7674E6}" dt="2024-06-03T11:27:54.647" v="136"/>
          <ac:graphicFrameMkLst>
            <pc:docMk/>
            <pc:sldMk cId="900783063" sldId="2147471534"/>
            <ac:graphicFrameMk id="3" creationId="{83DC0198-E243-FE59-AB71-031E1FD0715E}"/>
          </ac:graphicFrameMkLst>
        </pc:graphicFrameChg>
        <pc:graphicFrameChg chg="mod modGraphic">
          <ac:chgData name="Digo George" userId="" providerId="" clId="Web-{19157EC3-EEA1-408C-8D18-65A02C7674E6}" dt="2024-06-03T11:27:37.210" v="82"/>
          <ac:graphicFrameMkLst>
            <pc:docMk/>
            <pc:sldMk cId="900783063" sldId="2147471534"/>
            <ac:graphicFrameMk id="11" creationId="{32837299-EC26-677D-69DD-2058CD4537B0}"/>
          </ac:graphicFrameMkLst>
        </pc:graphicFrameChg>
      </pc:sldChg>
    </pc:docChg>
  </pc:docChgLst>
  <pc:docChgLst>
    <pc:chgData name="Guruprasad Ramesh" clId="Web-{9553DF49-0AC7-4F1D-97D5-6B5420DCF61C}"/>
    <pc:docChg chg="modSld">
      <pc:chgData name="Guruprasad Ramesh" userId="" providerId="" clId="Web-{9553DF49-0AC7-4F1D-97D5-6B5420DCF61C}" dt="2023-10-03T08:01:39.362" v="7"/>
      <pc:docMkLst>
        <pc:docMk/>
      </pc:docMkLst>
      <pc:sldChg chg="modSp">
        <pc:chgData name="Guruprasad Ramesh" userId="" providerId="" clId="Web-{9553DF49-0AC7-4F1D-97D5-6B5420DCF61C}" dt="2023-10-03T08:01:39.362" v="7"/>
        <pc:sldMkLst>
          <pc:docMk/>
          <pc:sldMk cId="1177608392" sldId="2147471535"/>
        </pc:sldMkLst>
        <pc:graphicFrameChg chg="mod modGraphic">
          <ac:chgData name="Guruprasad Ramesh" userId="" providerId="" clId="Web-{9553DF49-0AC7-4F1D-97D5-6B5420DCF61C}" dt="2023-10-03T08:01:39.362" v="7"/>
          <ac:graphicFrameMkLst>
            <pc:docMk/>
            <pc:sldMk cId="1177608392" sldId="2147471535"/>
            <ac:graphicFrameMk id="3" creationId="{2800C830-A26E-5918-7F44-C6DE9A60AE43}"/>
          </ac:graphicFrameMkLst>
        </pc:graphicFrameChg>
      </pc:sldChg>
    </pc:docChg>
  </pc:docChgLst>
  <pc:docChgLst>
    <pc:chgData name="Shweta Gupta" clId="Web-{BF4CA995-23FE-4E50-B717-57C6CBFAA9D1}"/>
    <pc:docChg chg="modSld">
      <pc:chgData name="Shweta Gupta" userId="" providerId="" clId="Web-{BF4CA995-23FE-4E50-B717-57C6CBFAA9D1}" dt="2024-07-08T10:00:11.231" v="43"/>
      <pc:docMkLst>
        <pc:docMk/>
      </pc:docMkLst>
      <pc:sldChg chg="modSp">
        <pc:chgData name="Shweta Gupta" userId="" providerId="" clId="Web-{BF4CA995-23FE-4E50-B717-57C6CBFAA9D1}" dt="2024-07-08T10:00:11.231" v="43"/>
        <pc:sldMkLst>
          <pc:docMk/>
          <pc:sldMk cId="1405524973" sldId="2147477686"/>
        </pc:sldMkLst>
        <pc:graphicFrameChg chg="mod modGraphic">
          <ac:chgData name="Shweta Gupta" userId="" providerId="" clId="Web-{BF4CA995-23FE-4E50-B717-57C6CBFAA9D1}" dt="2024-07-08T10:00:11.231" v="43"/>
          <ac:graphicFrameMkLst>
            <pc:docMk/>
            <pc:sldMk cId="1405524973" sldId="2147477686"/>
            <ac:graphicFrameMk id="8" creationId="{DD801BE3-2AF1-4784-FB2B-38B68C8C91E3}"/>
          </ac:graphicFrameMkLst>
        </pc:graphicFrameChg>
      </pc:sldChg>
    </pc:docChg>
  </pc:docChgLst>
  <pc:docChgLst>
    <pc:chgData name="VISHNU VARDHAN Syamala" clId="Web-{ABD549A9-B5B8-4292-BC6E-8AFF22BE3FA7}"/>
    <pc:docChg chg="modSld">
      <pc:chgData name="VISHNU VARDHAN Syamala" userId="" providerId="" clId="Web-{ABD549A9-B5B8-4292-BC6E-8AFF22BE3FA7}" dt="2024-06-03T06:42:28.881" v="219"/>
      <pc:docMkLst>
        <pc:docMk/>
      </pc:docMkLst>
      <pc:sldChg chg="modSp">
        <pc:chgData name="VISHNU VARDHAN Syamala" userId="" providerId="" clId="Web-{ABD549A9-B5B8-4292-BC6E-8AFF22BE3FA7}" dt="2024-06-03T06:42:28.881" v="219"/>
        <pc:sldMkLst>
          <pc:docMk/>
          <pc:sldMk cId="2912535993" sldId="2147471550"/>
        </pc:sldMkLst>
        <pc:graphicFrameChg chg="mod modGraphic">
          <ac:chgData name="VISHNU VARDHAN Syamala" userId="" providerId="" clId="Web-{ABD549A9-B5B8-4292-BC6E-8AFF22BE3FA7}" dt="2024-06-03T06:40:01.976" v="118"/>
          <ac:graphicFrameMkLst>
            <pc:docMk/>
            <pc:sldMk cId="2912535993" sldId="2147471550"/>
            <ac:graphicFrameMk id="3" creationId="{F78F7202-FAE9-A7F6-C78C-4E6A838FC023}"/>
          </ac:graphicFrameMkLst>
        </pc:graphicFrameChg>
        <pc:graphicFrameChg chg="mod modGraphic">
          <ac:chgData name="VISHNU VARDHAN Syamala" userId="" providerId="" clId="Web-{ABD549A9-B5B8-4292-BC6E-8AFF22BE3FA7}" dt="2024-06-03T06:38:22.914" v="107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VISHNU VARDHAN Syamala" userId="" providerId="" clId="Web-{ABD549A9-B5B8-4292-BC6E-8AFF22BE3FA7}" dt="2024-06-03T06:40:59.507" v="148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  <pc:graphicFrameChg chg="mod modGraphic">
          <ac:chgData name="VISHNU VARDHAN Syamala" userId="" providerId="" clId="Web-{ABD549A9-B5B8-4292-BC6E-8AFF22BE3FA7}" dt="2024-06-03T06:42:28.881" v="219"/>
          <ac:graphicFrameMkLst>
            <pc:docMk/>
            <pc:sldMk cId="2912535993" sldId="2147471550"/>
            <ac:graphicFrameMk id="18" creationId="{0F898381-ED80-EF53-913E-26B5DBA7E285}"/>
          </ac:graphicFrameMkLst>
        </pc:graphicFrameChg>
      </pc:sldChg>
    </pc:docChg>
  </pc:docChgLst>
  <pc:docChgLst>
    <pc:chgData name="SRINIVAS RAO AKULA" clId="Web-{97A7FD73-DDA8-499F-8A91-0F81429D61F6}"/>
    <pc:docChg chg="addSld delSld modSld sldOrd">
      <pc:chgData name="SRINIVAS RAO AKULA" userId="" providerId="" clId="Web-{97A7FD73-DDA8-499F-8A91-0F81429D61F6}" dt="2023-10-16T06:29:36.790" v="21"/>
      <pc:docMkLst>
        <pc:docMk/>
      </pc:docMkLst>
      <pc:sldChg chg="addSp delSp modSp del">
        <pc:chgData name="SRINIVAS RAO AKULA" userId="" providerId="" clId="Web-{97A7FD73-DDA8-499F-8A91-0F81429D61F6}" dt="2023-10-16T06:25:20.350" v="15"/>
        <pc:sldMkLst>
          <pc:docMk/>
          <pc:sldMk cId="2675000439" sldId="2147471553"/>
        </pc:sldMkLst>
        <pc:picChg chg="add del mod">
          <ac:chgData name="SRINIVAS RAO AKULA" userId="" providerId="" clId="Web-{97A7FD73-DDA8-499F-8A91-0F81429D61F6}" dt="2023-10-16T06:17:03.343" v="1"/>
          <ac:picMkLst>
            <pc:docMk/>
            <pc:sldMk cId="2675000439" sldId="2147471553"/>
            <ac:picMk id="8" creationId="{3670796F-DA64-3E71-2113-7A48D35A08A0}"/>
          </ac:picMkLst>
        </pc:picChg>
        <pc:picChg chg="add del mod">
          <ac:chgData name="SRINIVAS RAO AKULA" userId="" providerId="" clId="Web-{97A7FD73-DDA8-499F-8A91-0F81429D61F6}" dt="2023-10-16T06:24:18.693" v="10"/>
          <ac:picMkLst>
            <pc:docMk/>
            <pc:sldMk cId="2675000439" sldId="2147471553"/>
            <ac:picMk id="9" creationId="{CD761AA6-CB78-CE30-D193-B4AA8E78481F}"/>
          </ac:picMkLst>
        </pc:picChg>
      </pc:sldChg>
      <pc:sldChg chg="del">
        <pc:chgData name="SRINIVAS RAO AKULA" userId="" providerId="" clId="Web-{97A7FD73-DDA8-499F-8A91-0F81429D61F6}" dt="2023-10-16T06:25:20.350" v="14"/>
        <pc:sldMkLst>
          <pc:docMk/>
          <pc:sldMk cId="3570447675" sldId="2147477640"/>
        </pc:sldMkLst>
      </pc:sldChg>
      <pc:sldChg chg="new add del">
        <pc:chgData name="SRINIVAS RAO AKULA" userId="" providerId="" clId="Web-{97A7FD73-DDA8-499F-8A91-0F81429D61F6}" dt="2023-10-16T06:24:50.849" v="13"/>
        <pc:sldMkLst>
          <pc:docMk/>
          <pc:sldMk cId="1694135960" sldId="2147477646"/>
        </pc:sldMkLst>
      </pc:sldChg>
      <pc:sldChg chg="modSp new del">
        <pc:chgData name="SRINIVAS RAO AKULA" userId="" providerId="" clId="Web-{97A7FD73-DDA8-499F-8A91-0F81429D61F6}" dt="2023-10-16T06:29:36.790" v="21"/>
        <pc:sldMkLst>
          <pc:docMk/>
          <pc:sldMk cId="1873709496" sldId="2147477646"/>
        </pc:sldMkLst>
        <pc:spChg chg="mod">
          <ac:chgData name="SRINIVAS RAO AKULA" userId="" providerId="" clId="Web-{97A7FD73-DDA8-499F-8A91-0F81429D61F6}" dt="2023-10-16T06:28:06.774" v="17"/>
          <ac:spMkLst>
            <pc:docMk/>
            <pc:sldMk cId="1873709496" sldId="2147477646"/>
            <ac:spMk id="3" creationId="{0E58F562-018E-7D24-4DB8-9584D7E7EDDB}"/>
          </ac:spMkLst>
        </pc:spChg>
      </pc:sldChg>
      <pc:sldChg chg="add del replId">
        <pc:chgData name="SRINIVAS RAO AKULA" userId="" providerId="" clId="Web-{97A7FD73-DDA8-499F-8A91-0F81429D61F6}" dt="2023-10-16T06:21:34.628" v="4"/>
        <pc:sldMkLst>
          <pc:docMk/>
          <pc:sldMk cId="12046689" sldId="2147477647"/>
        </pc:sldMkLst>
      </pc:sldChg>
      <pc:sldChg chg="add del replId">
        <pc:chgData name="SRINIVAS RAO AKULA" userId="" providerId="" clId="Web-{97A7FD73-DDA8-499F-8A91-0F81429D61F6}" dt="2023-10-16T06:24:50.849" v="12"/>
        <pc:sldMkLst>
          <pc:docMk/>
          <pc:sldMk cId="1695483029" sldId="2147477647"/>
        </pc:sldMkLst>
      </pc:sldChg>
      <pc:sldChg chg="add ord">
        <pc:chgData name="SRINIVAS RAO AKULA" userId="" providerId="" clId="Web-{97A7FD73-DDA8-499F-8A91-0F81429D61F6}" dt="2023-10-16T06:29:30.806" v="20"/>
        <pc:sldMkLst>
          <pc:docMk/>
          <pc:sldMk cId="2269746444" sldId="2147477647"/>
        </pc:sldMkLst>
      </pc:sldChg>
      <pc:sldChg chg="add del replId">
        <pc:chgData name="SRINIVAS RAO AKULA" userId="" providerId="" clId="Web-{97A7FD73-DDA8-499F-8A91-0F81429D61F6}" dt="2023-10-16T06:23:39.348" v="7"/>
        <pc:sldMkLst>
          <pc:docMk/>
          <pc:sldMk cId="182354885" sldId="2147477648"/>
        </pc:sldMkLst>
      </pc:sldChg>
      <pc:sldChg chg="add">
        <pc:chgData name="SRINIVAS RAO AKULA" userId="" providerId="" clId="Web-{97A7FD73-DDA8-499F-8A91-0F81429D61F6}" dt="2023-10-16T06:29:05.353" v="19"/>
        <pc:sldMkLst>
          <pc:docMk/>
          <pc:sldMk cId="3524939644" sldId="2147477648"/>
        </pc:sldMkLst>
      </pc:sldChg>
    </pc:docChg>
  </pc:docChgLst>
  <pc:docChgLst>
    <pc:chgData name="Guruprasad Ramesh" clId="Web-{4165D849-5A47-4E50-9BD0-4E9585D1F24B}"/>
    <pc:docChg chg="modSld">
      <pc:chgData name="Guruprasad Ramesh" userId="" providerId="" clId="Web-{4165D849-5A47-4E50-9BD0-4E9585D1F24B}" dt="2024-05-20T09:55:13.104" v="13" actId="14100"/>
      <pc:docMkLst>
        <pc:docMk/>
      </pc:docMkLst>
      <pc:sldChg chg="addSp delSp modSp">
        <pc:chgData name="Guruprasad Ramesh" userId="" providerId="" clId="Web-{4165D849-5A47-4E50-9BD0-4E9585D1F24B}" dt="2024-05-20T09:55:13.104" v="13" actId="14100"/>
        <pc:sldMkLst>
          <pc:docMk/>
          <pc:sldMk cId="2775464587" sldId="2147471537"/>
        </pc:sldMkLst>
        <pc:graphicFrameChg chg="del mod modGraphic">
          <ac:chgData name="Guruprasad Ramesh" userId="" providerId="" clId="Web-{4165D849-5A47-4E50-9BD0-4E9585D1F24B}" dt="2024-05-20T09:54:00.526" v="8"/>
          <ac:graphicFrameMkLst>
            <pc:docMk/>
            <pc:sldMk cId="2775464587" sldId="2147471537"/>
            <ac:graphicFrameMk id="11" creationId="{61D987E0-AABE-75F7-294C-7E4E031A9E7F}"/>
          </ac:graphicFrameMkLst>
        </pc:graphicFrameChg>
        <pc:graphicFrameChg chg="add mod modGraphic">
          <ac:chgData name="Guruprasad Ramesh" userId="" providerId="" clId="Web-{4165D849-5A47-4E50-9BD0-4E9585D1F24B}" dt="2024-05-20T09:55:02.073" v="12"/>
          <ac:graphicFrameMkLst>
            <pc:docMk/>
            <pc:sldMk cId="2775464587" sldId="2147471537"/>
            <ac:graphicFrameMk id="14" creationId="{B907F18A-4580-9A92-03AB-131EE26A49B3}"/>
          </ac:graphicFrameMkLst>
        </pc:graphicFrameChg>
        <pc:picChg chg="mod">
          <ac:chgData name="Guruprasad Ramesh" userId="" providerId="" clId="Web-{4165D849-5A47-4E50-9BD0-4E9585D1F24B}" dt="2024-05-20T09:55:13.104" v="13" actId="14100"/>
          <ac:picMkLst>
            <pc:docMk/>
            <pc:sldMk cId="2775464587" sldId="2147471537"/>
            <ac:picMk id="8" creationId="{F158FD6A-7642-45C5-2D5E-37235A66B11A}"/>
          </ac:picMkLst>
        </pc:picChg>
      </pc:sldChg>
    </pc:docChg>
  </pc:docChgLst>
  <pc:docChgLst>
    <pc:chgData name="VISHNU VARDHAN Syamala" clId="Web-{8CD04E9B-DCF4-4984-B32C-6B677632A4F1}"/>
    <pc:docChg chg="modSld">
      <pc:chgData name="VISHNU VARDHAN Syamala" userId="" providerId="" clId="Web-{8CD04E9B-DCF4-4984-B32C-6B677632A4F1}" dt="2024-07-08T06:22:12.446" v="224"/>
      <pc:docMkLst>
        <pc:docMk/>
      </pc:docMkLst>
      <pc:sldChg chg="modSp">
        <pc:chgData name="VISHNU VARDHAN Syamala" userId="" providerId="" clId="Web-{8CD04E9B-DCF4-4984-B32C-6B677632A4F1}" dt="2024-07-08T06:22:12.446" v="224"/>
        <pc:sldMkLst>
          <pc:docMk/>
          <pc:sldMk cId="2912535993" sldId="2147471550"/>
        </pc:sldMkLst>
        <pc:graphicFrameChg chg="mod modGraphic">
          <ac:chgData name="VISHNU VARDHAN Syamala" userId="" providerId="" clId="Web-{8CD04E9B-DCF4-4984-B32C-6B677632A4F1}" dt="2024-07-08T06:22:12.446" v="224"/>
          <ac:graphicFrameMkLst>
            <pc:docMk/>
            <pc:sldMk cId="2912535993" sldId="2147471550"/>
            <ac:graphicFrameMk id="5" creationId="{40FF7499-CEFC-C8B8-C684-F494B74B90D3}"/>
          </ac:graphicFrameMkLst>
        </pc:graphicFrameChg>
        <pc:graphicFrameChg chg="mod modGraphic">
          <ac:chgData name="VISHNU VARDHAN Syamala" userId="" providerId="" clId="Web-{8CD04E9B-DCF4-4984-B32C-6B677632A4F1}" dt="2024-07-08T06:19:49.289" v="92"/>
          <ac:graphicFrameMkLst>
            <pc:docMk/>
            <pc:sldMk cId="2912535993" sldId="2147471550"/>
            <ac:graphicFrameMk id="14" creationId="{C34A1328-FF72-7F2B-51B9-B31C07D4E27C}"/>
          </ac:graphicFrameMkLst>
        </pc:graphicFrameChg>
        <pc:graphicFrameChg chg="mod modGraphic">
          <ac:chgData name="VISHNU VARDHAN Syamala" userId="" providerId="" clId="Web-{8CD04E9B-DCF4-4984-B32C-6B677632A4F1}" dt="2024-07-08T06:19:09.133" v="66"/>
          <ac:graphicFrameMkLst>
            <pc:docMk/>
            <pc:sldMk cId="2912535993" sldId="2147471550"/>
            <ac:graphicFrameMk id="18" creationId="{0F898381-ED80-EF53-913E-26B5DBA7E285}"/>
          </ac:graphicFrameMkLst>
        </pc:graphicFrameChg>
      </pc:sldChg>
    </pc:docChg>
  </pc:docChgLst>
  <pc:docChgLst>
    <pc:chgData name="Abhishek Kumar" clId="Web-{EB114BCC-AD86-426B-B0BB-DB3A0AF1AD18}"/>
    <pc:docChg chg="modSld">
      <pc:chgData name="Abhishek Kumar" userId="" providerId="" clId="Web-{EB114BCC-AD86-426B-B0BB-DB3A0AF1AD18}" dt="2023-12-22T08:23:49.634" v="126"/>
      <pc:docMkLst>
        <pc:docMk/>
      </pc:docMkLst>
      <pc:sldChg chg="modSp">
        <pc:chgData name="Abhishek Kumar" userId="" providerId="" clId="Web-{EB114BCC-AD86-426B-B0BB-DB3A0AF1AD18}" dt="2023-12-22T08:23:49.634" v="126"/>
        <pc:sldMkLst>
          <pc:docMk/>
          <pc:sldMk cId="373300723" sldId="2147471547"/>
        </pc:sldMkLst>
        <pc:graphicFrameChg chg="mod modGraphic">
          <ac:chgData name="Abhishek Kumar" userId="" providerId="" clId="Web-{EB114BCC-AD86-426B-B0BB-DB3A0AF1AD18}" dt="2023-12-22T08:21:18.428" v="122"/>
          <ac:graphicFrameMkLst>
            <pc:docMk/>
            <pc:sldMk cId="373300723" sldId="2147471547"/>
            <ac:graphicFrameMk id="5" creationId="{02064C40-1433-CC3E-909E-7D0737914ECA}"/>
          </ac:graphicFrameMkLst>
        </pc:graphicFrameChg>
        <pc:graphicFrameChg chg="mod modGraphic">
          <ac:chgData name="Abhishek Kumar" userId="" providerId="" clId="Web-{EB114BCC-AD86-426B-B0BB-DB3A0AF1AD18}" dt="2023-12-22T08:17:13.237" v="6"/>
          <ac:graphicFrameMkLst>
            <pc:docMk/>
            <pc:sldMk cId="373300723" sldId="2147471547"/>
            <ac:graphicFrameMk id="6" creationId="{657738CD-9E15-8A7C-0A98-B557D1E13C41}"/>
          </ac:graphicFrameMkLst>
        </pc:graphicFrameChg>
        <pc:graphicFrameChg chg="mod modGraphic">
          <ac:chgData name="Abhishek Kumar" userId="" providerId="" clId="Web-{EB114BCC-AD86-426B-B0BB-DB3A0AF1AD18}" dt="2023-12-22T08:23:49.634" v="126"/>
          <ac:graphicFrameMkLst>
            <pc:docMk/>
            <pc:sldMk cId="373300723" sldId="2147471547"/>
            <ac:graphicFrameMk id="12" creationId="{87C828BD-6CCA-2AA7-3524-AC935BE8EB1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9EB8B-9E6C-4960-AB19-64A9DD9855AD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19BD3-F465-4257-A988-CD118E0CF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19BD3-F465-4257-A988-CD118E0CF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4;p14"/>
          <p:cNvSpPr>
            <a:spLocks noGrp="1"/>
          </p:cNvSpPr>
          <p:nvPr>
            <p:ph type="pic" idx="21"/>
          </p:nvPr>
        </p:nvSpPr>
        <p:spPr>
          <a:xfrm>
            <a:off x="0" y="0"/>
            <a:ext cx="12193588" cy="60007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5525295" cy="3144045"/>
          </a:xfrm>
          <a:prstGeom prst="rect">
            <a:avLst/>
          </a:prstGeom>
        </p:spPr>
        <p:txBody>
          <a:bodyPr anchor="t"/>
          <a:lstStyle>
            <a:lvl1pPr defTabSz="457200">
              <a:defRPr sz="4300"/>
            </a:lvl1pPr>
          </a:lstStyle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6044184"/>
            <a:ext cx="2468944" cy="571501"/>
          </a:xfrm>
          <a:prstGeom prst="rect">
            <a:avLst/>
          </a:prstGeom>
        </p:spPr>
        <p:txBody>
          <a:bodyPr anchor="b"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Google Shape;27;p14"/>
          <p:cNvSpPr txBox="1">
            <a:spLocks noGrp="1"/>
          </p:cNvSpPr>
          <p:nvPr>
            <p:ph type="body" sz="quarter" idx="22"/>
          </p:nvPr>
        </p:nvSpPr>
        <p:spPr>
          <a:xfrm>
            <a:off x="3335751" y="6042370"/>
            <a:ext cx="2468945" cy="571501"/>
          </a:xfrm>
          <a:prstGeom prst="rect">
            <a:avLst/>
          </a:prstGeom>
        </p:spPr>
        <p:txBody>
          <a:bodyPr anchor="b"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pic>
        <p:nvPicPr>
          <p:cNvPr id="39" name="Google Shape;28;p14" descr="Google Shape;28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976" y="6263482"/>
            <a:ext cx="81915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2949" y="6233241"/>
            <a:ext cx="134652" cy="123111"/>
          </a:xfrm>
          <a:prstGeom prst="rect">
            <a:avLst/>
          </a:prstGeom>
        </p:spPr>
        <p:txBody>
          <a:bodyPr anchor="b"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62592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287338" y="210312"/>
            <a:ext cx="8570913" cy="4095751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90000"/>
              </a:lnSpc>
              <a:defRPr sz="8600"/>
            </a:lvl1pPr>
          </a:lstStyle>
          <a:p>
            <a:r>
              <a:t>Title Text</a:t>
            </a:r>
          </a:p>
        </p:txBody>
      </p:sp>
      <p:grpSp>
        <p:nvGrpSpPr>
          <p:cNvPr id="140" name="Google Shape;80;p23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137" name="Google Shape;81;p23" descr="Google Shape;81;p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Google Shape;82;p23" descr="Google Shape;82;p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Google Shape;83;p23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49263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4954588" cy="1429545"/>
          </a:xfrm>
          <a:prstGeom prst="rect">
            <a:avLst/>
          </a:prstGeom>
        </p:spPr>
        <p:txBody>
          <a:bodyPr anchor="t"/>
          <a:lstStyle>
            <a:lvl1pPr defTabSz="457200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83625" y="224028"/>
            <a:ext cx="5521038" cy="4287045"/>
          </a:xfrm>
          <a:prstGeom prst="rect">
            <a:avLst/>
          </a:prstGeom>
        </p:spPr>
        <p:txBody>
          <a:bodyPr/>
          <a:lstStyle>
            <a:lvl1pPr indent="114300" defTabSz="457200">
              <a:spcBef>
                <a:spcPts val="0"/>
              </a:spcBef>
              <a:defRPr sz="3200"/>
            </a:lvl1pPr>
            <a:lvl2pPr marL="457200" indent="-317500" defTabSz="457200">
              <a:spcBef>
                <a:spcPts val="0"/>
              </a:spcBef>
              <a:buSzPts val="6400"/>
              <a:buChar char="–"/>
              <a:defRPr sz="3200"/>
            </a:lvl2pPr>
            <a:lvl3pPr marL="685800" indent="-317500" defTabSz="457200">
              <a:spcBef>
                <a:spcPts val="0"/>
              </a:spcBef>
              <a:buSzPts val="6400"/>
              <a:buChar char="•"/>
              <a:defRPr sz="3200"/>
            </a:lvl3pPr>
            <a:lvl4pPr marL="914400" indent="-317500" defTabSz="457200">
              <a:spcBef>
                <a:spcPts val="0"/>
              </a:spcBef>
              <a:buSzPts val="6400"/>
              <a:buChar char="–"/>
              <a:defRPr sz="3200"/>
            </a:lvl4pPr>
            <a:lvl5pPr marL="1143000" indent="-317500" defTabSz="457200">
              <a:spcBef>
                <a:spcPts val="0"/>
              </a:spcBef>
              <a:buSzPts val="6400"/>
              <a:buChar char="•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53" name="Google Shape;89;p24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150" name="Google Shape;90;p24" descr="Google Shape;90;p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" name="Google Shape;91;p24" descr="Google Shape;91;p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Google Shape;92;p24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88295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llout, stand-al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Text"/>
          <p:cNvSpPr txBox="1">
            <a:spLocks noGrp="1"/>
          </p:cNvSpPr>
          <p:nvPr>
            <p:ph type="title"/>
          </p:nvPr>
        </p:nvSpPr>
        <p:spPr>
          <a:xfrm>
            <a:off x="288036" y="210312"/>
            <a:ext cx="7331076" cy="4858545"/>
          </a:xfrm>
          <a:prstGeom prst="rect">
            <a:avLst/>
          </a:prstGeom>
        </p:spPr>
        <p:txBody>
          <a:bodyPr anchor="t"/>
          <a:lstStyle>
            <a:lvl1pPr defTabSz="457200">
              <a:defRPr sz="4300"/>
            </a:lvl1pPr>
          </a:lstStyle>
          <a:p>
            <a:r>
              <a:t>Title Text</a:t>
            </a:r>
          </a:p>
        </p:txBody>
      </p:sp>
      <p:grpSp>
        <p:nvGrpSpPr>
          <p:cNvPr id="165" name="Google Shape;97;p25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162" name="Google Shape;98;p25" descr="Google Shape;98;p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Google Shape;99;p25" descr="Google Shape;99;p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Google Shape;100;p25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85704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ata, 2 callouts,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4649724"/>
            <a:ext cx="5525295" cy="1771651"/>
          </a:xfrm>
          <a:prstGeom prst="rect">
            <a:avLst/>
          </a:prstGeom>
        </p:spPr>
        <p:txBody>
          <a:bodyPr anchor="b"/>
          <a:lstStyle>
            <a:lvl1pPr indent="114300" defTabSz="457200">
              <a:lnSpc>
                <a:spcPct val="90000"/>
              </a:lnSpc>
              <a:spcBef>
                <a:spcPts val="0"/>
              </a:spcBef>
              <a:defRPr sz="12900">
                <a:solidFill>
                  <a:schemeClr val="accent1"/>
                </a:solidFill>
              </a:defRPr>
            </a:lvl1pPr>
            <a:lvl2pPr marL="1514475" indent="-1228725" defTabSz="457200">
              <a:lnSpc>
                <a:spcPct val="90000"/>
              </a:lnSpc>
              <a:spcBef>
                <a:spcPts val="0"/>
              </a:spcBef>
              <a:buSzPts val="25800"/>
              <a:buChar char="–"/>
              <a:defRPr sz="12900">
                <a:solidFill>
                  <a:schemeClr val="accent1"/>
                </a:solidFill>
              </a:defRPr>
            </a:lvl2pPr>
            <a:lvl3pPr marL="1743075" indent="-1228725" defTabSz="457200">
              <a:lnSpc>
                <a:spcPct val="90000"/>
              </a:lnSpc>
              <a:spcBef>
                <a:spcPts val="0"/>
              </a:spcBef>
              <a:buSzPts val="25800"/>
              <a:buChar char="•"/>
              <a:defRPr sz="12900">
                <a:solidFill>
                  <a:schemeClr val="accent1"/>
                </a:solidFill>
              </a:defRPr>
            </a:lvl3pPr>
            <a:lvl4pPr marL="1971675" indent="-1228725" defTabSz="457200">
              <a:lnSpc>
                <a:spcPct val="90000"/>
              </a:lnSpc>
              <a:spcBef>
                <a:spcPts val="0"/>
              </a:spcBef>
              <a:buSzPts val="25800"/>
              <a:buChar char="–"/>
              <a:defRPr sz="12900">
                <a:solidFill>
                  <a:schemeClr val="accent1"/>
                </a:solidFill>
              </a:defRPr>
            </a:lvl4pPr>
            <a:lvl5pPr marL="2200275" indent="-1228725" defTabSz="457200">
              <a:lnSpc>
                <a:spcPct val="90000"/>
              </a:lnSpc>
              <a:spcBef>
                <a:spcPts val="0"/>
              </a:spcBef>
              <a:buSzPts val="25800"/>
              <a:buChar char="•"/>
              <a:defRPr sz="129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103;p26"/>
          <p:cNvSpPr txBox="1">
            <a:spLocks noGrp="1"/>
          </p:cNvSpPr>
          <p:nvPr>
            <p:ph type="body" sz="quarter" idx="21"/>
          </p:nvPr>
        </p:nvSpPr>
        <p:spPr>
          <a:xfrm>
            <a:off x="6381750" y="4648200"/>
            <a:ext cx="5524500" cy="1771650"/>
          </a:xfrm>
          <a:prstGeom prst="rect">
            <a:avLst/>
          </a:prstGeom>
        </p:spPr>
        <p:txBody>
          <a:bodyPr anchor="b"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175" name="Google Shape;104;p26"/>
          <p:cNvSpPr txBox="1">
            <a:spLocks noGrp="1"/>
          </p:cNvSpPr>
          <p:nvPr>
            <p:ph type="body" sz="quarter" idx="22"/>
          </p:nvPr>
        </p:nvSpPr>
        <p:spPr>
          <a:xfrm>
            <a:off x="6381750" y="288035"/>
            <a:ext cx="3810000" cy="314404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176" name="Google Shape;105;p26"/>
          <p:cNvSpPr txBox="1">
            <a:spLocks noGrp="1"/>
          </p:cNvSpPr>
          <p:nvPr>
            <p:ph type="body" sz="quarter" idx="23"/>
          </p:nvPr>
        </p:nvSpPr>
        <p:spPr>
          <a:xfrm>
            <a:off x="288036" y="288035"/>
            <a:ext cx="3811588" cy="314404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177" name="Google Shape;106;p26"/>
          <p:cNvSpPr/>
          <p:nvPr/>
        </p:nvSpPr>
        <p:spPr>
          <a:xfrm flipH="1">
            <a:off x="6096793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grpSp>
        <p:nvGrpSpPr>
          <p:cNvPr id="181" name="Google Shape;109;p26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178" name="Google Shape;110;p26" descr="Google Shape;110;p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Google Shape;111;p26" descr="Google Shape;111;p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Google Shape;112;p26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67268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ata, 3 callouts,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84131" y="213240"/>
            <a:ext cx="2474914" cy="95329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90000"/>
              </a:lnSpc>
              <a:spcBef>
                <a:spcPts val="0"/>
              </a:spcBef>
              <a:defRPr sz="6500">
                <a:solidFill>
                  <a:schemeClr val="accent1"/>
                </a:solidFill>
              </a:defRPr>
            </a:lvl1pPr>
            <a:lvl2pPr marL="904875" indent="-619125" defTabSz="457200">
              <a:lnSpc>
                <a:spcPct val="90000"/>
              </a:lnSpc>
              <a:spcBef>
                <a:spcPts val="0"/>
              </a:spcBef>
              <a:buSzPts val="13000"/>
              <a:buChar char="–"/>
              <a:defRPr sz="6500">
                <a:solidFill>
                  <a:schemeClr val="accent1"/>
                </a:solidFill>
              </a:defRPr>
            </a:lvl2pPr>
            <a:lvl3pPr marL="1133475" indent="-619125" defTabSz="457200">
              <a:lnSpc>
                <a:spcPct val="90000"/>
              </a:lnSpc>
              <a:spcBef>
                <a:spcPts val="0"/>
              </a:spcBef>
              <a:buSzPts val="13000"/>
              <a:buChar char="•"/>
              <a:defRPr sz="6500">
                <a:solidFill>
                  <a:schemeClr val="accent1"/>
                </a:solidFill>
              </a:defRPr>
            </a:lvl3pPr>
            <a:lvl4pPr marL="1362075" indent="-619125" defTabSz="457200">
              <a:lnSpc>
                <a:spcPct val="90000"/>
              </a:lnSpc>
              <a:spcBef>
                <a:spcPts val="0"/>
              </a:spcBef>
              <a:buSzPts val="13000"/>
              <a:buChar char="–"/>
              <a:defRPr sz="6500">
                <a:solidFill>
                  <a:schemeClr val="accent1"/>
                </a:solidFill>
              </a:defRPr>
            </a:lvl4pPr>
            <a:lvl5pPr marL="1590675" indent="-619125" defTabSz="457200">
              <a:lnSpc>
                <a:spcPct val="90000"/>
              </a:lnSpc>
              <a:spcBef>
                <a:spcPts val="0"/>
              </a:spcBef>
              <a:buSzPts val="13000"/>
              <a:buChar char="•"/>
              <a:defRPr sz="65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15;p27"/>
          <p:cNvSpPr txBox="1">
            <a:spLocks noGrp="1"/>
          </p:cNvSpPr>
          <p:nvPr>
            <p:ph type="body" sz="quarter" idx="21"/>
          </p:nvPr>
        </p:nvSpPr>
        <p:spPr>
          <a:xfrm>
            <a:off x="9429750" y="214826"/>
            <a:ext cx="2474913" cy="951708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191" name="Google Shape;116;p27"/>
          <p:cNvSpPr txBox="1">
            <a:spLocks noGrp="1"/>
          </p:cNvSpPr>
          <p:nvPr>
            <p:ph type="body" sz="quarter" idx="22"/>
          </p:nvPr>
        </p:nvSpPr>
        <p:spPr>
          <a:xfrm>
            <a:off x="3333750" y="214884"/>
            <a:ext cx="2475707" cy="953957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1429545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800"/>
            </a:lvl1pPr>
          </a:lstStyle>
          <a:p>
            <a:r>
              <a:t>Title Text</a:t>
            </a:r>
          </a:p>
        </p:txBody>
      </p:sp>
      <p:sp>
        <p:nvSpPr>
          <p:cNvPr id="193" name="Google Shape;118;p27"/>
          <p:cNvSpPr txBox="1">
            <a:spLocks noGrp="1"/>
          </p:cNvSpPr>
          <p:nvPr>
            <p:ph type="body" sz="quarter" idx="23"/>
          </p:nvPr>
        </p:nvSpPr>
        <p:spPr>
          <a:xfrm>
            <a:off x="3333750" y="6021388"/>
            <a:ext cx="2475707" cy="571500"/>
          </a:xfrm>
          <a:prstGeom prst="rect">
            <a:avLst/>
          </a:prstGeom>
        </p:spPr>
        <p:txBody>
          <a:bodyPr anchor="b"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194" name="Google Shape;119;p27"/>
          <p:cNvSpPr txBox="1">
            <a:spLocks noGrp="1"/>
          </p:cNvSpPr>
          <p:nvPr>
            <p:ph type="body" sz="quarter" idx="24"/>
          </p:nvPr>
        </p:nvSpPr>
        <p:spPr>
          <a:xfrm>
            <a:off x="3333750" y="1166534"/>
            <a:ext cx="2475707" cy="4836522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195" name="Google Shape;120;p27"/>
          <p:cNvSpPr txBox="1">
            <a:spLocks noGrp="1"/>
          </p:cNvSpPr>
          <p:nvPr>
            <p:ph type="body" sz="quarter" idx="25"/>
          </p:nvPr>
        </p:nvSpPr>
        <p:spPr>
          <a:xfrm>
            <a:off x="6381750" y="1167327"/>
            <a:ext cx="2476500" cy="4833423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196" name="Google Shape;121;p27"/>
          <p:cNvSpPr txBox="1">
            <a:spLocks noGrp="1"/>
          </p:cNvSpPr>
          <p:nvPr>
            <p:ph type="body" sz="quarter" idx="26"/>
          </p:nvPr>
        </p:nvSpPr>
        <p:spPr>
          <a:xfrm>
            <a:off x="9429750" y="1166534"/>
            <a:ext cx="2476500" cy="4833423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200" name="Google Shape;124;p27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197" name="Google Shape;125;p27" descr="Google Shape;125;p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Google Shape;126;p27" descr="Google Shape;126;p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Google Shape;127;p27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4296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ata, 2 callouts,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29;p28"/>
          <p:cNvSpPr/>
          <p:nvPr/>
        </p:nvSpPr>
        <p:spPr>
          <a:xfrm>
            <a:off x="284163" y="3048000"/>
            <a:ext cx="1162208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xfrm>
            <a:off x="287338" y="201168"/>
            <a:ext cx="2474913" cy="2667794"/>
          </a:xfrm>
          <a:prstGeom prst="rect">
            <a:avLst/>
          </a:prstGeom>
        </p:spPr>
        <p:txBody>
          <a:bodyPr anchor="t"/>
          <a:lstStyle>
            <a:lvl1pPr defTabSz="457200">
              <a:defRPr sz="43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33750" y="201168"/>
            <a:ext cx="5524500" cy="2667794"/>
          </a:xfrm>
          <a:prstGeom prst="rect">
            <a:avLst/>
          </a:prstGeom>
        </p:spPr>
        <p:txBody>
          <a:bodyPr/>
          <a:lstStyle>
            <a:lvl1pPr indent="114300" defTabSz="457200">
              <a:spcBef>
                <a:spcPts val="0"/>
              </a:spcBef>
              <a:defRPr sz="4300"/>
            </a:lvl1pPr>
            <a:lvl2pPr marL="457200" indent="-387350" defTabSz="457200">
              <a:spcBef>
                <a:spcPts val="0"/>
              </a:spcBef>
              <a:buSzPts val="8600"/>
              <a:buChar char="–"/>
              <a:defRPr sz="4300"/>
            </a:lvl2pPr>
            <a:lvl3pPr marL="685800" indent="-387350" defTabSz="457200">
              <a:spcBef>
                <a:spcPts val="0"/>
              </a:spcBef>
              <a:buSzPts val="8600"/>
              <a:buChar char="•"/>
              <a:defRPr sz="4300"/>
            </a:lvl3pPr>
            <a:lvl4pPr marL="914400" indent="-387350" defTabSz="457200">
              <a:spcBef>
                <a:spcPts val="0"/>
              </a:spcBef>
              <a:buSzPts val="8600"/>
              <a:buChar char="–"/>
              <a:defRPr sz="4300"/>
            </a:lvl4pPr>
            <a:lvl5pPr marL="1143000" indent="-387350" defTabSz="457200">
              <a:spcBef>
                <a:spcPts val="0"/>
              </a:spcBef>
              <a:buSzPts val="8600"/>
              <a:buChar char="•"/>
              <a:defRPr sz="4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Google Shape;132;p28"/>
          <p:cNvSpPr txBox="1">
            <a:spLocks noGrp="1"/>
          </p:cNvSpPr>
          <p:nvPr>
            <p:ph type="body" sz="quarter" idx="21"/>
          </p:nvPr>
        </p:nvSpPr>
        <p:spPr>
          <a:xfrm>
            <a:off x="287338" y="3238500"/>
            <a:ext cx="2474913" cy="26670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12" name="Google Shape;133;p28"/>
          <p:cNvSpPr txBox="1">
            <a:spLocks noGrp="1"/>
          </p:cNvSpPr>
          <p:nvPr>
            <p:ph type="body" sz="quarter" idx="22"/>
          </p:nvPr>
        </p:nvSpPr>
        <p:spPr>
          <a:xfrm>
            <a:off x="3333750" y="3238500"/>
            <a:ext cx="5524500" cy="26670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216" name="Google Shape;136;p28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213" name="Google Shape;137;p28" descr="Google Shape;137;p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Google Shape;138;p28" descr="Google Shape;138;p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Google Shape;139;p28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17704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ata, 3 callouts,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41;p29"/>
          <p:cNvSpPr/>
          <p:nvPr/>
        </p:nvSpPr>
        <p:spPr>
          <a:xfrm>
            <a:off x="3333750" y="4095750"/>
            <a:ext cx="857250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225" name="Google Shape;142;p29"/>
          <p:cNvSpPr/>
          <p:nvPr/>
        </p:nvSpPr>
        <p:spPr>
          <a:xfrm>
            <a:off x="3333750" y="2000250"/>
            <a:ext cx="8572501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2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33750" y="205740"/>
            <a:ext cx="2475707" cy="142954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90000"/>
              </a:lnSpc>
              <a:spcBef>
                <a:spcPts val="0"/>
              </a:spcBef>
              <a:defRPr sz="6500">
                <a:solidFill>
                  <a:schemeClr val="accent1"/>
                </a:solidFill>
              </a:defRPr>
            </a:lvl1pPr>
            <a:lvl2pPr marL="0" indent="114300" defTabSz="457200">
              <a:lnSpc>
                <a:spcPct val="90000"/>
              </a:lnSpc>
              <a:spcBef>
                <a:spcPts val="0"/>
              </a:spcBef>
              <a:buSzTx/>
              <a:buNone/>
              <a:defRPr sz="6500">
                <a:solidFill>
                  <a:schemeClr val="accent1"/>
                </a:solidFill>
              </a:defRPr>
            </a:lvl2pPr>
            <a:lvl3pPr marL="1133475" indent="-619125" defTabSz="457200">
              <a:lnSpc>
                <a:spcPct val="90000"/>
              </a:lnSpc>
              <a:spcBef>
                <a:spcPts val="0"/>
              </a:spcBef>
              <a:buSzPts val="13000"/>
              <a:buChar char="•"/>
              <a:defRPr sz="6500">
                <a:solidFill>
                  <a:schemeClr val="accent1"/>
                </a:solidFill>
              </a:defRPr>
            </a:lvl3pPr>
            <a:lvl4pPr marL="1362075" indent="-619125" defTabSz="457200">
              <a:lnSpc>
                <a:spcPct val="90000"/>
              </a:lnSpc>
              <a:spcBef>
                <a:spcPts val="0"/>
              </a:spcBef>
              <a:buSzPts val="13000"/>
              <a:buChar char="–"/>
              <a:defRPr sz="6500">
                <a:solidFill>
                  <a:schemeClr val="accent1"/>
                </a:solidFill>
              </a:defRPr>
            </a:lvl4pPr>
            <a:lvl5pPr marL="1590675" indent="-619125" defTabSz="457200">
              <a:lnSpc>
                <a:spcPct val="90000"/>
              </a:lnSpc>
              <a:spcBef>
                <a:spcPts val="0"/>
              </a:spcBef>
              <a:buSzPts val="13000"/>
              <a:buChar char="•"/>
              <a:defRPr sz="65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1429545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800"/>
            </a:lvl1pPr>
          </a:lstStyle>
          <a:p>
            <a:r>
              <a:t>Title Text</a:t>
            </a:r>
          </a:p>
        </p:txBody>
      </p:sp>
      <p:sp>
        <p:nvSpPr>
          <p:cNvPr id="228" name="Google Shape;145;p29"/>
          <p:cNvSpPr txBox="1">
            <a:spLocks noGrp="1"/>
          </p:cNvSpPr>
          <p:nvPr>
            <p:ph type="body" sz="quarter" idx="21"/>
          </p:nvPr>
        </p:nvSpPr>
        <p:spPr>
          <a:xfrm>
            <a:off x="3333750" y="6021388"/>
            <a:ext cx="2475707" cy="571500"/>
          </a:xfrm>
          <a:prstGeom prst="rect">
            <a:avLst/>
          </a:prstGeom>
        </p:spPr>
        <p:txBody>
          <a:bodyPr anchor="b"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29" name="Google Shape;146;p29"/>
          <p:cNvSpPr txBox="1">
            <a:spLocks noGrp="1"/>
          </p:cNvSpPr>
          <p:nvPr>
            <p:ph type="body" sz="quarter" idx="22"/>
          </p:nvPr>
        </p:nvSpPr>
        <p:spPr>
          <a:xfrm>
            <a:off x="6381750" y="288035"/>
            <a:ext cx="3810000" cy="142954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30" name="Google Shape;147;p29"/>
          <p:cNvSpPr txBox="1">
            <a:spLocks noGrp="1"/>
          </p:cNvSpPr>
          <p:nvPr>
            <p:ph type="body" sz="quarter" idx="23"/>
          </p:nvPr>
        </p:nvSpPr>
        <p:spPr>
          <a:xfrm>
            <a:off x="6381750" y="2190750"/>
            <a:ext cx="3810000" cy="14287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31" name="Google Shape;148;p29"/>
          <p:cNvSpPr txBox="1">
            <a:spLocks noGrp="1"/>
          </p:cNvSpPr>
          <p:nvPr>
            <p:ph type="body" sz="quarter" idx="24"/>
          </p:nvPr>
        </p:nvSpPr>
        <p:spPr>
          <a:xfrm>
            <a:off x="6381750" y="4286250"/>
            <a:ext cx="3810000" cy="14287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32" name="Google Shape;149;p29"/>
          <p:cNvSpPr txBox="1">
            <a:spLocks noGrp="1"/>
          </p:cNvSpPr>
          <p:nvPr>
            <p:ph type="body" sz="quarter" idx="25"/>
          </p:nvPr>
        </p:nvSpPr>
        <p:spPr>
          <a:xfrm>
            <a:off x="3333750" y="2093976"/>
            <a:ext cx="2475707" cy="142875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33" name="Google Shape;150;p29"/>
          <p:cNvSpPr txBox="1">
            <a:spLocks noGrp="1"/>
          </p:cNvSpPr>
          <p:nvPr>
            <p:ph type="body" sz="quarter" idx="26"/>
          </p:nvPr>
        </p:nvSpPr>
        <p:spPr>
          <a:xfrm>
            <a:off x="3333750" y="4201668"/>
            <a:ext cx="2475707" cy="142875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237" name="Google Shape;153;p29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234" name="Google Shape;154;p29" descr="Google Shape;154;p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Google Shape;155;p29" descr="Google Shape;155;p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Google Shape;156;p29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68167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, 4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76279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400"/>
            </a:lvl1pPr>
          </a:lstStyle>
          <a:p>
            <a:r>
              <a:t>Title Text</a:t>
            </a:r>
          </a:p>
        </p:txBody>
      </p:sp>
      <p:sp>
        <p:nvSpPr>
          <p:cNvPr id="2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1714500"/>
            <a:ext cx="2478089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000"/>
            </a:lvl1pPr>
            <a:lvl2pPr marL="4572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–"/>
              <a:defRPr sz="1000"/>
            </a:lvl2pPr>
            <a:lvl3pPr marL="6858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•"/>
              <a:defRPr sz="1000"/>
            </a:lvl3pPr>
            <a:lvl4pPr marL="9144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–"/>
              <a:defRPr sz="1000"/>
            </a:lvl4pPr>
            <a:lvl5pPr marL="11430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•"/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Google Shape;160;p30"/>
          <p:cNvSpPr txBox="1">
            <a:spLocks noGrp="1"/>
          </p:cNvSpPr>
          <p:nvPr>
            <p:ph type="body" sz="quarter" idx="21"/>
          </p:nvPr>
        </p:nvSpPr>
        <p:spPr>
          <a:xfrm>
            <a:off x="3333750" y="1714500"/>
            <a:ext cx="2475707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48" name="Google Shape;161;p30"/>
          <p:cNvSpPr txBox="1">
            <a:spLocks noGrp="1"/>
          </p:cNvSpPr>
          <p:nvPr>
            <p:ph type="body" sz="quarter" idx="22"/>
          </p:nvPr>
        </p:nvSpPr>
        <p:spPr>
          <a:xfrm>
            <a:off x="6381750" y="1714500"/>
            <a:ext cx="2476500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49" name="Google Shape;162;p30"/>
          <p:cNvSpPr txBox="1">
            <a:spLocks noGrp="1"/>
          </p:cNvSpPr>
          <p:nvPr>
            <p:ph type="body" sz="quarter" idx="23"/>
          </p:nvPr>
        </p:nvSpPr>
        <p:spPr>
          <a:xfrm>
            <a:off x="9429750" y="1714500"/>
            <a:ext cx="2479675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253" name="Google Shape;165;p30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250" name="Google Shape;166;p30" descr="Google Shape;166;p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1" name="Google Shape;167;p30" descr="Google Shape;167;p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2" name="Google Shape;168;p30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43729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, 4 columns, short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76279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400"/>
            </a:lvl1pPr>
          </a:lstStyle>
          <a:p>
            <a:r>
              <a:t>Title Text</a:t>
            </a:r>
          </a:p>
        </p:txBody>
      </p:sp>
      <p:sp>
        <p:nvSpPr>
          <p:cNvPr id="2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33750" y="1714500"/>
            <a:ext cx="2475707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000"/>
            </a:lvl1pPr>
            <a:lvl2pPr marL="4572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–"/>
              <a:defRPr sz="1000"/>
            </a:lvl2pPr>
            <a:lvl3pPr marL="6858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•"/>
              <a:defRPr sz="1000"/>
            </a:lvl3pPr>
            <a:lvl4pPr marL="9144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–"/>
              <a:defRPr sz="1000"/>
            </a:lvl4pPr>
            <a:lvl5pPr marL="11430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•"/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3" name="Google Shape;172;p31"/>
          <p:cNvSpPr txBox="1">
            <a:spLocks noGrp="1"/>
          </p:cNvSpPr>
          <p:nvPr>
            <p:ph type="body" sz="quarter" idx="21"/>
          </p:nvPr>
        </p:nvSpPr>
        <p:spPr>
          <a:xfrm>
            <a:off x="6381750" y="1714500"/>
            <a:ext cx="2476500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64" name="Google Shape;173;p31"/>
          <p:cNvSpPr txBox="1">
            <a:spLocks noGrp="1"/>
          </p:cNvSpPr>
          <p:nvPr>
            <p:ph type="body" sz="quarter" idx="22"/>
          </p:nvPr>
        </p:nvSpPr>
        <p:spPr>
          <a:xfrm>
            <a:off x="9429750" y="1714500"/>
            <a:ext cx="2479675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65" name="Google Shape;174;p31"/>
          <p:cNvSpPr txBox="1">
            <a:spLocks noGrp="1"/>
          </p:cNvSpPr>
          <p:nvPr>
            <p:ph type="body" sz="quarter" idx="23"/>
          </p:nvPr>
        </p:nvSpPr>
        <p:spPr>
          <a:xfrm>
            <a:off x="3333750" y="288036"/>
            <a:ext cx="2478088" cy="7627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66" name="Google Shape;175;p31"/>
          <p:cNvSpPr txBox="1">
            <a:spLocks noGrp="1"/>
          </p:cNvSpPr>
          <p:nvPr>
            <p:ph type="body" sz="quarter" idx="24"/>
          </p:nvPr>
        </p:nvSpPr>
        <p:spPr>
          <a:xfrm>
            <a:off x="289719" y="1714500"/>
            <a:ext cx="2475707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67" name="Google Shape;176;p31"/>
          <p:cNvSpPr/>
          <p:nvPr/>
        </p:nvSpPr>
        <p:spPr>
          <a:xfrm flipH="1">
            <a:off x="3047999" y="1714500"/>
            <a:ext cx="2" cy="42862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268" name="Google Shape;177;p31"/>
          <p:cNvSpPr/>
          <p:nvPr/>
        </p:nvSpPr>
        <p:spPr>
          <a:xfrm flipH="1">
            <a:off x="6094476" y="1714500"/>
            <a:ext cx="1" cy="428853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269" name="Google Shape;178;p31"/>
          <p:cNvSpPr/>
          <p:nvPr/>
        </p:nvSpPr>
        <p:spPr>
          <a:xfrm flipH="1">
            <a:off x="9143999" y="1714500"/>
            <a:ext cx="1" cy="4288537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grpSp>
        <p:nvGrpSpPr>
          <p:cNvPr id="273" name="Google Shape;181;p31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270" name="Google Shape;182;p31" descr="Google Shape;182;p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Google Shape;183;p31" descr="Google Shape;183;p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2" name="Google Shape;184;p31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2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96345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, 4 columns, dividers,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76279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400"/>
            </a:lvl1pPr>
          </a:lstStyle>
          <a:p>
            <a:r>
              <a:t>Title Text</a:t>
            </a:r>
          </a:p>
        </p:txBody>
      </p:sp>
      <p:sp>
        <p:nvSpPr>
          <p:cNvPr id="2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33750" y="1714500"/>
            <a:ext cx="2475707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000"/>
            </a:lvl1pPr>
            <a:lvl2pPr marL="4572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–"/>
              <a:defRPr sz="1000"/>
            </a:lvl2pPr>
            <a:lvl3pPr marL="6858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•"/>
              <a:defRPr sz="1000"/>
            </a:lvl3pPr>
            <a:lvl4pPr marL="9144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–"/>
              <a:defRPr sz="1000"/>
            </a:lvl4pPr>
            <a:lvl5pPr marL="1143000" indent="-177800" defTabSz="457200">
              <a:lnSpc>
                <a:spcPct val="110000"/>
              </a:lnSpc>
              <a:spcBef>
                <a:spcPts val="0"/>
              </a:spcBef>
              <a:buSzPts val="2000"/>
              <a:buChar char="•"/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3" name="Google Shape;188;p32"/>
          <p:cNvSpPr txBox="1">
            <a:spLocks noGrp="1"/>
          </p:cNvSpPr>
          <p:nvPr>
            <p:ph type="body" sz="quarter" idx="21"/>
          </p:nvPr>
        </p:nvSpPr>
        <p:spPr>
          <a:xfrm>
            <a:off x="6381750" y="1714500"/>
            <a:ext cx="2476500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84" name="Google Shape;189;p32"/>
          <p:cNvSpPr txBox="1">
            <a:spLocks noGrp="1"/>
          </p:cNvSpPr>
          <p:nvPr>
            <p:ph type="body" sz="quarter" idx="22"/>
          </p:nvPr>
        </p:nvSpPr>
        <p:spPr>
          <a:xfrm>
            <a:off x="9429750" y="1714500"/>
            <a:ext cx="2479675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85" name="Google Shape;190;p32"/>
          <p:cNvSpPr txBox="1">
            <a:spLocks noGrp="1"/>
          </p:cNvSpPr>
          <p:nvPr>
            <p:ph type="body" sz="quarter" idx="23"/>
          </p:nvPr>
        </p:nvSpPr>
        <p:spPr>
          <a:xfrm>
            <a:off x="3333750" y="288036"/>
            <a:ext cx="2478088" cy="7627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86" name="Google Shape;191;p32"/>
          <p:cNvSpPr txBox="1">
            <a:spLocks noGrp="1"/>
          </p:cNvSpPr>
          <p:nvPr>
            <p:ph type="body" sz="quarter" idx="24"/>
          </p:nvPr>
        </p:nvSpPr>
        <p:spPr>
          <a:xfrm>
            <a:off x="6381750" y="288036"/>
            <a:ext cx="2476500" cy="7627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87" name="Google Shape;192;p32"/>
          <p:cNvSpPr txBox="1">
            <a:spLocks noGrp="1"/>
          </p:cNvSpPr>
          <p:nvPr>
            <p:ph type="body" sz="quarter" idx="25"/>
          </p:nvPr>
        </p:nvSpPr>
        <p:spPr>
          <a:xfrm>
            <a:off x="9429750" y="288036"/>
            <a:ext cx="2479675" cy="7627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288" name="Google Shape;193;p32"/>
          <p:cNvSpPr/>
          <p:nvPr/>
        </p:nvSpPr>
        <p:spPr>
          <a:xfrm flipH="1">
            <a:off x="3048000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289" name="Google Shape;194;p32"/>
          <p:cNvSpPr/>
          <p:nvPr/>
        </p:nvSpPr>
        <p:spPr>
          <a:xfrm flipH="1">
            <a:off x="6094476" y="283463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290" name="Google Shape;195;p32"/>
          <p:cNvSpPr/>
          <p:nvPr/>
        </p:nvSpPr>
        <p:spPr>
          <a:xfrm flipH="1">
            <a:off x="9143999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grpSp>
        <p:nvGrpSpPr>
          <p:cNvPr id="294" name="Google Shape;198;p32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291" name="Google Shape;199;p32" descr="Google Shape;199;p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2" name="Google Shape;200;p32" descr="Google Shape;200;p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3" name="Google Shape;201;p32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1993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izonTemp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32;p15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47" name="Google Shape;33;p15" descr="Google Shape;33;p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Google Shape;34;p15" descr="Google Shape;34;p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" name="Google Shape;35;p15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966204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, 4 columns, dividers, picto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104854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200"/>
            </a:lvl1pPr>
          </a:lstStyle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1714500"/>
            <a:ext cx="2478089" cy="2000250"/>
          </a:xfrm>
          <a:prstGeom prst="rect">
            <a:avLst/>
          </a:prstGeom>
        </p:spPr>
        <p:txBody>
          <a:bodyPr/>
          <a:lstStyle>
            <a:lvl1pPr indent="114300" defTabSz="457200">
              <a:spcBef>
                <a:spcPts val="0"/>
              </a:spcBef>
              <a:defRPr sz="1800"/>
            </a:lvl1pPr>
            <a:lvl2pPr marL="457200" indent="-171450" defTabSz="457200">
              <a:spcBef>
                <a:spcPts val="0"/>
              </a:spcBef>
              <a:buSzPts val="3600"/>
              <a:buChar char="–"/>
              <a:defRPr sz="1800"/>
            </a:lvl2pPr>
            <a:lvl3pPr marL="685800" indent="-171450" defTabSz="457200">
              <a:spcBef>
                <a:spcPts val="0"/>
              </a:spcBef>
              <a:buSzPts val="3600"/>
              <a:buChar char="•"/>
              <a:defRPr sz="1800"/>
            </a:lvl3pPr>
            <a:lvl4pPr marL="914400" indent="-171450" defTabSz="457200">
              <a:spcBef>
                <a:spcPts val="0"/>
              </a:spcBef>
              <a:buSzPts val="3600"/>
              <a:buChar char="–"/>
              <a:defRPr sz="1800"/>
            </a:lvl4pPr>
            <a:lvl5pPr marL="1143000" indent="-171450" defTabSz="457200">
              <a:spcBef>
                <a:spcPts val="0"/>
              </a:spcBef>
              <a:buSzPts val="3600"/>
              <a:buChar char="•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Google Shape;205;p33"/>
          <p:cNvSpPr txBox="1">
            <a:spLocks noGrp="1"/>
          </p:cNvSpPr>
          <p:nvPr>
            <p:ph type="body" sz="quarter" idx="21"/>
          </p:nvPr>
        </p:nvSpPr>
        <p:spPr>
          <a:xfrm>
            <a:off x="3333750" y="1714500"/>
            <a:ext cx="2475707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305" name="Google Shape;206;p33"/>
          <p:cNvSpPr txBox="1">
            <a:spLocks noGrp="1"/>
          </p:cNvSpPr>
          <p:nvPr>
            <p:ph type="body" sz="quarter" idx="22"/>
          </p:nvPr>
        </p:nvSpPr>
        <p:spPr>
          <a:xfrm>
            <a:off x="6384015" y="1714500"/>
            <a:ext cx="2471061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306" name="Google Shape;207;p33"/>
          <p:cNvSpPr txBox="1">
            <a:spLocks noGrp="1"/>
          </p:cNvSpPr>
          <p:nvPr>
            <p:ph type="body" sz="quarter" idx="23"/>
          </p:nvPr>
        </p:nvSpPr>
        <p:spPr>
          <a:xfrm>
            <a:off x="9429751" y="1714500"/>
            <a:ext cx="2476500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307" name="Google Shape;208;p33"/>
          <p:cNvSpPr>
            <a:spLocks noGrp="1"/>
          </p:cNvSpPr>
          <p:nvPr>
            <p:ph type="pic" sz="quarter" idx="24"/>
          </p:nvPr>
        </p:nvSpPr>
        <p:spPr>
          <a:xfrm>
            <a:off x="3333750" y="288036"/>
            <a:ext cx="608077" cy="608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08" name="Google Shape;209;p33"/>
          <p:cNvSpPr>
            <a:spLocks noGrp="1"/>
          </p:cNvSpPr>
          <p:nvPr>
            <p:ph type="pic" sz="quarter" idx="25"/>
          </p:nvPr>
        </p:nvSpPr>
        <p:spPr>
          <a:xfrm>
            <a:off x="6388176" y="288036"/>
            <a:ext cx="608077" cy="608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09" name="Google Shape;210;p33"/>
          <p:cNvSpPr>
            <a:spLocks noGrp="1"/>
          </p:cNvSpPr>
          <p:nvPr>
            <p:ph type="pic" sz="quarter" idx="26"/>
          </p:nvPr>
        </p:nvSpPr>
        <p:spPr>
          <a:xfrm>
            <a:off x="9429750" y="288036"/>
            <a:ext cx="608077" cy="608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10" name="Google Shape;212;p33"/>
          <p:cNvSpPr/>
          <p:nvPr/>
        </p:nvSpPr>
        <p:spPr>
          <a:xfrm flipH="1">
            <a:off x="3048000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311" name="Google Shape;213;p33"/>
          <p:cNvSpPr/>
          <p:nvPr/>
        </p:nvSpPr>
        <p:spPr>
          <a:xfrm flipH="1">
            <a:off x="6094476" y="283463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312" name="Google Shape;214;p33"/>
          <p:cNvSpPr/>
          <p:nvPr/>
        </p:nvSpPr>
        <p:spPr>
          <a:xfrm flipH="1">
            <a:off x="9143999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grpSp>
        <p:nvGrpSpPr>
          <p:cNvPr id="316" name="Google Shape;216;p33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313" name="Google Shape;217;p33" descr="Google Shape;217;p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Google Shape;218;p33" descr="Google Shape;218;p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5" name="Google Shape;219;p33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3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862424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, 1 wide column,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2474914" cy="570707"/>
          </a:xfrm>
          <a:prstGeom prst="rect">
            <a:avLst/>
          </a:prstGeom>
        </p:spPr>
        <p:txBody>
          <a:bodyPr anchor="t"/>
          <a:lstStyle>
            <a:lvl1pPr defTabSz="457200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33750" y="1714500"/>
            <a:ext cx="2475707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Google Shape;223;p34"/>
          <p:cNvSpPr txBox="1">
            <a:spLocks noGrp="1"/>
          </p:cNvSpPr>
          <p:nvPr>
            <p:ph type="body" sz="half" idx="21"/>
          </p:nvPr>
        </p:nvSpPr>
        <p:spPr>
          <a:xfrm>
            <a:off x="6381750" y="1714500"/>
            <a:ext cx="5048250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327" name="Google Shape;224;p34"/>
          <p:cNvSpPr txBox="1">
            <a:spLocks noGrp="1"/>
          </p:cNvSpPr>
          <p:nvPr>
            <p:ph type="body" sz="quarter" idx="22"/>
          </p:nvPr>
        </p:nvSpPr>
        <p:spPr>
          <a:xfrm>
            <a:off x="3332988" y="192024"/>
            <a:ext cx="2478089" cy="570707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331" name="Google Shape;227;p34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328" name="Google Shape;228;p34" descr="Google Shape;228;p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9" name="Google Shape;229;p34" descr="Google Shape;229;p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0" name="Google Shape;230;p34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37227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, 2 wid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3712464" cy="953295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800"/>
            </a:lvl1pPr>
          </a:lstStyle>
          <a:p>
            <a:r>
              <a:t>Title Text</a:t>
            </a:r>
          </a:p>
        </p:txBody>
      </p:sp>
      <p:sp>
        <p:nvSpPr>
          <p:cNvPr id="3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88036" y="1714500"/>
            <a:ext cx="5049838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800"/>
            </a:lvl1pPr>
            <a:lvl2pPr marL="457200" indent="-228600" defTabSz="457200">
              <a:lnSpc>
                <a:spcPct val="110000"/>
              </a:lnSpc>
              <a:spcBef>
                <a:spcPts val="0"/>
              </a:spcBef>
              <a:buSzPts val="3600"/>
              <a:buChar char="–"/>
              <a:defRPr sz="1800"/>
            </a:lvl2pPr>
            <a:lvl3pPr marL="685800" indent="-228600" defTabSz="457200">
              <a:lnSpc>
                <a:spcPct val="110000"/>
              </a:lnSpc>
              <a:spcBef>
                <a:spcPts val="0"/>
              </a:spcBef>
              <a:buSzPts val="3600"/>
              <a:buChar char="•"/>
              <a:defRPr sz="1800"/>
            </a:lvl3pPr>
            <a:lvl4pPr marL="914400" indent="-228600" defTabSz="457200">
              <a:lnSpc>
                <a:spcPct val="110000"/>
              </a:lnSpc>
              <a:spcBef>
                <a:spcPts val="0"/>
              </a:spcBef>
              <a:buSzPts val="3600"/>
              <a:buChar char="–"/>
              <a:defRPr sz="1800"/>
            </a:lvl4pPr>
            <a:lvl5pPr marL="1143000" indent="-228600" defTabSz="457200">
              <a:lnSpc>
                <a:spcPct val="110000"/>
              </a:lnSpc>
              <a:spcBef>
                <a:spcPts val="0"/>
              </a:spcBef>
              <a:buSzPts val="3600"/>
              <a:buChar char="•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1" name="Google Shape;234;p35"/>
          <p:cNvSpPr txBox="1">
            <a:spLocks noGrp="1"/>
          </p:cNvSpPr>
          <p:nvPr>
            <p:ph type="body" sz="half" idx="21"/>
          </p:nvPr>
        </p:nvSpPr>
        <p:spPr>
          <a:xfrm>
            <a:off x="6381750" y="1714500"/>
            <a:ext cx="5048250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345" name="Google Shape;237;p35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342" name="Google Shape;238;p35" descr="Google Shape;238;p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Google Shape;239;p35" descr="Google Shape;239;p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4" name="Google Shape;240;p35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3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10496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, 2 columns,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6501" cy="2286794"/>
          </a:xfrm>
          <a:prstGeom prst="rect">
            <a:avLst/>
          </a:prstGeom>
        </p:spPr>
        <p:txBody>
          <a:bodyPr anchor="t"/>
          <a:lstStyle>
            <a:lvl1pPr defTabSz="457200">
              <a:defRPr sz="1800"/>
            </a:lvl1pPr>
          </a:lstStyle>
          <a:p>
            <a:r>
              <a:t>Title Text</a:t>
            </a:r>
          </a:p>
        </p:txBody>
      </p:sp>
      <p:sp>
        <p:nvSpPr>
          <p:cNvPr id="3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81750" y="284956"/>
            <a:ext cx="2476500" cy="5715795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5" name="Google Shape;244;p36"/>
          <p:cNvSpPr txBox="1">
            <a:spLocks noGrp="1"/>
          </p:cNvSpPr>
          <p:nvPr>
            <p:ph type="body" sz="quarter" idx="21"/>
          </p:nvPr>
        </p:nvSpPr>
        <p:spPr>
          <a:xfrm>
            <a:off x="9429750" y="284956"/>
            <a:ext cx="2476500" cy="571579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359" name="Google Shape;247;p36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356" name="Google Shape;248;p36" descr="Google Shape;248;p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7" name="Google Shape;249;p36" descr="Google Shape;249;p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8" name="Google Shape;250;p36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3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47112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, 2 columns, dividers,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5519738" cy="2286795"/>
          </a:xfrm>
          <a:prstGeom prst="rect">
            <a:avLst/>
          </a:prstGeom>
        </p:spPr>
        <p:txBody>
          <a:bodyPr anchor="t"/>
          <a:lstStyle>
            <a:lvl1pPr defTabSz="457200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81750" y="288036"/>
            <a:ext cx="2476500" cy="7627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9" name="Google Shape;254;p37"/>
          <p:cNvSpPr txBox="1">
            <a:spLocks noGrp="1"/>
          </p:cNvSpPr>
          <p:nvPr>
            <p:ph type="body" sz="quarter" idx="21"/>
          </p:nvPr>
        </p:nvSpPr>
        <p:spPr>
          <a:xfrm>
            <a:off x="9429750" y="288036"/>
            <a:ext cx="2479675" cy="7627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370" name="Google Shape;255;p37"/>
          <p:cNvSpPr txBox="1">
            <a:spLocks noGrp="1"/>
          </p:cNvSpPr>
          <p:nvPr>
            <p:ph type="body" sz="quarter" idx="22"/>
          </p:nvPr>
        </p:nvSpPr>
        <p:spPr>
          <a:xfrm>
            <a:off x="6381750" y="1714500"/>
            <a:ext cx="2476500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371" name="Google Shape;256;p37"/>
          <p:cNvSpPr txBox="1">
            <a:spLocks noGrp="1"/>
          </p:cNvSpPr>
          <p:nvPr>
            <p:ph type="body" sz="quarter" idx="23"/>
          </p:nvPr>
        </p:nvSpPr>
        <p:spPr>
          <a:xfrm>
            <a:off x="9431338" y="1714500"/>
            <a:ext cx="2476500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375" name="Google Shape;259;p37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372" name="Google Shape;260;p37" descr="Google Shape;260;p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3" name="Google Shape;261;p37" descr="Google Shape;261;p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4" name="Google Shape;262;p37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36576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, 2 columns, dividers,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2286794"/>
          </a:xfrm>
          <a:prstGeom prst="rect">
            <a:avLst/>
          </a:prstGeom>
        </p:spPr>
        <p:txBody>
          <a:bodyPr anchor="t"/>
          <a:lstStyle>
            <a:lvl1pPr defTabSz="457200">
              <a:defRPr sz="1400"/>
            </a:lvl1pPr>
          </a:lstStyle>
          <a:p>
            <a:r>
              <a:t>Title Text</a:t>
            </a:r>
          </a:p>
        </p:txBody>
      </p:sp>
      <p:sp>
        <p:nvSpPr>
          <p:cNvPr id="3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81750" y="288036"/>
            <a:ext cx="2476500" cy="7627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5" name="Google Shape;266;p38"/>
          <p:cNvSpPr txBox="1">
            <a:spLocks noGrp="1"/>
          </p:cNvSpPr>
          <p:nvPr>
            <p:ph type="body" sz="quarter" idx="21"/>
          </p:nvPr>
        </p:nvSpPr>
        <p:spPr>
          <a:xfrm>
            <a:off x="9429750" y="288036"/>
            <a:ext cx="2479675" cy="7627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386" name="Google Shape;267;p38"/>
          <p:cNvSpPr txBox="1">
            <a:spLocks noGrp="1"/>
          </p:cNvSpPr>
          <p:nvPr>
            <p:ph type="body" sz="quarter" idx="22"/>
          </p:nvPr>
        </p:nvSpPr>
        <p:spPr>
          <a:xfrm>
            <a:off x="6381750" y="1714500"/>
            <a:ext cx="2476500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387" name="Google Shape;268;p38"/>
          <p:cNvSpPr txBox="1">
            <a:spLocks noGrp="1"/>
          </p:cNvSpPr>
          <p:nvPr>
            <p:ph type="body" sz="quarter" idx="23"/>
          </p:nvPr>
        </p:nvSpPr>
        <p:spPr>
          <a:xfrm>
            <a:off x="9432925" y="1714500"/>
            <a:ext cx="2476500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391" name="Google Shape;271;p38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388" name="Google Shape;272;p38" descr="Google Shape;272;p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9" name="Google Shape;273;p38" descr="Google Shape;273;p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0" name="Google Shape;274;p38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3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03656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, 2 columns, dividers, picto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2474914" cy="570707"/>
          </a:xfrm>
          <a:prstGeom prst="rect">
            <a:avLst/>
          </a:prstGeom>
        </p:spPr>
        <p:txBody>
          <a:bodyPr anchor="t"/>
          <a:lstStyle>
            <a:lvl1pPr defTabSz="457200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4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33750" y="1714500"/>
            <a:ext cx="2475707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1" name="Google Shape;278;p39"/>
          <p:cNvSpPr txBox="1">
            <a:spLocks noGrp="1"/>
          </p:cNvSpPr>
          <p:nvPr>
            <p:ph type="body" sz="quarter" idx="21"/>
          </p:nvPr>
        </p:nvSpPr>
        <p:spPr>
          <a:xfrm>
            <a:off x="6383818" y="1714500"/>
            <a:ext cx="2476502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02" name="Google Shape;279;p39"/>
          <p:cNvSpPr txBox="1">
            <a:spLocks noGrp="1"/>
          </p:cNvSpPr>
          <p:nvPr>
            <p:ph type="body" sz="quarter" idx="22"/>
          </p:nvPr>
        </p:nvSpPr>
        <p:spPr>
          <a:xfrm>
            <a:off x="9431819" y="1714500"/>
            <a:ext cx="2479676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03" name="Google Shape;280;p39"/>
          <p:cNvSpPr txBox="1">
            <a:spLocks noGrp="1"/>
          </p:cNvSpPr>
          <p:nvPr>
            <p:ph type="body" sz="quarter" idx="23"/>
          </p:nvPr>
        </p:nvSpPr>
        <p:spPr>
          <a:xfrm>
            <a:off x="3334575" y="192024"/>
            <a:ext cx="2478089" cy="570707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04" name="Google Shape;281;p39"/>
          <p:cNvSpPr>
            <a:spLocks noGrp="1"/>
          </p:cNvSpPr>
          <p:nvPr>
            <p:ph type="pic" sz="quarter" idx="24"/>
          </p:nvPr>
        </p:nvSpPr>
        <p:spPr>
          <a:xfrm>
            <a:off x="6381750" y="288036"/>
            <a:ext cx="608077" cy="6072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405" name="Google Shape;282;p39"/>
          <p:cNvSpPr>
            <a:spLocks noGrp="1"/>
          </p:cNvSpPr>
          <p:nvPr>
            <p:ph type="pic" sz="quarter" idx="25"/>
          </p:nvPr>
        </p:nvSpPr>
        <p:spPr>
          <a:xfrm>
            <a:off x="9429750" y="288036"/>
            <a:ext cx="608922" cy="608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406" name="Google Shape;284;p39"/>
          <p:cNvSpPr/>
          <p:nvPr/>
        </p:nvSpPr>
        <p:spPr>
          <a:xfrm flipH="1">
            <a:off x="6094476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407" name="Google Shape;285;p39"/>
          <p:cNvSpPr/>
          <p:nvPr/>
        </p:nvSpPr>
        <p:spPr>
          <a:xfrm flipH="1">
            <a:off x="9143999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grpSp>
        <p:nvGrpSpPr>
          <p:cNvPr id="411" name="Google Shape;287;p39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408" name="Google Shape;288;p39" descr="Google Shape;288;p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Google Shape;289;p39" descr="Google Shape;289;p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0" name="Google Shape;290;p39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4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557445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es, 4 stacked wide, picto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1239011"/>
            <a:ext cx="3335338" cy="1524001"/>
          </a:xfrm>
          <a:prstGeom prst="rect">
            <a:avLst/>
          </a:prstGeom>
        </p:spPr>
        <p:txBody>
          <a:bodyPr/>
          <a:lstStyle>
            <a:lvl1pPr indent="114300" defTabSz="457200">
              <a:spcBef>
                <a:spcPts val="0"/>
              </a:spcBef>
              <a:defRPr sz="2200"/>
            </a:lvl1pPr>
            <a:lvl2pPr marL="457200" indent="-254000" defTabSz="457200">
              <a:spcBef>
                <a:spcPts val="0"/>
              </a:spcBef>
              <a:buSzPts val="4400"/>
              <a:buChar char="–"/>
              <a:defRPr sz="2200"/>
            </a:lvl2pPr>
            <a:lvl3pPr marL="685800" indent="-254000" defTabSz="457200">
              <a:spcBef>
                <a:spcPts val="0"/>
              </a:spcBef>
              <a:buSzPts val="4400"/>
              <a:buChar char="•"/>
              <a:defRPr sz="2200"/>
            </a:lvl3pPr>
            <a:lvl4pPr marL="914400" indent="-254000" defTabSz="457200">
              <a:spcBef>
                <a:spcPts val="0"/>
              </a:spcBef>
              <a:buSzPts val="4400"/>
              <a:buChar char="–"/>
              <a:defRPr sz="2200"/>
            </a:lvl4pPr>
            <a:lvl5pPr marL="1143000" indent="-254000" defTabSz="457200">
              <a:spcBef>
                <a:spcPts val="0"/>
              </a:spcBef>
              <a:buSzPts val="4400"/>
              <a:buChar char="•"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0" name="Google Shape;293;p40"/>
          <p:cNvSpPr txBox="1">
            <a:spLocks noGrp="1"/>
          </p:cNvSpPr>
          <p:nvPr>
            <p:ph type="body" sz="quarter" idx="21"/>
          </p:nvPr>
        </p:nvSpPr>
        <p:spPr>
          <a:xfrm>
            <a:off x="6381750" y="1238250"/>
            <a:ext cx="3333750" cy="15240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21" name="Google Shape;294;p40"/>
          <p:cNvSpPr txBox="1">
            <a:spLocks noGrp="1"/>
          </p:cNvSpPr>
          <p:nvPr>
            <p:ph type="body" sz="quarter" idx="22"/>
          </p:nvPr>
        </p:nvSpPr>
        <p:spPr>
          <a:xfrm>
            <a:off x="288036" y="4192524"/>
            <a:ext cx="3335338" cy="1524001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22" name="Google Shape;295;p40"/>
          <p:cNvSpPr txBox="1">
            <a:spLocks noGrp="1"/>
          </p:cNvSpPr>
          <p:nvPr>
            <p:ph type="body" sz="quarter" idx="23"/>
          </p:nvPr>
        </p:nvSpPr>
        <p:spPr>
          <a:xfrm>
            <a:off x="6381750" y="4191000"/>
            <a:ext cx="3333751" cy="15240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23" name="Google Shape;296;p40"/>
          <p:cNvSpPr>
            <a:spLocks noGrp="1"/>
          </p:cNvSpPr>
          <p:nvPr>
            <p:ph type="pic" sz="quarter" idx="24"/>
          </p:nvPr>
        </p:nvSpPr>
        <p:spPr>
          <a:xfrm>
            <a:off x="288036" y="288036"/>
            <a:ext cx="608077" cy="608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424" name="Google Shape;297;p40"/>
          <p:cNvSpPr>
            <a:spLocks noGrp="1"/>
          </p:cNvSpPr>
          <p:nvPr>
            <p:ph type="pic" sz="quarter" idx="25"/>
          </p:nvPr>
        </p:nvSpPr>
        <p:spPr>
          <a:xfrm>
            <a:off x="6381750" y="288036"/>
            <a:ext cx="608077" cy="608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425" name="Google Shape;298;p40"/>
          <p:cNvSpPr>
            <a:spLocks noGrp="1"/>
          </p:cNvSpPr>
          <p:nvPr>
            <p:ph type="pic" sz="quarter" idx="26"/>
          </p:nvPr>
        </p:nvSpPr>
        <p:spPr>
          <a:xfrm>
            <a:off x="288036" y="3236975"/>
            <a:ext cx="608077" cy="608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426" name="Google Shape;299;p40"/>
          <p:cNvSpPr>
            <a:spLocks noGrp="1"/>
          </p:cNvSpPr>
          <p:nvPr>
            <p:ph type="pic" sz="quarter" idx="27"/>
          </p:nvPr>
        </p:nvSpPr>
        <p:spPr>
          <a:xfrm>
            <a:off x="6381750" y="3238500"/>
            <a:ext cx="608077" cy="6080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427" name="Google Shape;301;p40"/>
          <p:cNvSpPr/>
          <p:nvPr/>
        </p:nvSpPr>
        <p:spPr>
          <a:xfrm flipH="1">
            <a:off x="6096000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428" name="Google Shape;302;p40"/>
          <p:cNvSpPr/>
          <p:nvPr/>
        </p:nvSpPr>
        <p:spPr>
          <a:xfrm>
            <a:off x="284163" y="3048000"/>
            <a:ext cx="1162208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grpSp>
        <p:nvGrpSpPr>
          <p:cNvPr id="432" name="Google Shape;304;p40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429" name="Google Shape;305;p40" descr="Google Shape;305;p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Google Shape;306;p40" descr="Google Shape;306;p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1" name="Google Shape;307;p40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4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05356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es, 4 stacked,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itle Text"/>
          <p:cNvSpPr txBox="1">
            <a:spLocks noGrp="1"/>
          </p:cNvSpPr>
          <p:nvPr>
            <p:ph type="title"/>
          </p:nvPr>
        </p:nvSpPr>
        <p:spPr>
          <a:xfrm>
            <a:off x="288036" y="841247"/>
            <a:ext cx="2857501" cy="1138429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800"/>
            </a:lvl1pPr>
          </a:lstStyle>
          <a:p>
            <a:r>
              <a:t>Title Text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82512" y="288036"/>
            <a:ext cx="2476501" cy="257254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Google Shape;311;p41"/>
          <p:cNvSpPr txBox="1">
            <a:spLocks noGrp="1"/>
          </p:cNvSpPr>
          <p:nvPr>
            <p:ph type="body" sz="quarter" idx="21"/>
          </p:nvPr>
        </p:nvSpPr>
        <p:spPr>
          <a:xfrm>
            <a:off x="9429750" y="288035"/>
            <a:ext cx="2479675" cy="257254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43" name="Google Shape;312;p41"/>
          <p:cNvSpPr txBox="1">
            <a:spLocks noGrp="1"/>
          </p:cNvSpPr>
          <p:nvPr>
            <p:ph type="body" sz="quarter" idx="22"/>
          </p:nvPr>
        </p:nvSpPr>
        <p:spPr>
          <a:xfrm>
            <a:off x="6381750" y="3333750"/>
            <a:ext cx="2476500" cy="24765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44" name="Google Shape;313;p41"/>
          <p:cNvSpPr txBox="1">
            <a:spLocks noGrp="1"/>
          </p:cNvSpPr>
          <p:nvPr>
            <p:ph type="body" sz="quarter" idx="23"/>
          </p:nvPr>
        </p:nvSpPr>
        <p:spPr>
          <a:xfrm>
            <a:off x="9429750" y="3333750"/>
            <a:ext cx="2476500" cy="24765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45" name="Google Shape;315;p41"/>
          <p:cNvSpPr txBox="1">
            <a:spLocks noGrp="1"/>
          </p:cNvSpPr>
          <p:nvPr>
            <p:ph type="body" sz="quarter" idx="24"/>
          </p:nvPr>
        </p:nvSpPr>
        <p:spPr>
          <a:xfrm>
            <a:off x="288036" y="288036"/>
            <a:ext cx="2478089" cy="570707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449" name="Google Shape;317;p41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446" name="Google Shape;318;p41" descr="Google Shape;318;p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7" name="Google Shape;319;p41" descr="Google Shape;319;p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8" name="Google Shape;320;p41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4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40151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es, 4 stacked,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itle Text"/>
          <p:cNvSpPr txBox="1">
            <a:spLocks noGrp="1"/>
          </p:cNvSpPr>
          <p:nvPr>
            <p:ph type="title"/>
          </p:nvPr>
        </p:nvSpPr>
        <p:spPr>
          <a:xfrm>
            <a:off x="288036" y="763524"/>
            <a:ext cx="5522120" cy="1138429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4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81750" y="284956"/>
            <a:ext cx="2476500" cy="2572545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9" name="Google Shape;324;p42"/>
          <p:cNvSpPr txBox="1">
            <a:spLocks noGrp="1"/>
          </p:cNvSpPr>
          <p:nvPr>
            <p:ph type="body" sz="quarter" idx="21"/>
          </p:nvPr>
        </p:nvSpPr>
        <p:spPr>
          <a:xfrm>
            <a:off x="9429750" y="284956"/>
            <a:ext cx="2479675" cy="257254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60" name="Google Shape;325;p42"/>
          <p:cNvSpPr txBox="1">
            <a:spLocks noGrp="1"/>
          </p:cNvSpPr>
          <p:nvPr>
            <p:ph type="body" sz="quarter" idx="22"/>
          </p:nvPr>
        </p:nvSpPr>
        <p:spPr>
          <a:xfrm>
            <a:off x="6381750" y="3333750"/>
            <a:ext cx="2476500" cy="24765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61" name="Google Shape;326;p42"/>
          <p:cNvSpPr txBox="1">
            <a:spLocks noGrp="1"/>
          </p:cNvSpPr>
          <p:nvPr>
            <p:ph type="body" sz="quarter" idx="23"/>
          </p:nvPr>
        </p:nvSpPr>
        <p:spPr>
          <a:xfrm>
            <a:off x="9429750" y="3333750"/>
            <a:ext cx="2476500" cy="24765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62" name="Google Shape;328;p42"/>
          <p:cNvSpPr txBox="1">
            <a:spLocks noGrp="1"/>
          </p:cNvSpPr>
          <p:nvPr>
            <p:ph type="body" sz="quarter" idx="24"/>
          </p:nvPr>
        </p:nvSpPr>
        <p:spPr>
          <a:xfrm>
            <a:off x="288036" y="288036"/>
            <a:ext cx="2478089" cy="224028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466" name="Google Shape;330;p42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463" name="Google Shape;331;p42" descr="Google Shape;331;p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Google Shape;332;p42" descr="Google Shape;332;p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5" name="Google Shape;333;p42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4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37012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7;p16"/>
          <p:cNvSpPr/>
          <p:nvPr/>
        </p:nvSpPr>
        <p:spPr>
          <a:xfrm>
            <a:off x="0" y="0"/>
            <a:ext cx="12193588" cy="600075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</a:ln>
        </p:spPr>
        <p:txBody>
          <a:bodyPr lIns="0" tIns="0" rIns="0" bIns="0"/>
          <a:lstStyle/>
          <a:p>
            <a:pPr>
              <a:defRPr>
                <a:latin typeface="IBM Plex Sans Light"/>
                <a:ea typeface="IBM Plex Sans Light"/>
                <a:cs typeface="IBM Plex Sans Light"/>
                <a:sym typeface="IBM Plex Sans Light"/>
              </a:defRPr>
            </a:pPr>
            <a:endParaRPr sz="900" dirty="0"/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5525295" cy="2286795"/>
          </a:xfrm>
          <a:prstGeom prst="rect">
            <a:avLst/>
          </a:prstGeom>
        </p:spPr>
        <p:txBody>
          <a:bodyPr anchor="t"/>
          <a:lstStyle>
            <a:lvl1pPr defTabSz="457200">
              <a:defRPr sz="4300"/>
            </a:lvl1pPr>
          </a:lstStyle>
          <a:p>
            <a:r>
              <a:t>Title Text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6044184"/>
            <a:ext cx="2468944" cy="571501"/>
          </a:xfrm>
          <a:prstGeom prst="rect">
            <a:avLst/>
          </a:prstGeom>
        </p:spPr>
        <p:txBody>
          <a:bodyPr anchor="b"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Google Shape;40;p16"/>
          <p:cNvSpPr txBox="1">
            <a:spLocks noGrp="1"/>
          </p:cNvSpPr>
          <p:nvPr>
            <p:ph type="body" sz="quarter" idx="21"/>
          </p:nvPr>
        </p:nvSpPr>
        <p:spPr>
          <a:xfrm>
            <a:off x="3335751" y="6042370"/>
            <a:ext cx="2468945" cy="571501"/>
          </a:xfrm>
          <a:prstGeom prst="rect">
            <a:avLst/>
          </a:prstGeom>
        </p:spPr>
        <p:txBody>
          <a:bodyPr anchor="b"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pic>
        <p:nvPicPr>
          <p:cNvPr id="62" name="Google Shape;41;p16" descr="Google Shape;41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976" y="6263482"/>
            <a:ext cx="81915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2949" y="6233241"/>
            <a:ext cx="134652" cy="123111"/>
          </a:xfrm>
          <a:prstGeom prst="rect">
            <a:avLst/>
          </a:prstGeom>
        </p:spPr>
        <p:txBody>
          <a:bodyPr anchor="b"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47437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es, 4 horizontal,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8089" cy="2286794"/>
          </a:xfrm>
          <a:prstGeom prst="rect">
            <a:avLst/>
          </a:prstGeom>
        </p:spPr>
        <p:txBody>
          <a:bodyPr anchor="t"/>
          <a:lstStyle>
            <a:lvl1pPr defTabSz="457200">
              <a:defRPr sz="1400"/>
            </a:lvl1pPr>
          </a:lstStyle>
          <a:p>
            <a:r>
              <a:t>Title Text</a:t>
            </a:r>
          </a:p>
        </p:txBody>
      </p:sp>
      <p:sp>
        <p:nvSpPr>
          <p:cNvPr id="4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3328415"/>
            <a:ext cx="2474914" cy="267246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6" name="Google Shape;337;p43"/>
          <p:cNvSpPr txBox="1">
            <a:spLocks noGrp="1"/>
          </p:cNvSpPr>
          <p:nvPr>
            <p:ph type="body" sz="quarter" idx="21"/>
          </p:nvPr>
        </p:nvSpPr>
        <p:spPr>
          <a:xfrm>
            <a:off x="3331621" y="3333750"/>
            <a:ext cx="2474914" cy="2672459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77" name="Google Shape;338;p43"/>
          <p:cNvSpPr txBox="1">
            <a:spLocks noGrp="1"/>
          </p:cNvSpPr>
          <p:nvPr>
            <p:ph type="body" sz="quarter" idx="22"/>
          </p:nvPr>
        </p:nvSpPr>
        <p:spPr>
          <a:xfrm>
            <a:off x="6383880" y="3333750"/>
            <a:ext cx="2474914" cy="2672459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78" name="Google Shape;339;p43"/>
          <p:cNvSpPr txBox="1">
            <a:spLocks noGrp="1"/>
          </p:cNvSpPr>
          <p:nvPr>
            <p:ph type="body" sz="quarter" idx="23"/>
          </p:nvPr>
        </p:nvSpPr>
        <p:spPr>
          <a:xfrm>
            <a:off x="9429750" y="3333750"/>
            <a:ext cx="2474913" cy="2672459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482" name="Google Shape;342;p43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479" name="Google Shape;343;p43" descr="Google Shape;343;p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0" name="Google Shape;344;p43" descr="Google Shape;344;p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1" name="Google Shape;345;p43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4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7384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es, 4 horizontal,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5525295" cy="2286795"/>
          </a:xfrm>
          <a:prstGeom prst="rect">
            <a:avLst/>
          </a:prstGeom>
        </p:spPr>
        <p:txBody>
          <a:bodyPr anchor="t"/>
          <a:lstStyle>
            <a:lvl1pPr defTabSz="457200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4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3328415"/>
            <a:ext cx="2474914" cy="267246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2" name="Google Shape;349;p44"/>
          <p:cNvSpPr txBox="1">
            <a:spLocks noGrp="1"/>
          </p:cNvSpPr>
          <p:nvPr>
            <p:ph type="body" sz="quarter" idx="21"/>
          </p:nvPr>
        </p:nvSpPr>
        <p:spPr>
          <a:xfrm>
            <a:off x="3334796" y="3333750"/>
            <a:ext cx="2474914" cy="2672459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93" name="Google Shape;350;p44"/>
          <p:cNvSpPr txBox="1">
            <a:spLocks noGrp="1"/>
          </p:cNvSpPr>
          <p:nvPr>
            <p:ph type="body" sz="quarter" idx="22"/>
          </p:nvPr>
        </p:nvSpPr>
        <p:spPr>
          <a:xfrm>
            <a:off x="6383880" y="3333750"/>
            <a:ext cx="2474914" cy="2672459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494" name="Google Shape;351;p44"/>
          <p:cNvSpPr txBox="1">
            <a:spLocks noGrp="1"/>
          </p:cNvSpPr>
          <p:nvPr>
            <p:ph type="body" sz="quarter" idx="23"/>
          </p:nvPr>
        </p:nvSpPr>
        <p:spPr>
          <a:xfrm>
            <a:off x="9429750" y="3333750"/>
            <a:ext cx="2474913" cy="2672459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498" name="Google Shape;354;p44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495" name="Google Shape;355;p44" descr="Google Shape;355;p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6" name="Google Shape;356;p44" descr="Google Shape;356;p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7" name="Google Shape;357;p44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4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85537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es, 6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228679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400"/>
            </a:lvl1pPr>
          </a:lstStyle>
          <a:p>
            <a:r>
              <a:t>Title Text</a:t>
            </a:r>
          </a:p>
        </p:txBody>
      </p:sp>
      <p:sp>
        <p:nvSpPr>
          <p:cNvPr id="5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81750" y="288036"/>
            <a:ext cx="2476500" cy="257254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8" name="Google Shape;361;p45"/>
          <p:cNvSpPr txBox="1">
            <a:spLocks noGrp="1"/>
          </p:cNvSpPr>
          <p:nvPr>
            <p:ph type="body" sz="quarter" idx="21"/>
          </p:nvPr>
        </p:nvSpPr>
        <p:spPr>
          <a:xfrm>
            <a:off x="9429750" y="288035"/>
            <a:ext cx="2479675" cy="257254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09" name="Google Shape;362;p45"/>
          <p:cNvSpPr txBox="1">
            <a:spLocks noGrp="1"/>
          </p:cNvSpPr>
          <p:nvPr>
            <p:ph type="body" sz="quarter" idx="22"/>
          </p:nvPr>
        </p:nvSpPr>
        <p:spPr>
          <a:xfrm>
            <a:off x="6381750" y="3333750"/>
            <a:ext cx="2476500" cy="24765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10" name="Google Shape;363;p45"/>
          <p:cNvSpPr txBox="1">
            <a:spLocks noGrp="1"/>
          </p:cNvSpPr>
          <p:nvPr>
            <p:ph type="body" sz="quarter" idx="23"/>
          </p:nvPr>
        </p:nvSpPr>
        <p:spPr>
          <a:xfrm>
            <a:off x="9429750" y="3333750"/>
            <a:ext cx="2476500" cy="24765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11" name="Google Shape;364;p45"/>
          <p:cNvSpPr txBox="1">
            <a:spLocks noGrp="1"/>
          </p:cNvSpPr>
          <p:nvPr>
            <p:ph type="body" sz="quarter" idx="24"/>
          </p:nvPr>
        </p:nvSpPr>
        <p:spPr>
          <a:xfrm>
            <a:off x="3332988" y="288035"/>
            <a:ext cx="2476502" cy="257254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12" name="Google Shape;365;p45"/>
          <p:cNvSpPr txBox="1">
            <a:spLocks noGrp="1"/>
          </p:cNvSpPr>
          <p:nvPr>
            <p:ph type="body" sz="quarter" idx="25"/>
          </p:nvPr>
        </p:nvSpPr>
        <p:spPr>
          <a:xfrm>
            <a:off x="3334575" y="3333750"/>
            <a:ext cx="2476502" cy="24765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516" name="Google Shape;368;p45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513" name="Google Shape;369;p45" descr="Google Shape;369;p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4" name="Google Shape;370;p45" descr="Google Shape;370;p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5" name="Google Shape;371;p45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5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31807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es, 6 stacked,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142954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400"/>
            </a:lvl1pPr>
          </a:lstStyle>
          <a:p>
            <a:r>
              <a:t>Title Text</a:t>
            </a:r>
          </a:p>
        </p:txBody>
      </p:sp>
      <p:sp>
        <p:nvSpPr>
          <p:cNvPr id="5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33750" y="666750"/>
            <a:ext cx="2475707" cy="19050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200"/>
            </a:lvl1pPr>
            <a:lvl2pPr marL="457200" indent="-190500" defTabSz="457200">
              <a:lnSpc>
                <a:spcPct val="110000"/>
              </a:lnSpc>
              <a:spcBef>
                <a:spcPts val="0"/>
              </a:spcBef>
              <a:buSzPts val="2400"/>
              <a:buChar char="–"/>
              <a:defRPr sz="1200"/>
            </a:lvl2pPr>
            <a:lvl3pPr marL="685800" indent="-190500" defTabSz="457200">
              <a:lnSpc>
                <a:spcPct val="110000"/>
              </a:lnSpc>
              <a:spcBef>
                <a:spcPts val="0"/>
              </a:spcBef>
              <a:buSzPts val="2400"/>
              <a:buChar char="•"/>
              <a:defRPr sz="1200"/>
            </a:lvl3pPr>
            <a:lvl4pPr marL="914400" indent="-190500" defTabSz="457200">
              <a:lnSpc>
                <a:spcPct val="110000"/>
              </a:lnSpc>
              <a:spcBef>
                <a:spcPts val="0"/>
              </a:spcBef>
              <a:buSzPts val="2400"/>
              <a:buChar char="–"/>
              <a:defRPr sz="1200"/>
            </a:lvl4pPr>
            <a:lvl5pPr marL="1143000" indent="-190500" defTabSz="457200">
              <a:lnSpc>
                <a:spcPct val="110000"/>
              </a:lnSpc>
              <a:spcBef>
                <a:spcPts val="0"/>
              </a:spcBef>
              <a:buSzPts val="2400"/>
              <a:buChar char="•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6" name="Google Shape;375;p46"/>
          <p:cNvSpPr txBox="1">
            <a:spLocks noGrp="1"/>
          </p:cNvSpPr>
          <p:nvPr>
            <p:ph type="body" sz="quarter" idx="21"/>
          </p:nvPr>
        </p:nvSpPr>
        <p:spPr>
          <a:xfrm>
            <a:off x="6381750" y="666750"/>
            <a:ext cx="2476502" cy="19050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27" name="Google Shape;376;p46"/>
          <p:cNvSpPr txBox="1">
            <a:spLocks noGrp="1"/>
          </p:cNvSpPr>
          <p:nvPr>
            <p:ph type="body" sz="quarter" idx="22"/>
          </p:nvPr>
        </p:nvSpPr>
        <p:spPr>
          <a:xfrm>
            <a:off x="9429751" y="666750"/>
            <a:ext cx="2476501" cy="19050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28" name="Google Shape;377;p46"/>
          <p:cNvSpPr txBox="1">
            <a:spLocks noGrp="1"/>
          </p:cNvSpPr>
          <p:nvPr>
            <p:ph type="body" sz="quarter" idx="23"/>
          </p:nvPr>
        </p:nvSpPr>
        <p:spPr>
          <a:xfrm>
            <a:off x="3333750" y="3714750"/>
            <a:ext cx="2475707" cy="19050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29" name="Google Shape;378;p46"/>
          <p:cNvSpPr txBox="1">
            <a:spLocks noGrp="1"/>
          </p:cNvSpPr>
          <p:nvPr>
            <p:ph type="body" sz="quarter" idx="24"/>
          </p:nvPr>
        </p:nvSpPr>
        <p:spPr>
          <a:xfrm>
            <a:off x="6381750" y="3714750"/>
            <a:ext cx="2475708" cy="1896342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30" name="Google Shape;379;p46"/>
          <p:cNvSpPr txBox="1">
            <a:spLocks noGrp="1"/>
          </p:cNvSpPr>
          <p:nvPr>
            <p:ph type="body" sz="quarter" idx="25"/>
          </p:nvPr>
        </p:nvSpPr>
        <p:spPr>
          <a:xfrm>
            <a:off x="9429751" y="3714750"/>
            <a:ext cx="2476501" cy="190500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31" name="Google Shape;380;p46"/>
          <p:cNvSpPr>
            <a:spLocks noGrp="1"/>
          </p:cNvSpPr>
          <p:nvPr>
            <p:ph type="pic" sz="quarter" idx="26"/>
          </p:nvPr>
        </p:nvSpPr>
        <p:spPr>
          <a:xfrm>
            <a:off x="3333750" y="288036"/>
            <a:ext cx="201169" cy="2016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32" name="Google Shape;381;p46"/>
          <p:cNvSpPr>
            <a:spLocks noGrp="1"/>
          </p:cNvSpPr>
          <p:nvPr>
            <p:ph type="pic" sz="quarter" idx="27"/>
          </p:nvPr>
        </p:nvSpPr>
        <p:spPr>
          <a:xfrm>
            <a:off x="6381750" y="288036"/>
            <a:ext cx="201169" cy="2016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33" name="Google Shape;382;p46"/>
          <p:cNvSpPr>
            <a:spLocks noGrp="1"/>
          </p:cNvSpPr>
          <p:nvPr>
            <p:ph type="pic" sz="quarter" idx="28"/>
          </p:nvPr>
        </p:nvSpPr>
        <p:spPr>
          <a:xfrm>
            <a:off x="9429751" y="288036"/>
            <a:ext cx="201169" cy="2016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34" name="Google Shape;383;p46"/>
          <p:cNvSpPr>
            <a:spLocks noGrp="1"/>
          </p:cNvSpPr>
          <p:nvPr>
            <p:ph type="pic" sz="quarter" idx="29"/>
          </p:nvPr>
        </p:nvSpPr>
        <p:spPr>
          <a:xfrm>
            <a:off x="3333750" y="3347315"/>
            <a:ext cx="201169" cy="2016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35" name="Google Shape;384;p46"/>
          <p:cNvSpPr>
            <a:spLocks noGrp="1"/>
          </p:cNvSpPr>
          <p:nvPr>
            <p:ph type="pic" sz="quarter" idx="30"/>
          </p:nvPr>
        </p:nvSpPr>
        <p:spPr>
          <a:xfrm>
            <a:off x="6381750" y="3347315"/>
            <a:ext cx="201169" cy="2016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36" name="Google Shape;385;p46"/>
          <p:cNvSpPr>
            <a:spLocks noGrp="1"/>
          </p:cNvSpPr>
          <p:nvPr>
            <p:ph type="pic" sz="quarter" idx="31"/>
          </p:nvPr>
        </p:nvSpPr>
        <p:spPr>
          <a:xfrm>
            <a:off x="9429751" y="3347315"/>
            <a:ext cx="201169" cy="2016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37" name="Google Shape;387;p46"/>
          <p:cNvSpPr/>
          <p:nvPr/>
        </p:nvSpPr>
        <p:spPr>
          <a:xfrm>
            <a:off x="3048000" y="3048000"/>
            <a:ext cx="886142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538" name="Google Shape;388;p46"/>
          <p:cNvSpPr/>
          <p:nvPr/>
        </p:nvSpPr>
        <p:spPr>
          <a:xfrm flipH="1">
            <a:off x="3048000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539" name="Google Shape;389;p46"/>
          <p:cNvSpPr/>
          <p:nvPr/>
        </p:nvSpPr>
        <p:spPr>
          <a:xfrm flipH="1">
            <a:off x="9143999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540" name="Google Shape;390;p46"/>
          <p:cNvSpPr/>
          <p:nvPr/>
        </p:nvSpPr>
        <p:spPr>
          <a:xfrm flipH="1">
            <a:off x="6094476" y="283463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grpSp>
        <p:nvGrpSpPr>
          <p:cNvPr id="544" name="Google Shape;392;p46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541" name="Google Shape;393;p46" descr="Google Shape;393;p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Google Shape;394;p46" descr="Google Shape;394;p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3" name="Google Shape;395;p46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5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361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es, 6 stacked, alternate,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5519738" cy="1706565"/>
          </a:xfrm>
          <a:prstGeom prst="rect">
            <a:avLst/>
          </a:prstGeom>
        </p:spPr>
        <p:txBody>
          <a:bodyPr anchor="t"/>
          <a:lstStyle>
            <a:lvl1pPr defTabSz="457200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5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81750" y="288036"/>
            <a:ext cx="2476500" cy="24772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4" name="Google Shape;399;p47"/>
          <p:cNvSpPr txBox="1">
            <a:spLocks noGrp="1"/>
          </p:cNvSpPr>
          <p:nvPr>
            <p:ph type="body" sz="quarter" idx="21"/>
          </p:nvPr>
        </p:nvSpPr>
        <p:spPr>
          <a:xfrm>
            <a:off x="9431338" y="288035"/>
            <a:ext cx="2476500" cy="247729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55" name="Google Shape;400;p47"/>
          <p:cNvSpPr txBox="1">
            <a:spLocks noGrp="1"/>
          </p:cNvSpPr>
          <p:nvPr>
            <p:ph type="body" sz="quarter" idx="22"/>
          </p:nvPr>
        </p:nvSpPr>
        <p:spPr>
          <a:xfrm>
            <a:off x="6381750" y="3333750"/>
            <a:ext cx="2476500" cy="24772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56" name="Google Shape;401;p47"/>
          <p:cNvSpPr txBox="1">
            <a:spLocks noGrp="1"/>
          </p:cNvSpPr>
          <p:nvPr>
            <p:ph type="body" sz="quarter" idx="23"/>
          </p:nvPr>
        </p:nvSpPr>
        <p:spPr>
          <a:xfrm>
            <a:off x="9431338" y="3333750"/>
            <a:ext cx="2476500" cy="24772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57" name="Google Shape;402;p47"/>
          <p:cNvSpPr txBox="1">
            <a:spLocks noGrp="1"/>
          </p:cNvSpPr>
          <p:nvPr>
            <p:ph type="body" sz="quarter" idx="24"/>
          </p:nvPr>
        </p:nvSpPr>
        <p:spPr>
          <a:xfrm>
            <a:off x="288036" y="3332988"/>
            <a:ext cx="2476502" cy="2477295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58" name="Google Shape;403;p47"/>
          <p:cNvSpPr txBox="1">
            <a:spLocks noGrp="1"/>
          </p:cNvSpPr>
          <p:nvPr>
            <p:ph type="body" sz="quarter" idx="25"/>
          </p:nvPr>
        </p:nvSpPr>
        <p:spPr>
          <a:xfrm>
            <a:off x="3333750" y="3333750"/>
            <a:ext cx="2476500" cy="24772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59" name="Google Shape;405;p47"/>
          <p:cNvSpPr/>
          <p:nvPr/>
        </p:nvSpPr>
        <p:spPr>
          <a:xfrm>
            <a:off x="287338" y="3048000"/>
            <a:ext cx="1162208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560" name="Google Shape;406;p47"/>
          <p:cNvSpPr/>
          <p:nvPr/>
        </p:nvSpPr>
        <p:spPr>
          <a:xfrm flipH="1">
            <a:off x="3047999" y="3048000"/>
            <a:ext cx="2" cy="29527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561" name="Google Shape;407;p47"/>
          <p:cNvSpPr/>
          <p:nvPr/>
        </p:nvSpPr>
        <p:spPr>
          <a:xfrm flipH="1">
            <a:off x="9143999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562" name="Google Shape;408;p47"/>
          <p:cNvSpPr/>
          <p:nvPr/>
        </p:nvSpPr>
        <p:spPr>
          <a:xfrm flipH="1">
            <a:off x="6094476" y="283463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grpSp>
        <p:nvGrpSpPr>
          <p:cNvPr id="566" name="Google Shape;410;p47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563" name="Google Shape;411;p47" descr="Google Shape;411;p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4" name="Google Shape;412;p47" descr="Google Shape;412;p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5" name="Google Shape;413;p47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5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76382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es, 6 stacked, alternate,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170656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800"/>
            </a:lvl1pPr>
          </a:lstStyle>
          <a:p>
            <a:r>
              <a:t>Title Text</a:t>
            </a:r>
          </a:p>
        </p:txBody>
      </p:sp>
      <p:sp>
        <p:nvSpPr>
          <p:cNvPr id="5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81750" y="288036"/>
            <a:ext cx="2476500" cy="24772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6" name="Google Shape;417;p48"/>
          <p:cNvSpPr txBox="1">
            <a:spLocks noGrp="1"/>
          </p:cNvSpPr>
          <p:nvPr>
            <p:ph type="body" sz="quarter" idx="21"/>
          </p:nvPr>
        </p:nvSpPr>
        <p:spPr>
          <a:xfrm>
            <a:off x="9431338" y="288035"/>
            <a:ext cx="2476500" cy="247729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77" name="Google Shape;418;p48"/>
          <p:cNvSpPr txBox="1">
            <a:spLocks noGrp="1"/>
          </p:cNvSpPr>
          <p:nvPr>
            <p:ph type="body" sz="quarter" idx="22"/>
          </p:nvPr>
        </p:nvSpPr>
        <p:spPr>
          <a:xfrm>
            <a:off x="6381750" y="3333750"/>
            <a:ext cx="2476500" cy="24772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78" name="Google Shape;419;p48"/>
          <p:cNvSpPr txBox="1">
            <a:spLocks noGrp="1"/>
          </p:cNvSpPr>
          <p:nvPr>
            <p:ph type="body" sz="quarter" idx="23"/>
          </p:nvPr>
        </p:nvSpPr>
        <p:spPr>
          <a:xfrm>
            <a:off x="9431338" y="3333750"/>
            <a:ext cx="2476500" cy="24772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79" name="Google Shape;420;p48"/>
          <p:cNvSpPr txBox="1">
            <a:spLocks noGrp="1"/>
          </p:cNvSpPr>
          <p:nvPr>
            <p:ph type="body" sz="quarter" idx="24"/>
          </p:nvPr>
        </p:nvSpPr>
        <p:spPr>
          <a:xfrm>
            <a:off x="290079" y="3333750"/>
            <a:ext cx="2476502" cy="24772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80" name="Google Shape;421;p48"/>
          <p:cNvSpPr txBox="1">
            <a:spLocks noGrp="1"/>
          </p:cNvSpPr>
          <p:nvPr>
            <p:ph type="body" sz="quarter" idx="25"/>
          </p:nvPr>
        </p:nvSpPr>
        <p:spPr>
          <a:xfrm>
            <a:off x="3333750" y="3333750"/>
            <a:ext cx="2476500" cy="2477294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81" name="Google Shape;423;p48"/>
          <p:cNvSpPr/>
          <p:nvPr/>
        </p:nvSpPr>
        <p:spPr>
          <a:xfrm>
            <a:off x="287338" y="3048000"/>
            <a:ext cx="11622088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582" name="Google Shape;424;p48"/>
          <p:cNvSpPr/>
          <p:nvPr/>
        </p:nvSpPr>
        <p:spPr>
          <a:xfrm flipH="1">
            <a:off x="3047999" y="3048000"/>
            <a:ext cx="2" cy="295275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583" name="Google Shape;425;p48"/>
          <p:cNvSpPr/>
          <p:nvPr/>
        </p:nvSpPr>
        <p:spPr>
          <a:xfrm flipH="1">
            <a:off x="9143999" y="284956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sp>
        <p:nvSpPr>
          <p:cNvPr id="584" name="Google Shape;426;p48"/>
          <p:cNvSpPr/>
          <p:nvPr/>
        </p:nvSpPr>
        <p:spPr>
          <a:xfrm flipH="1">
            <a:off x="6094476" y="283463"/>
            <a:ext cx="1" cy="5715795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grpSp>
        <p:nvGrpSpPr>
          <p:cNvPr id="588" name="Google Shape;428;p48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585" name="Google Shape;429;p48" descr="Google Shape;429;p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6" name="Google Shape;430;p48" descr="Google Shape;430;p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7" name="Google Shape;431;p48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5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54105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 or imagery, half,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76279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400"/>
            </a:lvl1pPr>
          </a:lstStyle>
          <a:p>
            <a:r>
              <a:t>Title Text</a:t>
            </a:r>
          </a:p>
        </p:txBody>
      </p:sp>
      <p:sp>
        <p:nvSpPr>
          <p:cNvPr id="5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1714500"/>
            <a:ext cx="2478089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8" name="Google Shape;435;p49"/>
          <p:cNvSpPr txBox="1">
            <a:spLocks noGrp="1"/>
          </p:cNvSpPr>
          <p:nvPr>
            <p:ph type="body" sz="quarter" idx="21"/>
          </p:nvPr>
        </p:nvSpPr>
        <p:spPr>
          <a:xfrm>
            <a:off x="3333750" y="1714500"/>
            <a:ext cx="2475707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99" name="Google Shape;437;p49"/>
          <p:cNvSpPr>
            <a:spLocks noGrp="1"/>
          </p:cNvSpPr>
          <p:nvPr>
            <p:ph type="pic" idx="22"/>
          </p:nvPr>
        </p:nvSpPr>
        <p:spPr>
          <a:xfrm>
            <a:off x="6381750" y="284956"/>
            <a:ext cx="5524500" cy="62872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grpSp>
        <p:nvGrpSpPr>
          <p:cNvPr id="603" name="Google Shape;438;p49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600" name="Google Shape;439;p49" descr="Google Shape;439;p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1" name="Google Shape;440;p49" descr="Google Shape;440;p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2" name="Google Shape;441;p49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6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2949" y="6233241"/>
            <a:ext cx="134652" cy="123111"/>
          </a:xfrm>
          <a:prstGeom prst="rect">
            <a:avLst/>
          </a:prstGeom>
        </p:spPr>
        <p:txBody>
          <a:bodyPr anchor="b"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52471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 or imagery, 3/4,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76279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400"/>
            </a:lvl1pPr>
          </a:lstStyle>
          <a:p>
            <a:r>
              <a:t>Title Text</a:t>
            </a:r>
          </a:p>
        </p:txBody>
      </p:sp>
      <p:sp>
        <p:nvSpPr>
          <p:cNvPr id="6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1714500"/>
            <a:ext cx="2478089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Google Shape;447;p50"/>
          <p:cNvSpPr>
            <a:spLocks noGrp="1"/>
          </p:cNvSpPr>
          <p:nvPr>
            <p:ph type="pic" idx="21"/>
          </p:nvPr>
        </p:nvSpPr>
        <p:spPr>
          <a:xfrm>
            <a:off x="3048000" y="0"/>
            <a:ext cx="9145588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grpSp>
        <p:nvGrpSpPr>
          <p:cNvPr id="617" name="Google Shape;448;p50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614" name="Google Shape;449;p50" descr="Google Shape;449;p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5" name="Google Shape;450;p50" descr="Google Shape;450;p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6" name="Google Shape;451;p50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6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52314"/>
            <a:ext cx="134652" cy="123111"/>
          </a:xfrm>
          <a:prstGeom prst="rect">
            <a:avLst/>
          </a:prstGeom>
        </p:spPr>
        <p:txBody>
          <a:bodyPr anchor="b"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471739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 or imagery, 3/4,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76279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400"/>
            </a:lvl1pPr>
          </a:lstStyle>
          <a:p>
            <a:r>
              <a:t>Title Text</a:t>
            </a:r>
          </a:p>
        </p:txBody>
      </p:sp>
      <p:sp>
        <p:nvSpPr>
          <p:cNvPr id="6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1714500"/>
            <a:ext cx="2478089" cy="4286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7" name="Google Shape;457;p51"/>
          <p:cNvSpPr>
            <a:spLocks noGrp="1"/>
          </p:cNvSpPr>
          <p:nvPr>
            <p:ph type="pic" idx="21"/>
          </p:nvPr>
        </p:nvSpPr>
        <p:spPr>
          <a:xfrm>
            <a:off x="3333750" y="282576"/>
            <a:ext cx="8575675" cy="62896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grpSp>
        <p:nvGrpSpPr>
          <p:cNvPr id="631" name="Google Shape;458;p51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628" name="Google Shape;459;p51" descr="Google Shape;459;p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9" name="Google Shape;460;p51" descr="Google Shape;460;p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0" name="Google Shape;461;p51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6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52314"/>
            <a:ext cx="134652" cy="123111"/>
          </a:xfrm>
          <a:prstGeom prst="rect">
            <a:avLst/>
          </a:prstGeom>
        </p:spPr>
        <p:txBody>
          <a:bodyPr anchor="b"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1390653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 or imagery,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464;p52"/>
          <p:cNvSpPr>
            <a:spLocks noGrp="1"/>
          </p:cNvSpPr>
          <p:nvPr>
            <p:ph type="pic" idx="2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52314"/>
            <a:ext cx="134652" cy="123111"/>
          </a:xfrm>
          <a:prstGeom prst="rect">
            <a:avLst/>
          </a:prstGeom>
        </p:spPr>
        <p:txBody>
          <a:bodyPr anchor="b"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52117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,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5525295" cy="2286795"/>
          </a:xfrm>
          <a:prstGeom prst="rect">
            <a:avLst/>
          </a:prstGeom>
        </p:spPr>
        <p:txBody>
          <a:bodyPr anchor="t"/>
          <a:lstStyle>
            <a:lvl1pPr defTabSz="457200">
              <a:defRPr sz="4300"/>
            </a:lvl1pPr>
          </a:lstStyle>
          <a:p>
            <a:r>
              <a:t>Title Text</a:t>
            </a:r>
          </a:p>
        </p:txBody>
      </p:sp>
      <p:pic>
        <p:nvPicPr>
          <p:cNvPr id="71" name="Google Shape;44;p17" descr="Google Shape;44;p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976" y="6263482"/>
            <a:ext cx="81915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2949" y="6233241"/>
            <a:ext cx="134652" cy="123111"/>
          </a:xfrm>
          <a:prstGeom prst="rect">
            <a:avLst/>
          </a:prstGeom>
        </p:spPr>
        <p:txBody>
          <a:bodyPr anchor="b"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035098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o or imagery,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467;p53"/>
          <p:cNvSpPr>
            <a:spLocks noGrp="1"/>
          </p:cNvSpPr>
          <p:nvPr>
            <p:ph type="pic" idx="21"/>
          </p:nvPr>
        </p:nvSpPr>
        <p:spPr>
          <a:xfrm>
            <a:off x="284163" y="284956"/>
            <a:ext cx="11622088" cy="629046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52314"/>
            <a:ext cx="134652" cy="123111"/>
          </a:xfrm>
          <a:prstGeom prst="rect">
            <a:avLst/>
          </a:prstGeom>
        </p:spPr>
        <p:txBody>
          <a:bodyPr anchor="b"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52155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s, profiles, contribu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76279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400"/>
            </a:lvl1pPr>
          </a:lstStyle>
          <a:p>
            <a:r>
              <a:t>Title Text</a:t>
            </a:r>
          </a:p>
        </p:txBody>
      </p:sp>
      <p:sp>
        <p:nvSpPr>
          <p:cNvPr id="656" name="Google Shape;470;p54"/>
          <p:cNvSpPr>
            <a:spLocks noGrp="1"/>
          </p:cNvSpPr>
          <p:nvPr>
            <p:ph type="pic" sz="quarter" idx="21"/>
          </p:nvPr>
        </p:nvSpPr>
        <p:spPr>
          <a:xfrm>
            <a:off x="288036" y="3060700"/>
            <a:ext cx="1236663" cy="1238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14500" y="3060700"/>
            <a:ext cx="2854325" cy="1238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572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858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9144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43000" indent="-2032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8" name="Google Shape;472;p54"/>
          <p:cNvSpPr>
            <a:spLocks noGrp="1"/>
          </p:cNvSpPr>
          <p:nvPr>
            <p:ph type="pic" sz="quarter" idx="22"/>
          </p:nvPr>
        </p:nvSpPr>
        <p:spPr>
          <a:xfrm>
            <a:off x="288036" y="4762500"/>
            <a:ext cx="1236663" cy="1238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59" name="Google Shape;473;p54"/>
          <p:cNvSpPr txBox="1">
            <a:spLocks noGrp="1"/>
          </p:cNvSpPr>
          <p:nvPr>
            <p:ph type="body" sz="quarter" idx="23"/>
          </p:nvPr>
        </p:nvSpPr>
        <p:spPr>
          <a:xfrm>
            <a:off x="1714500" y="4762500"/>
            <a:ext cx="2854325" cy="1238251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660" name="Google Shape;475;p54"/>
          <p:cNvSpPr>
            <a:spLocks noGrp="1"/>
          </p:cNvSpPr>
          <p:nvPr>
            <p:ph type="pic" sz="quarter" idx="24"/>
          </p:nvPr>
        </p:nvSpPr>
        <p:spPr>
          <a:xfrm>
            <a:off x="288036" y="1333500"/>
            <a:ext cx="1236663" cy="1238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61" name="Google Shape;476;p54"/>
          <p:cNvSpPr txBox="1">
            <a:spLocks noGrp="1"/>
          </p:cNvSpPr>
          <p:nvPr>
            <p:ph type="body" sz="quarter" idx="25"/>
          </p:nvPr>
        </p:nvSpPr>
        <p:spPr>
          <a:xfrm>
            <a:off x="1714500" y="1333500"/>
            <a:ext cx="2854325" cy="1238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662" name="Google Shape;477;p54"/>
          <p:cNvSpPr>
            <a:spLocks noGrp="1"/>
          </p:cNvSpPr>
          <p:nvPr>
            <p:ph type="pic" sz="quarter" idx="26"/>
          </p:nvPr>
        </p:nvSpPr>
        <p:spPr>
          <a:xfrm>
            <a:off x="6378575" y="3060700"/>
            <a:ext cx="1236663" cy="1238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63" name="Google Shape;478;p54"/>
          <p:cNvSpPr txBox="1">
            <a:spLocks noGrp="1"/>
          </p:cNvSpPr>
          <p:nvPr>
            <p:ph type="body" sz="quarter" idx="27"/>
          </p:nvPr>
        </p:nvSpPr>
        <p:spPr>
          <a:xfrm>
            <a:off x="7808913" y="3060700"/>
            <a:ext cx="2854325" cy="1238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664" name="Google Shape;479;p54"/>
          <p:cNvSpPr>
            <a:spLocks noGrp="1"/>
          </p:cNvSpPr>
          <p:nvPr>
            <p:ph type="pic" sz="quarter" idx="28"/>
          </p:nvPr>
        </p:nvSpPr>
        <p:spPr>
          <a:xfrm>
            <a:off x="6378575" y="4762500"/>
            <a:ext cx="1236663" cy="1238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65" name="Google Shape;480;p54"/>
          <p:cNvSpPr txBox="1">
            <a:spLocks noGrp="1"/>
          </p:cNvSpPr>
          <p:nvPr>
            <p:ph type="body" sz="quarter" idx="29"/>
          </p:nvPr>
        </p:nvSpPr>
        <p:spPr>
          <a:xfrm>
            <a:off x="7808913" y="4762500"/>
            <a:ext cx="2854325" cy="1238251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666" name="Google Shape;481;p54"/>
          <p:cNvSpPr>
            <a:spLocks noGrp="1"/>
          </p:cNvSpPr>
          <p:nvPr>
            <p:ph type="pic" sz="quarter" idx="30"/>
          </p:nvPr>
        </p:nvSpPr>
        <p:spPr>
          <a:xfrm>
            <a:off x="6378575" y="1333500"/>
            <a:ext cx="1236663" cy="1238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67" name="Google Shape;482;p54"/>
          <p:cNvSpPr txBox="1">
            <a:spLocks noGrp="1"/>
          </p:cNvSpPr>
          <p:nvPr>
            <p:ph type="body" sz="quarter" idx="31"/>
          </p:nvPr>
        </p:nvSpPr>
        <p:spPr>
          <a:xfrm>
            <a:off x="7808913" y="1333500"/>
            <a:ext cx="2854325" cy="1238250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671" name="Google Shape;484;p54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668" name="Google Shape;485;p54" descr="Google Shape;485;p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9" name="Google Shape;486;p54" descr="Google Shape;486;p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0" name="Google Shape;487;p54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6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67128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228679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400"/>
            </a:lvl1pPr>
          </a:lstStyle>
          <a:p>
            <a:r>
              <a:t>Title Text</a:t>
            </a:r>
          </a:p>
        </p:txBody>
      </p:sp>
      <p:grpSp>
        <p:nvGrpSpPr>
          <p:cNvPr id="683" name="Google Shape;492;p55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680" name="Google Shape;493;p55" descr="Google Shape;493;p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1" name="Google Shape;494;p55" descr="Google Shape;494;p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2" name="Google Shape;495;p55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6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6032843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gal disclaimer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192024"/>
            <a:ext cx="2478089" cy="1429545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90000"/>
              </a:lnSpc>
              <a:spcBef>
                <a:spcPts val="0"/>
              </a:spcBef>
              <a:defRPr sz="3200"/>
            </a:lvl1pPr>
            <a:lvl2pPr marL="457200" indent="-317500" defTabSz="457200">
              <a:lnSpc>
                <a:spcPct val="90000"/>
              </a:lnSpc>
              <a:spcBef>
                <a:spcPts val="0"/>
              </a:spcBef>
              <a:buSzPts val="6400"/>
              <a:buChar char="–"/>
              <a:defRPr sz="3200"/>
            </a:lvl2pPr>
            <a:lvl3pPr marL="685800" indent="-317500" defTabSz="457200">
              <a:lnSpc>
                <a:spcPct val="90000"/>
              </a:lnSpc>
              <a:spcBef>
                <a:spcPts val="0"/>
              </a:spcBef>
              <a:buSzPts val="6400"/>
              <a:buChar char="•"/>
              <a:defRPr sz="3200"/>
            </a:lvl3pPr>
            <a:lvl4pPr marL="914400" indent="-317500" defTabSz="457200">
              <a:lnSpc>
                <a:spcPct val="90000"/>
              </a:lnSpc>
              <a:spcBef>
                <a:spcPts val="0"/>
              </a:spcBef>
              <a:buSzPts val="6400"/>
              <a:buChar char="–"/>
              <a:defRPr sz="3200"/>
            </a:lvl4pPr>
            <a:lvl5pPr marL="1143000" indent="-317500" defTabSz="457200">
              <a:lnSpc>
                <a:spcPct val="90000"/>
              </a:lnSpc>
              <a:spcBef>
                <a:spcPts val="0"/>
              </a:spcBef>
              <a:buSzPts val="6400"/>
              <a:buChar char="•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2" name="Google Shape;498;p56"/>
          <p:cNvSpPr txBox="1">
            <a:spLocks noGrp="1"/>
          </p:cNvSpPr>
          <p:nvPr>
            <p:ph type="body" sz="quarter" idx="21"/>
          </p:nvPr>
        </p:nvSpPr>
        <p:spPr>
          <a:xfrm>
            <a:off x="9429750" y="284956"/>
            <a:ext cx="2476500" cy="571579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696" name="Google Shape;501;p56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693" name="Google Shape;502;p56" descr="Google Shape;502;p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4" name="Google Shape;503;p56" descr="Google Shape;503;p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5" name="Google Shape;504;p56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6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09465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itle Text"/>
          <p:cNvSpPr txBox="1">
            <a:spLocks noGrp="1"/>
          </p:cNvSpPr>
          <p:nvPr>
            <p:ph type="title"/>
          </p:nvPr>
        </p:nvSpPr>
        <p:spPr>
          <a:xfrm>
            <a:off x="288036" y="288036"/>
            <a:ext cx="2474914" cy="763524"/>
          </a:xfrm>
          <a:prstGeom prst="rect">
            <a:avLst/>
          </a:prstGeom>
        </p:spPr>
        <p:txBody>
          <a:bodyPr anchor="t"/>
          <a:lstStyle>
            <a:lvl1pPr defTabSz="457200">
              <a:lnSpc>
                <a:spcPct val="110000"/>
              </a:lnSpc>
              <a:defRPr sz="1400"/>
            </a:lvl1pPr>
          </a:lstStyle>
          <a:p>
            <a:r>
              <a:t>Title Text</a:t>
            </a:r>
          </a:p>
        </p:txBody>
      </p:sp>
      <p:grpSp>
        <p:nvGrpSpPr>
          <p:cNvPr id="708" name="Google Shape;509;p57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705" name="Google Shape;510;p57" descr="Google Shape;510;p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6" name="Google Shape;511;p57" descr="Google Shape;511;p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7" name="Google Shape;512;p57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7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177591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gal disclaimer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192024"/>
            <a:ext cx="2478089" cy="1429545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90000"/>
              </a:lnSpc>
              <a:spcBef>
                <a:spcPts val="0"/>
              </a:spcBef>
              <a:defRPr sz="3200"/>
            </a:lvl1pPr>
            <a:lvl2pPr marL="457200" indent="-317500" defTabSz="457200">
              <a:lnSpc>
                <a:spcPct val="90000"/>
              </a:lnSpc>
              <a:spcBef>
                <a:spcPts val="0"/>
              </a:spcBef>
              <a:buSzPts val="6400"/>
              <a:buChar char="–"/>
              <a:defRPr sz="3200"/>
            </a:lvl2pPr>
            <a:lvl3pPr marL="685800" indent="-317500" defTabSz="457200">
              <a:lnSpc>
                <a:spcPct val="90000"/>
              </a:lnSpc>
              <a:spcBef>
                <a:spcPts val="0"/>
              </a:spcBef>
              <a:buSzPts val="6400"/>
              <a:buChar char="•"/>
              <a:defRPr sz="3200"/>
            </a:lvl3pPr>
            <a:lvl4pPr marL="914400" indent="-317500" defTabSz="457200">
              <a:lnSpc>
                <a:spcPct val="90000"/>
              </a:lnSpc>
              <a:spcBef>
                <a:spcPts val="0"/>
              </a:spcBef>
              <a:buSzPts val="6400"/>
              <a:buChar char="–"/>
              <a:defRPr sz="3200"/>
            </a:lvl4pPr>
            <a:lvl5pPr marL="1143000" indent="-317500" defTabSz="457200">
              <a:lnSpc>
                <a:spcPct val="90000"/>
              </a:lnSpc>
              <a:spcBef>
                <a:spcPts val="0"/>
              </a:spcBef>
              <a:buSzPts val="6400"/>
              <a:buChar char="•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7" name="Google Shape;515;p58"/>
          <p:cNvSpPr txBox="1">
            <a:spLocks noGrp="1"/>
          </p:cNvSpPr>
          <p:nvPr>
            <p:ph type="body" sz="quarter" idx="21"/>
          </p:nvPr>
        </p:nvSpPr>
        <p:spPr>
          <a:xfrm>
            <a:off x="9429750" y="284956"/>
            <a:ext cx="2476500" cy="571579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718" name="Google Shape;517;p58"/>
          <p:cNvSpPr txBox="1">
            <a:spLocks noGrp="1"/>
          </p:cNvSpPr>
          <p:nvPr>
            <p:ph type="body" sz="quarter" idx="22"/>
          </p:nvPr>
        </p:nvSpPr>
        <p:spPr>
          <a:xfrm>
            <a:off x="6381750" y="284956"/>
            <a:ext cx="2476500" cy="571579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722" name="Google Shape;519;p58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719" name="Google Shape;520;p58" descr="Google Shape;520;p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0" name="Google Shape;521;p58" descr="Google Shape;521;p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1" name="Google Shape;522;p58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7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4171852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itle Text"/>
          <p:cNvSpPr txBox="1">
            <a:spLocks noGrp="1"/>
          </p:cNvSpPr>
          <p:nvPr>
            <p:ph type="title"/>
          </p:nvPr>
        </p:nvSpPr>
        <p:spPr>
          <a:xfrm>
            <a:off x="1524199" y="1122363"/>
            <a:ext cx="9145200" cy="2387551"/>
          </a:xfrm>
          <a:prstGeom prst="rect">
            <a:avLst/>
          </a:prstGeom>
        </p:spPr>
        <p:txBody>
          <a:bodyPr lIns="121874" tIns="121874" rIns="121874" bIns="121874" anchor="b"/>
          <a:lstStyle>
            <a:lvl1pPr algn="ctr" defTabSz="457200">
              <a:lnSpc>
                <a:spcPct val="90000"/>
              </a:lnSpc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7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199" y="3602038"/>
            <a:ext cx="9145200" cy="1655550"/>
          </a:xfrm>
          <a:prstGeom prst="rect">
            <a:avLst/>
          </a:prstGeom>
        </p:spPr>
        <p:txBody>
          <a:bodyPr lIns="121874" tIns="121874" rIns="121874" bIns="121874"/>
          <a:lstStyle>
            <a:lvl1pPr indent="114300" algn="ctr" defTabSz="457200">
              <a:lnSpc>
                <a:spcPct val="110000"/>
              </a:lnSpc>
              <a:spcBef>
                <a:spcPts val="500"/>
              </a:spcBef>
              <a:defRPr sz="2400"/>
            </a:lvl1pPr>
            <a:lvl2pPr marL="0" indent="114300" algn="ctr" defTabSz="457200">
              <a:lnSpc>
                <a:spcPct val="110000"/>
              </a:lnSpc>
              <a:spcBef>
                <a:spcPts val="500"/>
              </a:spcBef>
              <a:buSzTx/>
              <a:buNone/>
              <a:defRPr sz="2400"/>
            </a:lvl2pPr>
            <a:lvl3pPr marL="0" indent="114300" algn="ctr" defTabSz="457200">
              <a:lnSpc>
                <a:spcPct val="110000"/>
              </a:lnSpc>
              <a:spcBef>
                <a:spcPts val="500"/>
              </a:spcBef>
              <a:buSzTx/>
              <a:buNone/>
              <a:defRPr sz="2400"/>
            </a:lvl3pPr>
            <a:lvl4pPr marL="0" indent="114300" algn="ctr" defTabSz="457200">
              <a:lnSpc>
                <a:spcPct val="110000"/>
              </a:lnSpc>
              <a:spcBef>
                <a:spcPts val="500"/>
              </a:spcBef>
              <a:buSzTx/>
              <a:buNone/>
              <a:defRPr sz="2400"/>
            </a:lvl4pPr>
            <a:lvl5pPr marL="0" indent="114300" algn="ctr" defTabSz="457200">
              <a:lnSpc>
                <a:spcPct val="110000"/>
              </a:lnSpc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0" y="0"/>
            <a:ext cx="651689" cy="615460"/>
          </a:xfrm>
          <a:prstGeom prst="rect">
            <a:avLst/>
          </a:prstGeom>
        </p:spPr>
        <p:txBody>
          <a:bodyPr lIns="121874" tIns="121874" rIns="121874" bIns="121874" anchor="t"/>
          <a:lstStyle>
            <a:lvl1pPr algn="l" defTabSz="457200">
              <a:spcBef>
                <a:spcPts val="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7953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-Wid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7640" y="192618"/>
            <a:ext cx="10358122" cy="1348932"/>
          </a:xfrm>
          <a:prstGeom prst="rect">
            <a:avLst/>
          </a:prstGeom>
        </p:spPr>
        <p:txBody>
          <a:bodyPr lIns="121918" tIns="121918" rIns="121918" bIns="121918"/>
          <a:lstStyle>
            <a:lvl1pPr defTabSz="609600">
              <a:spcBef>
                <a:spcPts val="750"/>
              </a:spcBef>
              <a:defRPr sz="3200">
                <a:solidFill>
                  <a:srgbClr val="0064FF"/>
                </a:solidFill>
              </a:defRPr>
            </a:lvl1pPr>
            <a:lvl2pPr marL="990600" indent="-762000" defTabSz="609600">
              <a:spcBef>
                <a:spcPts val="750"/>
              </a:spcBef>
              <a:buChar char="–"/>
              <a:defRPr sz="3200">
                <a:solidFill>
                  <a:srgbClr val="0064FF"/>
                </a:solidFill>
              </a:defRPr>
            </a:lvl2pPr>
            <a:lvl3pPr marL="1066800" indent="-609600" defTabSz="609600">
              <a:spcBef>
                <a:spcPts val="750"/>
              </a:spcBef>
              <a:buChar char="•"/>
              <a:defRPr sz="3200">
                <a:solidFill>
                  <a:srgbClr val="0064FF"/>
                </a:solidFill>
              </a:defRPr>
            </a:lvl3pPr>
            <a:lvl4pPr marL="1295400" indent="-609600" defTabSz="609600">
              <a:spcBef>
                <a:spcPts val="750"/>
              </a:spcBef>
              <a:buChar char="–"/>
              <a:defRPr sz="3200">
                <a:solidFill>
                  <a:srgbClr val="0064FF"/>
                </a:solidFill>
              </a:defRPr>
            </a:lvl4pPr>
            <a:lvl5pPr marL="1524000" indent="-609600" defTabSz="609600">
              <a:spcBef>
                <a:spcPts val="750"/>
              </a:spcBef>
              <a:buChar char="»"/>
              <a:defRPr sz="3200">
                <a:solidFill>
                  <a:srgbClr val="0064FF"/>
                </a:solidFill>
              </a:defRPr>
            </a:lvl5pPr>
          </a:lstStyle>
          <a:p>
            <a:r>
              <a:t>Headline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54" name="Text Placeholder 5"/>
          <p:cNvSpPr>
            <a:spLocks noGrp="1"/>
          </p:cNvSpPr>
          <p:nvPr>
            <p:ph type="body" idx="21" hasCustomPrompt="1"/>
          </p:nvPr>
        </p:nvSpPr>
        <p:spPr>
          <a:xfrm>
            <a:off x="167639" y="1693176"/>
            <a:ext cx="11863234" cy="3954960"/>
          </a:xfrm>
          <a:prstGeom prst="rect">
            <a:avLst/>
          </a:prstGeom>
        </p:spPr>
        <p:txBody>
          <a:bodyPr lIns="121918" tIns="121918" rIns="121918" bIns="121918"/>
          <a:lstStyle>
            <a:lvl1pPr marL="228600" indent="-228600" defTabSz="609600">
              <a:spcBef>
                <a:spcPts val="350"/>
              </a:spcBef>
              <a:buSzPct val="100000"/>
              <a:buFont typeface="IBM Plex Sans"/>
              <a:buChar char="•"/>
              <a:defRPr sz="1600"/>
            </a:lvl1pPr>
          </a:lstStyle>
          <a:p>
            <a:r>
              <a:t>Content</a:t>
            </a:r>
          </a:p>
        </p:txBody>
      </p:sp>
      <p:pic>
        <p:nvPicPr>
          <p:cNvPr id="75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2" y="6352712"/>
            <a:ext cx="1797450" cy="195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6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653" y="6352712"/>
            <a:ext cx="523468" cy="195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7" name="Graphic 8" descr="Graphic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8313" y="191684"/>
            <a:ext cx="852086" cy="1162983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92068" y="6560656"/>
            <a:ext cx="414533" cy="400105"/>
          </a:xfrm>
          <a:prstGeom prst="rect">
            <a:avLst/>
          </a:prstGeom>
        </p:spPr>
        <p:txBody>
          <a:bodyPr lIns="121918" tIns="121918" rIns="121918" bIns="121918" anchor="t"/>
          <a:lstStyle>
            <a:lvl1pPr defTabSz="609600">
              <a:spcBef>
                <a:spcPts val="0"/>
              </a:spcBef>
              <a:defRPr sz="1000">
                <a:solidFill>
                  <a:srgbClr val="C6C6C6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615264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line and Points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Rectangle"/>
          <p:cNvSpPr/>
          <p:nvPr/>
        </p:nvSpPr>
        <p:spPr>
          <a:xfrm>
            <a:off x="-44638" y="3028648"/>
            <a:ext cx="12281275" cy="398396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lnSpc>
                <a:spcPct val="120000"/>
              </a:lnSpc>
              <a:spcBef>
                <a:spcPts val="400"/>
              </a:spcBef>
              <a:defRPr sz="3500">
                <a:solidFill>
                  <a:srgbClr val="EBECEC"/>
                </a:solidFill>
              </a:defRPr>
            </a:pPr>
            <a:endParaRPr sz="1750" dirty="0"/>
          </a:p>
        </p:txBody>
      </p:sp>
      <p:sp>
        <p:nvSpPr>
          <p:cNvPr id="7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47700" y="301152"/>
            <a:ext cx="5825555" cy="573088"/>
          </a:xfrm>
          <a:prstGeom prst="rect">
            <a:avLst/>
          </a:prstGeom>
        </p:spPr>
        <p:txBody>
          <a:bodyPr lIns="71435" tIns="71435" rIns="71435" bIns="71435" anchor="ctr"/>
          <a:lstStyle>
            <a:lvl1pPr defTabSz="292100">
              <a:spcBef>
                <a:spcPts val="0"/>
              </a:spcBef>
              <a:defRPr sz="3250" cap="all" spc="650"/>
            </a:lvl1pPr>
            <a:lvl2pPr marL="641350" indent="-412750" defTabSz="292100">
              <a:spcBef>
                <a:spcPts val="0"/>
              </a:spcBef>
              <a:buSzPts val="6500"/>
              <a:buChar char="–"/>
              <a:defRPr sz="3250" cap="all" spc="650"/>
            </a:lvl2pPr>
            <a:lvl3pPr marL="869950" indent="-412750" defTabSz="292100">
              <a:spcBef>
                <a:spcPts val="0"/>
              </a:spcBef>
              <a:buSzPts val="6500"/>
              <a:buChar char="•"/>
              <a:defRPr sz="3250" cap="all" spc="650"/>
            </a:lvl3pPr>
            <a:lvl4pPr marL="1098550" indent="-412750" defTabSz="292100">
              <a:spcBef>
                <a:spcPts val="0"/>
              </a:spcBef>
              <a:buSzPts val="6500"/>
              <a:buChar char="–"/>
              <a:defRPr sz="3250" cap="all" spc="650"/>
            </a:lvl4pPr>
            <a:lvl5pPr marL="1327150" indent="-412750" defTabSz="292100">
              <a:spcBef>
                <a:spcPts val="0"/>
              </a:spcBef>
              <a:buSzPts val="6500"/>
              <a:buChar char="•"/>
              <a:defRPr sz="3250" cap="all" spc="6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7" name="Subheader 1…"/>
          <p:cNvSpPr txBox="1">
            <a:spLocks noGrp="1"/>
          </p:cNvSpPr>
          <p:nvPr>
            <p:ph type="body" sz="quarter" idx="21"/>
          </p:nvPr>
        </p:nvSpPr>
        <p:spPr>
          <a:xfrm>
            <a:off x="635000" y="4546833"/>
            <a:ext cx="2325223" cy="1753331"/>
          </a:xfrm>
          <a:prstGeom prst="rect">
            <a:avLst/>
          </a:prstGeom>
        </p:spPr>
        <p:txBody>
          <a:bodyPr lIns="71435" tIns="71435" rIns="71435" bIns="71435"/>
          <a:lstStyle>
            <a:lvl1pPr defTabSz="228600">
              <a:lnSpc>
                <a:spcPct val="130000"/>
              </a:lnSpc>
              <a:spcBef>
                <a:spcPts val="0"/>
              </a:spcBef>
              <a:defRPr sz="2500" cap="all" spc="200">
                <a:solidFill>
                  <a:srgbClr val="D7B26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 defTabSz="457200">
              <a:lnSpc>
                <a:spcPct val="130000"/>
              </a:lnSpc>
              <a:spcBef>
                <a:spcPts val="0"/>
              </a:spcBef>
              <a:defRPr sz="2500" cap="all" spc="200">
                <a:solidFill>
                  <a:srgbClr val="D7B26C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768" name="Subheader 2…"/>
          <p:cNvSpPr txBox="1">
            <a:spLocks noGrp="1"/>
          </p:cNvSpPr>
          <p:nvPr>
            <p:ph type="body" sz="quarter" idx="22"/>
          </p:nvPr>
        </p:nvSpPr>
        <p:spPr>
          <a:xfrm>
            <a:off x="3478688" y="4546833"/>
            <a:ext cx="2325224" cy="1753331"/>
          </a:xfrm>
          <a:prstGeom prst="rect">
            <a:avLst/>
          </a:prstGeom>
        </p:spPr>
        <p:txBody>
          <a:bodyPr lIns="71435" tIns="71435" rIns="71435" bIns="71435"/>
          <a:lstStyle>
            <a:lvl1pPr defTabSz="228600">
              <a:lnSpc>
                <a:spcPct val="130000"/>
              </a:lnSpc>
              <a:spcBef>
                <a:spcPts val="0"/>
              </a:spcBef>
              <a:defRPr sz="2500" cap="all" spc="200">
                <a:solidFill>
                  <a:srgbClr val="D7B26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 defTabSz="457200">
              <a:lnSpc>
                <a:spcPct val="130000"/>
              </a:lnSpc>
              <a:spcBef>
                <a:spcPts val="0"/>
              </a:spcBef>
              <a:defRPr sz="2500" cap="all" spc="200">
                <a:solidFill>
                  <a:srgbClr val="D7B26C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769" name="Subheader 3…"/>
          <p:cNvSpPr txBox="1">
            <a:spLocks noGrp="1"/>
          </p:cNvSpPr>
          <p:nvPr>
            <p:ph type="body" sz="quarter" idx="23"/>
          </p:nvPr>
        </p:nvSpPr>
        <p:spPr>
          <a:xfrm>
            <a:off x="6322376" y="4546833"/>
            <a:ext cx="2325224" cy="1753331"/>
          </a:xfrm>
          <a:prstGeom prst="rect">
            <a:avLst/>
          </a:prstGeom>
        </p:spPr>
        <p:txBody>
          <a:bodyPr lIns="71435" tIns="71435" rIns="71435" bIns="71435"/>
          <a:lstStyle>
            <a:lvl1pPr defTabSz="228600">
              <a:lnSpc>
                <a:spcPct val="130000"/>
              </a:lnSpc>
              <a:spcBef>
                <a:spcPts val="0"/>
              </a:spcBef>
              <a:defRPr sz="2500" cap="all" spc="200">
                <a:solidFill>
                  <a:srgbClr val="D7B26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 defTabSz="457200">
              <a:lnSpc>
                <a:spcPct val="130000"/>
              </a:lnSpc>
              <a:spcBef>
                <a:spcPts val="0"/>
              </a:spcBef>
              <a:defRPr sz="2500" cap="all" spc="200">
                <a:solidFill>
                  <a:srgbClr val="D7B26C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770" name="Subheader 4…"/>
          <p:cNvSpPr txBox="1">
            <a:spLocks noGrp="1"/>
          </p:cNvSpPr>
          <p:nvPr>
            <p:ph type="body" sz="quarter" idx="24"/>
          </p:nvPr>
        </p:nvSpPr>
        <p:spPr>
          <a:xfrm>
            <a:off x="9166065" y="4546833"/>
            <a:ext cx="2325224" cy="1753331"/>
          </a:xfrm>
          <a:prstGeom prst="rect">
            <a:avLst/>
          </a:prstGeom>
        </p:spPr>
        <p:txBody>
          <a:bodyPr lIns="71435" tIns="71435" rIns="71435" bIns="71435"/>
          <a:lstStyle>
            <a:lvl1pPr defTabSz="228600">
              <a:lnSpc>
                <a:spcPct val="130000"/>
              </a:lnSpc>
              <a:spcBef>
                <a:spcPts val="0"/>
              </a:spcBef>
              <a:defRPr sz="2500" cap="all" spc="200">
                <a:solidFill>
                  <a:srgbClr val="D7B26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pPr defTabSz="457200">
              <a:lnSpc>
                <a:spcPct val="130000"/>
              </a:lnSpc>
              <a:spcBef>
                <a:spcPts val="0"/>
              </a:spcBef>
              <a:defRPr sz="2500" cap="all" spc="200">
                <a:solidFill>
                  <a:srgbClr val="D7B26C"/>
                </a:solidFill>
                <a:latin typeface="+mn-lt"/>
                <a:ea typeface="+mn-ea"/>
                <a:cs typeface="+mn-cs"/>
                <a:sym typeface="IBM Plex Sans"/>
              </a:defRPr>
            </a:pPr>
            <a:endParaRPr/>
          </a:p>
        </p:txBody>
      </p:sp>
      <p:sp>
        <p:nvSpPr>
          <p:cNvPr id="771" name="Image"/>
          <p:cNvSpPr>
            <a:spLocks noGrp="1"/>
          </p:cNvSpPr>
          <p:nvPr>
            <p:ph type="pic" sz="half" idx="25"/>
          </p:nvPr>
        </p:nvSpPr>
        <p:spPr>
          <a:xfrm>
            <a:off x="590550" y="977286"/>
            <a:ext cx="11010900" cy="2997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pic>
        <p:nvPicPr>
          <p:cNvPr id="772" name="Dialexa_an_IBM_Company_lockup_smallUse_rev_gold_RGB.png" descr="Dialexa_an_IBM_Company_lockup_smallUse_rev_gold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6432550"/>
            <a:ext cx="742950" cy="361827"/>
          </a:xfrm>
          <a:prstGeom prst="rect">
            <a:avLst/>
          </a:prstGeom>
          <a:ln w="12700">
            <a:miter lim="400000"/>
          </a:ln>
        </p:spPr>
      </p:pic>
      <p:sp>
        <p:nvSpPr>
          <p:cNvPr id="773" name="PROPERTY OF DIALEXA LLC ©2023 - CONFIDENTIAL &amp; PROPRIETARY"/>
          <p:cNvSpPr txBox="1"/>
          <p:nvPr/>
        </p:nvSpPr>
        <p:spPr>
          <a:xfrm>
            <a:off x="4313933" y="6506634"/>
            <a:ext cx="4777909" cy="210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57200">
              <a:defRPr spc="140">
                <a:solidFill>
                  <a:srgbClr val="A6AAA9"/>
                </a:solidFill>
              </a:defRPr>
            </a:lvl1pPr>
          </a:lstStyle>
          <a:p>
            <a:r>
              <a:rPr sz="900" dirty="0"/>
              <a:t>PROPERTY OF DIALEXA LLC ©2023 - CONFIDENTIAL &amp; PROPRIETARY</a:t>
            </a:r>
          </a:p>
        </p:txBody>
      </p:sp>
      <p:sp>
        <p:nvSpPr>
          <p:cNvPr id="7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69062" y="6540500"/>
            <a:ext cx="250069" cy="241092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412750">
              <a:spcBef>
                <a:spcPts val="0"/>
              </a:spcBef>
              <a:defRPr sz="900" b="1">
                <a:solidFill>
                  <a:srgbClr val="4B5759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317851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 Lower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ROPERTY OF DIALEXA LLC ©2023 - CONFIDENTIAL &amp; PROPRIETARY"/>
          <p:cNvSpPr txBox="1"/>
          <p:nvPr/>
        </p:nvSpPr>
        <p:spPr>
          <a:xfrm>
            <a:off x="923684" y="6512984"/>
            <a:ext cx="4777909" cy="210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57200">
              <a:defRPr spc="140">
                <a:solidFill>
                  <a:srgbClr val="A6AAA9"/>
                </a:solidFill>
              </a:defRPr>
            </a:lvl1pPr>
          </a:lstStyle>
          <a:p>
            <a:r>
              <a:rPr sz="900" dirty="0"/>
              <a:t>PROPERTY OF DIALEXA LLC ©2023 - CONFIDENTIAL &amp; PROPRIETARY</a:t>
            </a:r>
          </a:p>
        </p:txBody>
      </p:sp>
      <p:pic>
        <p:nvPicPr>
          <p:cNvPr id="782" name="Dialexa_an_IBM_Company_gold_blackIBM_RGB_smalluse_RGB.png" descr="Dialexa_an_IBM_Company_gold_blackIBM_RGB_smalluse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5" y="6431892"/>
            <a:ext cx="745599" cy="363117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7148" y="6533205"/>
            <a:ext cx="164790" cy="138499"/>
          </a:xfrm>
          <a:prstGeom prst="rect">
            <a:avLst/>
          </a:prstGeom>
        </p:spPr>
        <p:txBody>
          <a:bodyPr anchor="b"/>
          <a:lstStyle>
            <a:lvl1pPr defTabSz="292100">
              <a:spcBef>
                <a:spcPts val="0"/>
              </a:spcBef>
              <a:defRPr sz="900" b="1" spc="45">
                <a:solidFill>
                  <a:srgbClr val="4B5759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31636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, plain, business u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5525295" cy="2286795"/>
          </a:xfrm>
          <a:prstGeom prst="rect">
            <a:avLst/>
          </a:prstGeom>
        </p:spPr>
        <p:txBody>
          <a:bodyPr anchor="t"/>
          <a:lstStyle>
            <a:lvl1pPr defTabSz="457200">
              <a:defRPr sz="4300"/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6231636"/>
            <a:ext cx="5525295" cy="381001"/>
          </a:xfrm>
          <a:prstGeom prst="rect">
            <a:avLst/>
          </a:prstGeom>
        </p:spPr>
        <p:txBody>
          <a:bodyPr anchor="b"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19100" indent="-13335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47700" indent="-13335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876300" indent="-13335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104900" indent="-13335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1" name="Google Shape;48;p18" descr="Google Shape;48;p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976" y="6263482"/>
            <a:ext cx="81915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2949" y="6233241"/>
            <a:ext cx="134652" cy="123111"/>
          </a:xfrm>
          <a:prstGeom prst="rect">
            <a:avLst/>
          </a:prstGeom>
        </p:spPr>
        <p:txBody>
          <a:bodyPr anchor="b"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30071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ck Foo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ROPERTY OF DIALEXA LLC ©2023 - CONFIDENTIAL &amp; PROPRIETARY"/>
          <p:cNvSpPr txBox="1"/>
          <p:nvPr/>
        </p:nvSpPr>
        <p:spPr>
          <a:xfrm>
            <a:off x="4454283" y="6493934"/>
            <a:ext cx="4806763" cy="210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57200">
              <a:defRPr spc="140">
                <a:solidFill>
                  <a:srgbClr val="A6AAA9"/>
                </a:solidFill>
                <a:latin typeface="IBM Plex Sans Text"/>
                <a:ea typeface="IBM Plex Sans Text"/>
                <a:cs typeface="IBM Plex Sans Text"/>
                <a:sym typeface="IBM Plex Sans Text"/>
              </a:defRPr>
            </a:lvl1pPr>
          </a:lstStyle>
          <a:p>
            <a:r>
              <a:rPr sz="900" dirty="0"/>
              <a:t>PROPERTY OF DIALEXA LLC ©2023 - CONFIDENTIAL &amp; PROPRIETARY</a:t>
            </a:r>
          </a:p>
        </p:txBody>
      </p:sp>
      <p:pic>
        <p:nvPicPr>
          <p:cNvPr id="791" name="Dialexa_an_IBM_Company_lockup_smallUse_rev_gold_RGB.png" descr="Dialexa_an_IBM_Company_lockup_smallUse_rev_gold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6432550"/>
            <a:ext cx="742950" cy="361827"/>
          </a:xfrm>
          <a:prstGeom prst="rect">
            <a:avLst/>
          </a:prstGeom>
          <a:ln w="12700">
            <a:miter lim="400000"/>
          </a:ln>
        </p:spPr>
      </p:pic>
      <p:sp>
        <p:nvSpPr>
          <p:cNvPr id="7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56940" y="6501935"/>
            <a:ext cx="294950" cy="282767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292100">
              <a:spcBef>
                <a:spcPts val="0"/>
              </a:spcBef>
              <a:defRPr sz="900">
                <a:solidFill>
                  <a:srgbClr val="FFFFFF"/>
                </a:solidFill>
                <a:latin typeface="IBM Plex Sans Text"/>
                <a:ea typeface="IBM Plex Sans Text"/>
                <a:cs typeface="IBM Plex Sans Text"/>
                <a:sym typeface="IBM Plex Sans Text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507995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2"/>
          <p:cNvGrpSpPr/>
          <p:nvPr/>
        </p:nvGrpSpPr>
        <p:grpSpPr>
          <a:xfrm>
            <a:off x="-146308" y="-146685"/>
            <a:ext cx="12485630" cy="7152642"/>
            <a:chOff x="0" y="0"/>
            <a:chExt cx="24971258" cy="14305282"/>
          </a:xfrm>
        </p:grpSpPr>
        <p:grpSp>
          <p:nvGrpSpPr>
            <p:cNvPr id="894" name="Group 59"/>
            <p:cNvGrpSpPr/>
            <p:nvPr/>
          </p:nvGrpSpPr>
          <p:grpSpPr>
            <a:xfrm>
              <a:off x="903481" y="0"/>
              <a:ext cx="23164626" cy="243843"/>
              <a:chOff x="-1" y="0"/>
              <a:chExt cx="23164624" cy="243841"/>
            </a:xfrm>
          </p:grpSpPr>
          <p:sp>
            <p:nvSpPr>
              <p:cNvPr id="883" name="Straight Connector 92"/>
              <p:cNvSpPr/>
              <p:nvPr/>
            </p:nvSpPr>
            <p:spPr>
              <a:xfrm flipV="1">
                <a:off x="-2" y="-1"/>
                <a:ext cx="3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4" name="Straight Connector 93"/>
              <p:cNvSpPr/>
              <p:nvPr/>
            </p:nvSpPr>
            <p:spPr>
              <a:xfrm flipV="1">
                <a:off x="48768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5" name="Straight Connector 94"/>
              <p:cNvSpPr/>
              <p:nvPr/>
            </p:nvSpPr>
            <p:spPr>
              <a:xfrm flipV="1">
                <a:off x="54864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6" name="Straight Connector 95"/>
              <p:cNvSpPr/>
              <p:nvPr/>
            </p:nvSpPr>
            <p:spPr>
              <a:xfrm flipV="1">
                <a:off x="60960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7" name="Straight Connector 96"/>
              <p:cNvSpPr/>
              <p:nvPr/>
            </p:nvSpPr>
            <p:spPr>
              <a:xfrm flipV="1">
                <a:off x="109728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8" name="Straight Connector 97"/>
              <p:cNvSpPr/>
              <p:nvPr/>
            </p:nvSpPr>
            <p:spPr>
              <a:xfrm flipV="1">
                <a:off x="115824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9" name="Straight Connector 98"/>
              <p:cNvSpPr/>
              <p:nvPr/>
            </p:nvSpPr>
            <p:spPr>
              <a:xfrm flipV="1">
                <a:off x="121920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0" name="Straight Connector 99"/>
              <p:cNvSpPr/>
              <p:nvPr/>
            </p:nvSpPr>
            <p:spPr>
              <a:xfrm flipV="1">
                <a:off x="17068802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1" name="Straight Connector 100"/>
              <p:cNvSpPr/>
              <p:nvPr/>
            </p:nvSpPr>
            <p:spPr>
              <a:xfrm flipV="1">
                <a:off x="17678403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2" name="Straight Connector 101"/>
              <p:cNvSpPr/>
              <p:nvPr/>
            </p:nvSpPr>
            <p:spPr>
              <a:xfrm flipV="1">
                <a:off x="18288003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3" name="Straight Connector 102"/>
              <p:cNvSpPr/>
              <p:nvPr/>
            </p:nvSpPr>
            <p:spPr>
              <a:xfrm flipV="1">
                <a:off x="23164622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</p:grpSp>
        <p:grpSp>
          <p:nvGrpSpPr>
            <p:cNvPr id="906" name="Group 60"/>
            <p:cNvGrpSpPr/>
            <p:nvPr/>
          </p:nvGrpSpPr>
          <p:grpSpPr>
            <a:xfrm>
              <a:off x="903481" y="14061440"/>
              <a:ext cx="23164626" cy="243843"/>
              <a:chOff x="-1" y="0"/>
              <a:chExt cx="23164624" cy="243841"/>
            </a:xfrm>
          </p:grpSpPr>
          <p:sp>
            <p:nvSpPr>
              <p:cNvPr id="895" name="Straight Connector 81"/>
              <p:cNvSpPr/>
              <p:nvPr/>
            </p:nvSpPr>
            <p:spPr>
              <a:xfrm flipV="1">
                <a:off x="-2" y="-1"/>
                <a:ext cx="3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6" name="Straight Connector 82"/>
              <p:cNvSpPr/>
              <p:nvPr/>
            </p:nvSpPr>
            <p:spPr>
              <a:xfrm flipV="1">
                <a:off x="48768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7" name="Straight Connector 83"/>
              <p:cNvSpPr/>
              <p:nvPr/>
            </p:nvSpPr>
            <p:spPr>
              <a:xfrm flipV="1">
                <a:off x="54864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8" name="Straight Connector 84"/>
              <p:cNvSpPr/>
              <p:nvPr/>
            </p:nvSpPr>
            <p:spPr>
              <a:xfrm flipV="1">
                <a:off x="60960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9" name="Straight Connector 85"/>
              <p:cNvSpPr/>
              <p:nvPr/>
            </p:nvSpPr>
            <p:spPr>
              <a:xfrm flipV="1">
                <a:off x="109728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0" name="Straight Connector 86"/>
              <p:cNvSpPr/>
              <p:nvPr/>
            </p:nvSpPr>
            <p:spPr>
              <a:xfrm flipV="1">
                <a:off x="115824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1" name="Straight Connector 87"/>
              <p:cNvSpPr/>
              <p:nvPr/>
            </p:nvSpPr>
            <p:spPr>
              <a:xfrm flipV="1">
                <a:off x="121920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2" name="Straight Connector 88"/>
              <p:cNvSpPr/>
              <p:nvPr/>
            </p:nvSpPr>
            <p:spPr>
              <a:xfrm flipV="1">
                <a:off x="17068802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3" name="Straight Connector 89"/>
              <p:cNvSpPr/>
              <p:nvPr/>
            </p:nvSpPr>
            <p:spPr>
              <a:xfrm flipV="1">
                <a:off x="17678403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4" name="Straight Connector 90"/>
              <p:cNvSpPr/>
              <p:nvPr/>
            </p:nvSpPr>
            <p:spPr>
              <a:xfrm flipV="1">
                <a:off x="18288003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5" name="Straight Connector 91"/>
              <p:cNvSpPr/>
              <p:nvPr/>
            </p:nvSpPr>
            <p:spPr>
              <a:xfrm flipV="1">
                <a:off x="23164622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</p:grpSp>
        <p:grpSp>
          <p:nvGrpSpPr>
            <p:cNvPr id="916" name="Group 61"/>
            <p:cNvGrpSpPr/>
            <p:nvPr/>
          </p:nvGrpSpPr>
          <p:grpSpPr>
            <a:xfrm>
              <a:off x="-1" y="901952"/>
              <a:ext cx="243843" cy="12497821"/>
              <a:chOff x="0" y="-1"/>
              <a:chExt cx="243841" cy="12497819"/>
            </a:xfrm>
          </p:grpSpPr>
          <p:sp>
            <p:nvSpPr>
              <p:cNvPr id="907" name="Straight Connector 72"/>
              <p:cNvSpPr/>
              <p:nvPr/>
            </p:nvSpPr>
            <p:spPr>
              <a:xfrm flipH="1">
                <a:off x="0" y="113487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8" name="Straight Connector 73"/>
              <p:cNvSpPr/>
              <p:nvPr/>
            </p:nvSpPr>
            <p:spPr>
              <a:xfrm flipH="1">
                <a:off x="0" y="282956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9" name="Straight Connector 74"/>
              <p:cNvSpPr/>
              <p:nvPr/>
            </p:nvSpPr>
            <p:spPr>
              <a:xfrm flipH="1">
                <a:off x="0" y="453644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0" name="Straight Connector 75"/>
              <p:cNvSpPr/>
              <p:nvPr/>
            </p:nvSpPr>
            <p:spPr>
              <a:xfrm flipH="1">
                <a:off x="0" y="6247389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1" name="Straight Connector 76"/>
              <p:cNvSpPr/>
              <p:nvPr/>
            </p:nvSpPr>
            <p:spPr>
              <a:xfrm flipH="1">
                <a:off x="0" y="7950200"/>
                <a:ext cx="243843" cy="1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2" name="Straight Connector 77"/>
              <p:cNvSpPr/>
              <p:nvPr/>
            </p:nvSpPr>
            <p:spPr>
              <a:xfrm flipH="1">
                <a:off x="0" y="965708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3" name="Straight Connector 78"/>
              <p:cNvSpPr/>
              <p:nvPr/>
            </p:nvSpPr>
            <p:spPr>
              <a:xfrm flipH="1">
                <a:off x="0" y="1138462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4" name="Straight Connector 79"/>
              <p:cNvSpPr/>
              <p:nvPr/>
            </p:nvSpPr>
            <p:spPr>
              <a:xfrm flipH="1" flipV="1">
                <a:off x="0" y="-2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5" name="Straight Connector 80"/>
              <p:cNvSpPr/>
              <p:nvPr/>
            </p:nvSpPr>
            <p:spPr>
              <a:xfrm flipH="1">
                <a:off x="0" y="12497817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</p:grpSp>
        <p:grpSp>
          <p:nvGrpSpPr>
            <p:cNvPr id="926" name="Group 62"/>
            <p:cNvGrpSpPr/>
            <p:nvPr/>
          </p:nvGrpSpPr>
          <p:grpSpPr>
            <a:xfrm>
              <a:off x="24727416" y="901953"/>
              <a:ext cx="243843" cy="12495111"/>
              <a:chOff x="0" y="-1"/>
              <a:chExt cx="243841" cy="12495110"/>
            </a:xfrm>
          </p:grpSpPr>
          <p:sp>
            <p:nvSpPr>
              <p:cNvPr id="917" name="Straight Connector 63"/>
              <p:cNvSpPr/>
              <p:nvPr/>
            </p:nvSpPr>
            <p:spPr>
              <a:xfrm flipH="1">
                <a:off x="0" y="1134871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8" name="Straight Connector 64"/>
              <p:cNvSpPr/>
              <p:nvPr/>
            </p:nvSpPr>
            <p:spPr>
              <a:xfrm flipH="1">
                <a:off x="0" y="282956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9" name="Straight Connector 65"/>
              <p:cNvSpPr/>
              <p:nvPr/>
            </p:nvSpPr>
            <p:spPr>
              <a:xfrm flipH="1">
                <a:off x="0" y="453644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0" name="Straight Connector 66"/>
              <p:cNvSpPr/>
              <p:nvPr/>
            </p:nvSpPr>
            <p:spPr>
              <a:xfrm flipH="1">
                <a:off x="0" y="624332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1" name="Straight Connector 67"/>
              <p:cNvSpPr/>
              <p:nvPr/>
            </p:nvSpPr>
            <p:spPr>
              <a:xfrm flipH="1">
                <a:off x="0" y="7950200"/>
                <a:ext cx="243843" cy="1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2" name="Straight Connector 68"/>
              <p:cNvSpPr/>
              <p:nvPr/>
            </p:nvSpPr>
            <p:spPr>
              <a:xfrm flipH="1">
                <a:off x="0" y="965708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3" name="Straight Connector 69"/>
              <p:cNvSpPr/>
              <p:nvPr/>
            </p:nvSpPr>
            <p:spPr>
              <a:xfrm flipH="1">
                <a:off x="0" y="11384619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4" name="Straight Connector 70"/>
              <p:cNvSpPr/>
              <p:nvPr/>
            </p:nvSpPr>
            <p:spPr>
              <a:xfrm flipH="1" flipV="1">
                <a:off x="0" y="-2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5" name="Straight Connector 71"/>
              <p:cNvSpPr/>
              <p:nvPr/>
            </p:nvSpPr>
            <p:spPr>
              <a:xfrm flipH="1">
                <a:off x="0" y="12495108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</p:grpSp>
      </p:grpSp>
      <p:sp>
        <p:nvSpPr>
          <p:cNvPr id="928" name="Title Text"/>
          <p:cNvSpPr txBox="1">
            <a:spLocks noGrp="1"/>
          </p:cNvSpPr>
          <p:nvPr>
            <p:ph type="title"/>
          </p:nvPr>
        </p:nvSpPr>
        <p:spPr>
          <a:xfrm>
            <a:off x="280415" y="268224"/>
            <a:ext cx="5522978" cy="10728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2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92608" y="1658112"/>
            <a:ext cx="5498592" cy="4336289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sz="1800"/>
            </a:lvl1pPr>
            <a:lvl2pPr marL="230120" indent="-231642">
              <a:spcBef>
                <a:spcPts val="1400"/>
              </a:spcBef>
              <a:buChar char="–"/>
              <a:defRPr sz="1800"/>
            </a:lvl2pPr>
            <a:lvl3pPr marL="344419" indent="-231642">
              <a:spcBef>
                <a:spcPts val="1400"/>
              </a:spcBef>
              <a:buChar char="•"/>
              <a:defRPr sz="1800"/>
            </a:lvl3pPr>
            <a:lvl4pPr marL="534916" indent="-231642">
              <a:spcBef>
                <a:spcPts val="1400"/>
              </a:spcBef>
              <a:buChar char="–"/>
              <a:defRPr sz="1800"/>
            </a:lvl4pPr>
            <a:lvl5pPr marL="651330" indent="-231641">
              <a:spcBef>
                <a:spcPts val="1400"/>
              </a:spcBef>
              <a:buChar char="»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0" name="Text Placeholder 2"/>
          <p:cNvSpPr>
            <a:spLocks noGrp="1"/>
          </p:cNvSpPr>
          <p:nvPr>
            <p:ph type="body" sz="half" idx="21"/>
          </p:nvPr>
        </p:nvSpPr>
        <p:spPr>
          <a:xfrm>
            <a:off x="6388610" y="1658112"/>
            <a:ext cx="5498501" cy="4336289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9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52461" y="6450371"/>
            <a:ext cx="134652" cy="12311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0207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00075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192024"/>
            <a:ext cx="5524575" cy="314404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999" y="6044184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316" y="6042370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8525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86671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izonTemp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0963" y="6402118"/>
            <a:ext cx="2477765" cy="1905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6D0680-CED3-CB99-0F55-9AAA8E9A9A6D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A38134-3264-8034-C472-E39F5EF60C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93F0418-DFEA-9A31-B917-792EE17232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607E10-F478-3A37-FE6B-229715EC6024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218384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12192000" cy="600075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14" tIns="45714" rIns="45714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1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24575" cy="228679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999" y="6044184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316" y="6042370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8525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8638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24575" cy="2286794"/>
          </a:xfrm>
        </p:spPr>
        <p:txBody>
          <a:bodyPr/>
          <a:lstStyle>
            <a:lvl1pPr>
              <a:lnSpc>
                <a:spcPct val="100000"/>
              </a:lnSpc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8525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81268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192024"/>
            <a:ext cx="5524575" cy="228679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998" y="6231636"/>
            <a:ext cx="5524575" cy="381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8525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30135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80919" y="284957"/>
            <a:ext cx="5523781" cy="6287294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049878" cy="523954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888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35913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80919" y="284957"/>
            <a:ext cx="5523781" cy="6287294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763524"/>
            <a:ext cx="5049180" cy="4668838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288036"/>
            <a:ext cx="5049180" cy="285750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888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94211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2477765" cy="2286794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0919" y="284957"/>
            <a:ext cx="2476178" cy="5715794"/>
          </a:xfrm>
        </p:spPr>
        <p:txBody>
          <a:bodyPr/>
          <a:lstStyle>
            <a:lvl1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30110" y="284957"/>
            <a:ext cx="2474590" cy="5715794"/>
          </a:xfrm>
        </p:spPr>
        <p:txBody>
          <a:bodyPr/>
          <a:lstStyle>
            <a:lvl1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0E41C-BA9E-3164-AB70-96096E753BC3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F0C4503-9CEF-57D0-1CC8-E423AE5009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2A6E3A-29ED-FF7D-7D0D-11CFC2CF00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B0F892-7425-5626-823D-B6B99658F6BF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449308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, imagery, half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50;p19"/>
          <p:cNvSpPr>
            <a:spLocks noGrp="1"/>
          </p:cNvSpPr>
          <p:nvPr>
            <p:ph type="pic" idx="21"/>
          </p:nvPr>
        </p:nvSpPr>
        <p:spPr>
          <a:xfrm>
            <a:off x="6381750" y="284956"/>
            <a:ext cx="5524500" cy="62872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5050536" cy="5239545"/>
          </a:xfrm>
          <a:prstGeom prst="rect">
            <a:avLst/>
          </a:prstGeom>
        </p:spPr>
        <p:txBody>
          <a:bodyPr anchor="t"/>
          <a:lstStyle>
            <a:lvl1pPr defTabSz="457200">
              <a:defRPr sz="4300"/>
            </a:lvl1pPr>
          </a:lstStyle>
          <a:p>
            <a:r>
              <a:t>Title Text</a:t>
            </a:r>
          </a:p>
        </p:txBody>
      </p:sp>
      <p:pic>
        <p:nvPicPr>
          <p:cNvPr id="91" name="Google Shape;52;p19" descr="Google Shape;52;p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6263482"/>
            <a:ext cx="819150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2949" y="6233241"/>
            <a:ext cx="134652" cy="123111"/>
          </a:xfrm>
          <a:prstGeom prst="rect">
            <a:avLst/>
          </a:prstGeom>
        </p:spPr>
        <p:txBody>
          <a:bodyPr anchor="b"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254307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192024"/>
            <a:ext cx="5524575" cy="1429544"/>
          </a:xfrm>
        </p:spPr>
        <p:txBody>
          <a:bodyPr rIns="457200"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F0470D-5397-CB83-ADAB-C8EFB054BE76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CF2E0D-762F-AD39-D445-877E913602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33F52E-3269-3ABA-B47C-451D4C505E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9CE339-9203-3FC5-44D2-A40FD213B77D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2060697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10312"/>
            <a:ext cx="8569797" cy="4095750"/>
          </a:xfrm>
        </p:spPr>
        <p:txBody>
          <a:bodyPr/>
          <a:lstStyle>
            <a:lvl1pPr>
              <a:defRPr sz="8598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9D71E9-5750-4820-A1F9-4450BA3EF71B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3754F8-004B-9236-9119-D617DAA599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1732A6-8D0A-A38C-AC4B-F7D961CF34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7E4135-6252-880F-C9F4-9BE913E2DF0A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3418431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4953942" cy="1429544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2795" y="224028"/>
            <a:ext cx="5520318" cy="4287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 marL="292549" indent="-292549"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2pPr>
            <a:lvl3pPr marL="548530" indent="-292549"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3pPr>
            <a:lvl4pPr marL="877648"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1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DA20E6-78BC-A8D6-C47D-B1EBE1CD4C86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497EAF-45E1-9524-C3ED-9872D9A60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2CBBE8-3A9A-EB15-6C82-8CD2667E4F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893EB5-9BFB-8169-36E5-39B98441912D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18525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210312"/>
            <a:ext cx="7330121" cy="485854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FADC39-D8C1-E7B7-8284-D38958D384B6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2DF1A8-3B72-D133-87CE-6B630A52F1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504CAC-8E13-6927-365C-50F8EB9A2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16A389-689A-5204-3F64-05A25CDBCA8E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973871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998" y="4649724"/>
            <a:ext cx="5524575" cy="177165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2897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0919" y="4648200"/>
            <a:ext cx="5523781" cy="177165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2897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0919" y="288036"/>
            <a:ext cx="3809504" cy="3144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999" y="288036"/>
            <a:ext cx="3811091" cy="3144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609600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B26455-B352-F96D-6640-349DB6D0EE35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B4A9AF-0D6B-55AE-0DDA-7897BE7AC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9DD5A8-2714-4AA6-FF3F-FA4C5BAE46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2E7C7D-A669-AC12-B8CF-357995C24D18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5109987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301" y="213241"/>
            <a:ext cx="2474590" cy="953294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28523" y="214827"/>
            <a:ext cx="2474590" cy="951707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3316" y="214884"/>
            <a:ext cx="2475384" cy="953956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1429544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021388"/>
            <a:ext cx="2475384" cy="5715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166534"/>
            <a:ext cx="2475384" cy="483652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167327"/>
            <a:ext cx="2476178" cy="483342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166534"/>
            <a:ext cx="2476178" cy="483342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117794-BD99-5D9F-2D82-48AC5C46CCB0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9CF911-FF2E-104F-07BE-36957849D3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E67D5F-59D0-FDD6-B1DC-CBE34D63E9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FA85F4-C79E-11B3-AE47-853DCD2ADDBC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507697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284126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00" y="201168"/>
            <a:ext cx="2474590" cy="266779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201168"/>
            <a:ext cx="5523781" cy="266779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1pPr>
            <a:lvl2pPr marL="393113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2pPr>
            <a:lvl3pPr marL="749658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3pPr>
            <a:lvl4pPr marL="1142771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00" y="3238500"/>
            <a:ext cx="2474590" cy="2667000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316" y="3238500"/>
            <a:ext cx="5523781" cy="2667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1pPr>
            <a:lvl2pPr marL="393113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2pPr>
            <a:lvl3pPr marL="749658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3pPr>
            <a:lvl4pPr marL="1142771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C290C8-5B27-210F-2E92-61FAD095EA2E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F69858-AC15-23C6-43AD-7014948ADD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E84B7A-4C26-EABE-CA32-BDA9B52DF2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A85C09-B811-0658-DF93-C3D675E2FE2D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377503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3333316" y="4095750"/>
            <a:ext cx="857138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3333316" y="2000250"/>
            <a:ext cx="857138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3316" y="205740"/>
            <a:ext cx="2475384" cy="1429544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1429544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021388"/>
            <a:ext cx="2475384" cy="5715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288036"/>
            <a:ext cx="3809504" cy="1429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2190750"/>
            <a:ext cx="3809504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19" y="4286250"/>
            <a:ext cx="3809504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316" y="2093976"/>
            <a:ext cx="2475384" cy="1428753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3317" y="4201668"/>
            <a:ext cx="2475383" cy="1428753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1D0ED8-3C89-5B72-C89E-47169F215935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7585DE-A5B7-B43B-CB7A-56CCE9D6C8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EB34665-6934-B0D4-40B8-5B69275193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929EB5-669E-CFF3-0C27-95B95A093D75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717936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1714500"/>
            <a:ext cx="2477765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714500"/>
            <a:ext cx="2479352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721750-D0CE-9FCB-DAFE-2841449FE1FD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4FB537-6F4D-1B75-852C-D23C1A0A14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E4592C9-C24D-10E6-BE09-5FEB54D862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23A5F2-E3DF-88C8-9275-831299859B24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763822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714500"/>
            <a:ext cx="2479352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3316" y="288036"/>
            <a:ext cx="2477765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9681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1714500"/>
            <a:ext cx="0" cy="42862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6093683" y="1714500"/>
            <a:ext cx="0" cy="42885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9142810" y="1714500"/>
            <a:ext cx="0" cy="42885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398713-E21F-ABAB-3214-B6F72033AD48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E139FA-D6E3-CB05-726D-BEC078BCBA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D5C996-E537-54D4-DC85-30C62246EF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687268-836F-DC76-41A0-D318D42FA065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2091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, imagery, half, business u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54;p20"/>
          <p:cNvSpPr>
            <a:spLocks noGrp="1"/>
          </p:cNvSpPr>
          <p:nvPr>
            <p:ph type="pic" idx="21"/>
          </p:nvPr>
        </p:nvSpPr>
        <p:spPr>
          <a:xfrm>
            <a:off x="6381750" y="284956"/>
            <a:ext cx="5524500" cy="62872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288036" y="763524"/>
            <a:ext cx="5049838" cy="4668838"/>
          </a:xfrm>
          <a:prstGeom prst="rect">
            <a:avLst/>
          </a:prstGeom>
        </p:spPr>
        <p:txBody>
          <a:bodyPr anchor="t"/>
          <a:lstStyle>
            <a:lvl1pPr defTabSz="457200">
              <a:defRPr sz="4300"/>
            </a:lvl1pPr>
          </a:lstStyle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8036" y="288036"/>
            <a:ext cx="5049838" cy="285751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400"/>
            </a:lvl1pPr>
            <a:lvl2pPr marL="406400" indent="-1778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2pPr>
            <a:lvl3pPr marL="635000" indent="-1778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3pPr>
            <a:lvl4pPr marL="863600" indent="-177800" defTabSz="457200">
              <a:lnSpc>
                <a:spcPct val="110000"/>
              </a:lnSpc>
              <a:spcBef>
                <a:spcPts val="0"/>
              </a:spcBef>
              <a:buSzPts val="2800"/>
              <a:buChar char="–"/>
              <a:defRPr sz="1400"/>
            </a:lvl4pPr>
            <a:lvl5pPr marL="1092200" indent="-177800" defTabSz="457200">
              <a:lnSpc>
                <a:spcPct val="110000"/>
              </a:lnSpc>
              <a:spcBef>
                <a:spcPts val="0"/>
              </a:spcBef>
              <a:buSzPts val="2800"/>
              <a:buChar char="•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2" name="Google Shape;57;p20" descr="Google Shape;57;p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6263482"/>
            <a:ext cx="819150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2949" y="6233241"/>
            <a:ext cx="134652" cy="123111"/>
          </a:xfrm>
          <a:prstGeom prst="rect">
            <a:avLst/>
          </a:prstGeom>
        </p:spPr>
        <p:txBody>
          <a:bodyPr anchor="b"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818422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714500"/>
            <a:ext cx="2479352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3316" y="288036"/>
            <a:ext cx="2477765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8036"/>
            <a:ext cx="2476178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8036"/>
            <a:ext cx="2479352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304760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001096" y="640211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4EF851-9F2B-A20E-93E9-8E3A44221010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586DBF-CB6C-18AF-3FC3-888CA601B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A2788F-44B9-3C04-9AE9-EB47025A4F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949124D-C290-76FB-DBCF-4DD93E2147F3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073036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1048544"/>
          </a:xfrm>
        </p:spPr>
        <p:txBody>
          <a:bodyPr/>
          <a:lstStyle>
            <a:lvl1pPr>
              <a:lnSpc>
                <a:spcPct val="110000"/>
              </a:lnSpc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1714500"/>
            <a:ext cx="2477765" cy="200025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3185" y="1714500"/>
            <a:ext cx="247073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3" y="1714500"/>
            <a:ext cx="2476177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33316" y="288036"/>
            <a:ext cx="607997" cy="60807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45" y="288036"/>
            <a:ext cx="607997" cy="60807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28522" y="288036"/>
            <a:ext cx="607997" cy="60807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304760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7603D-04A7-C4D2-C8B5-2E1A172A5F98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818067-EFE6-A2E5-C6CC-9473E8DBE0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DCCDE3-F1D9-68CF-7E77-23A66921B9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49E0259-85FA-45B6-DCDE-F0E3780ECA2E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690369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2474590" cy="570706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5047593" cy="4286250"/>
          </a:xfrm>
        </p:spPr>
        <p:txBody>
          <a:bodyPr/>
          <a:lstStyle>
            <a:lvl1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2554" y="192024"/>
            <a:ext cx="2477765" cy="57070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846AAE-41C9-995E-F837-BA019BFAF022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25F673-0064-DFB0-0A3D-521759D50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725BB7B-C0F3-7B01-DF88-0C407C7200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CE32B2-CF63-FDCF-7C9C-8B389F7C00DB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9215361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3711980" cy="953294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1714500"/>
            <a:ext cx="5049180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1714500"/>
            <a:ext cx="5047593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C689F-9ACC-175C-BA3F-0E641EA088D8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B551F2-55C2-42CA-C568-E5834FAC92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0F9D90-017B-0508-4DF5-D8A20637FB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EA87FF-C64A-0BE0-03B0-E3E1E3A8606F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170933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22193" cy="2286794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0919" y="288036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28522" y="288036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9E38D2-7B4A-56E5-8688-66EE3AD3219F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E02B63-61DA-5362-7B93-91C1EC42EA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27F810-DFE0-1E11-3E5C-DB69B23C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088CCE-C22C-743F-0D42-189BF9DD173E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7116342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288036"/>
            <a:ext cx="2476178" cy="2286794"/>
          </a:xfr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0919" y="284957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28522" y="284957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F71ACB-094E-7CBA-AA4D-41B08A41B5E8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C4DC46-E10B-FDAC-F0D9-62376DC439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6C8390-B630-4EAB-AF7E-475D6578D7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AFB8CE-B495-6CF3-5439-F1E43C965B28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739285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19019" cy="2286794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8036"/>
            <a:ext cx="2476178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8036"/>
            <a:ext cx="2479352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30109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EAAC4A-5275-F882-29DE-9B756353FEA7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A1CBB4-7E70-9CBD-D4C0-32186EABFE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EDB348-7814-3A47-F9CD-8E27A9C772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9B68CD-FADF-44B4-C07F-C93059AAC4E6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656402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288036"/>
            <a:ext cx="2474591" cy="2286794"/>
          </a:xfrm>
        </p:spPr>
        <p:txBody>
          <a:bodyPr rIns="0"/>
          <a:lstStyle>
            <a:lvl1pPr>
              <a:lnSpc>
                <a:spcPct val="10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8036"/>
            <a:ext cx="2476178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8036"/>
            <a:ext cx="2479352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31697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3ED23B-79A7-478A-697E-B96880D95ECE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A7F15C-CB5C-3D58-2743-21DEF8FB0A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649ED1-94A4-EF80-EBB0-5596751C6D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D03B6F-B007-86B0-929C-DBC8A5B2A41E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4831766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2474590" cy="570707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988" y="1714500"/>
            <a:ext cx="2476178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30591" y="1714500"/>
            <a:ext cx="2479352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4142" y="192024"/>
            <a:ext cx="2477765" cy="57070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1400"/>
            </a:lvl2pPr>
            <a:lvl3pPr>
              <a:lnSpc>
                <a:spcPct val="90000"/>
              </a:lnSpc>
              <a:spcBef>
                <a:spcPts val="0"/>
              </a:spcBef>
              <a:defRPr sz="1400"/>
            </a:lvl3pPr>
            <a:lvl4pPr>
              <a:lnSpc>
                <a:spcPct val="90000"/>
              </a:lnSpc>
              <a:spcBef>
                <a:spcPts val="0"/>
              </a:spcBef>
              <a:defRPr sz="1400"/>
            </a:lvl4pPr>
            <a:lvl5pPr>
              <a:lnSpc>
                <a:spcPct val="9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380919" y="288036"/>
            <a:ext cx="607997" cy="607231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428522" y="288036"/>
            <a:ext cx="608843" cy="60807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609368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D54A4D-0E8D-01ED-6662-718CB7923871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9E6008-F832-A7FD-F3B2-1BDF6E571B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9D278F-D63A-5E01-0F3C-C9BA98978F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F8D41C-0870-B9AF-8710-F8D50ACC22C4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56407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1239012"/>
            <a:ext cx="3334903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1238250"/>
            <a:ext cx="3333316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998" y="4192524"/>
            <a:ext cx="3334904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20" y="4191000"/>
            <a:ext cx="3333316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7998" y="288036"/>
            <a:ext cx="607997" cy="608076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0919" y="288036"/>
            <a:ext cx="607997" cy="608076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7998" y="3236976"/>
            <a:ext cx="607997" cy="608076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80919" y="3238500"/>
            <a:ext cx="607997" cy="608076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6095206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284126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513B4C-7A75-6ED1-5F46-8FF5263C2623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718A77-1F86-AD80-6F12-1FB85B9843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994A2D-BA66-6C8A-AAB6-FB996A81D1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E33302-B2DF-2493-C9E6-2AFAE850FF40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9524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2478089" cy="2286795"/>
          </a:xfrm>
          <a:prstGeom prst="rect">
            <a:avLst/>
          </a:prstGeom>
        </p:spPr>
        <p:txBody>
          <a:bodyPr anchor="t"/>
          <a:lstStyle>
            <a:lvl1pPr defTabSz="457200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81750" y="284956"/>
            <a:ext cx="2476500" cy="5715795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1800"/>
            </a:lvl1pPr>
            <a:lvl2pPr marL="457200" indent="-228600" defTabSz="457200">
              <a:lnSpc>
                <a:spcPct val="110000"/>
              </a:lnSpc>
              <a:spcBef>
                <a:spcPts val="0"/>
              </a:spcBef>
              <a:buSzPts val="3600"/>
              <a:buChar char="–"/>
              <a:defRPr sz="1800"/>
            </a:lvl2pPr>
            <a:lvl3pPr marL="685800" indent="-228600" defTabSz="457200">
              <a:lnSpc>
                <a:spcPct val="110000"/>
              </a:lnSpc>
              <a:spcBef>
                <a:spcPts val="0"/>
              </a:spcBef>
              <a:buSzPts val="3600"/>
              <a:buChar char="•"/>
              <a:defRPr sz="1800"/>
            </a:lvl3pPr>
            <a:lvl4pPr marL="914400" indent="-228600" defTabSz="457200">
              <a:lnSpc>
                <a:spcPct val="110000"/>
              </a:lnSpc>
              <a:spcBef>
                <a:spcPts val="0"/>
              </a:spcBef>
              <a:buSzPts val="3600"/>
              <a:buChar char="–"/>
              <a:defRPr sz="1800"/>
            </a:lvl4pPr>
            <a:lvl5pPr marL="1143000" indent="-228600" defTabSz="457200">
              <a:lnSpc>
                <a:spcPct val="110000"/>
              </a:lnSpc>
              <a:spcBef>
                <a:spcPts val="0"/>
              </a:spcBef>
              <a:buSzPts val="3600"/>
              <a:buChar char="•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Google Shape;61;p21"/>
          <p:cNvSpPr txBox="1">
            <a:spLocks noGrp="1"/>
          </p:cNvSpPr>
          <p:nvPr>
            <p:ph type="body" sz="quarter" idx="21"/>
          </p:nvPr>
        </p:nvSpPr>
        <p:spPr>
          <a:xfrm>
            <a:off x="9431338" y="284956"/>
            <a:ext cx="2474913" cy="5715796"/>
          </a:xfrm>
          <a:prstGeom prst="rect">
            <a:avLst/>
          </a:prstGeom>
        </p:spPr>
        <p:txBody>
          <a:bodyPr/>
          <a:lstStyle>
            <a:lvl1pPr indent="114300" defTabSz="457200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grpSp>
        <p:nvGrpSpPr>
          <p:cNvPr id="116" name="Google Shape;64;p21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113" name="Google Shape;65;p21" descr="Google Shape;65;p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" name="Google Shape;66;p21" descr="Google Shape;66;p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" name="Google Shape;67;p21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065670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841248"/>
            <a:ext cx="2857128" cy="1138428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1681" y="288036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8036"/>
            <a:ext cx="2479352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8522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7999" y="288036"/>
            <a:ext cx="2477765" cy="570706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3D0CA9-1FCC-3BB6-18F4-7371D750CE36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474131-3822-85B6-B26B-3C3B69EA4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E25BD2-564E-B297-03E9-1721BAE096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A639C4-EF58-FB06-5F32-BF2C61CB6310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504459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763524"/>
            <a:ext cx="5521401" cy="1138428"/>
          </a:xfrm>
        </p:spPr>
        <p:txBody>
          <a:bodyPr rIns="457200"/>
          <a:lstStyle>
            <a:lvl1pPr>
              <a:lnSpc>
                <a:spcPct val="11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4957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4957"/>
            <a:ext cx="2479352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8522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7999" y="288036"/>
            <a:ext cx="2477765" cy="22402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09D6A5-FA1F-ECB4-C974-BF1D8DF1CDA8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0DEC0E-1E50-F3AD-4D4E-32C7FEDC46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3904CA-5B84-008D-3060-074534D1F0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F0180A-528F-A467-275F-803BBCE3F3FC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86661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7765" cy="2286794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3328416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187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3049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3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E91A78-16D1-2121-B0C3-66BDABF5B0A9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4C94DB-FAD7-AE3F-D68A-4DDD6C1B2E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F6829D-29E3-94E9-1A4D-DC2E77B7E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8314F3-D4BC-7C08-9471-CACF408410EE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264950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24575" cy="2286794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3328416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4362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3049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3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71C441-FE09-2480-8093-EEDF140379C8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491E01-2F72-24F2-6AF6-CCFE72E71A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C76E46-BAA3-2827-BD14-330E087E77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06141-C944-CB3F-3AB7-138602BAC95E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645669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2286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8036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8036"/>
            <a:ext cx="2479352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8522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2554" y="288036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34141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5BE09-5044-6002-2152-A299C8B94B0D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81D104-F4D3-3B71-628F-9EBFE2C180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38B8D5-17A3-AB34-05A0-42600A9636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E2B9A7-F6A9-2DA2-9480-A53561AC45BC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434138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142954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66750"/>
            <a:ext cx="2475384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666750"/>
            <a:ext cx="2476178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28523" y="666750"/>
            <a:ext cx="2476178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3316" y="3714750"/>
            <a:ext cx="2475384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0920" y="3714750"/>
            <a:ext cx="2475384" cy="189634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28523" y="3714750"/>
            <a:ext cx="2476178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33316" y="288036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80920" y="288036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28523" y="288036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333316" y="3347315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80920" y="3347315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28523" y="3347315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3048000"/>
            <a:ext cx="88602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304760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087B2A-27B1-F551-2D67-B656DC3E1826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197EE7-52A6-5661-CD2E-E72122E105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C73FE80-561E-B23D-3071-493AFBC31A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5135F2-8C07-4F9E-F54A-2C97657AC2FE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19967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19019" cy="1706563"/>
          </a:xfrm>
        </p:spPr>
        <p:txBody>
          <a:bodyPr rIns="457200"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288036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0109" y="288036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19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0109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8" y="3332988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316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7301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3048000"/>
            <a:ext cx="0" cy="29527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348911-AD48-3BE0-E93E-6A4C5D1B412B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21536E-AD7A-4B1A-F378-CA4664775B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E8DC2A0-04C4-DF22-3C04-5804133452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2AC5FE-9DBA-8B3C-88E4-9A36D16D7451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042920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1706563"/>
          </a:xfrm>
        </p:spPr>
        <p:txBody>
          <a:bodyPr rIns="0"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288036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0109" y="288036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19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0109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0042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316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7301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3048000"/>
            <a:ext cx="0" cy="29527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F6E06F-F682-59D9-B02D-DA11B79DE427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661B76-082A-182B-5E5D-C3675B1CF9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FFA8EF-5833-C65E-3FA8-25D720C9B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208371-1D2D-2496-25C1-F81D6DAAF129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652755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999" y="1714500"/>
            <a:ext cx="2477765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80919" y="284957"/>
            <a:ext cx="5523781" cy="6287294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F60C49-87A9-BBEE-6670-0A1103A66D8D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3DB880-2042-1619-964E-AED34B8B26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122D0A-E25D-8F5D-84EE-7FBBBD1B32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9EBC1D1-AB6D-FBDB-5307-C78CE0C91397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160097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2314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999" y="1714500"/>
            <a:ext cx="2477765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47603" y="0"/>
            <a:ext cx="9144397" cy="6858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BC54D6-2CDC-0C76-91E0-9BB42B336251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6ECBE7-A84E-DC19-754B-E9EC3D6290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A23F04-169A-E1CF-0ECC-03814F4EF7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A3E13C-B36E-0BDE-1B4F-F94B5870B286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96560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288036" y="192024"/>
            <a:ext cx="5525295" cy="1429545"/>
          </a:xfrm>
          <a:prstGeom prst="rect">
            <a:avLst/>
          </a:prstGeom>
        </p:spPr>
        <p:txBody>
          <a:bodyPr anchor="t"/>
          <a:lstStyle>
            <a:lvl1pPr defTabSz="457200">
              <a:defRPr sz="3200"/>
            </a:lvl1pPr>
          </a:lstStyle>
          <a:p>
            <a:r>
              <a:t>Title Text</a:t>
            </a:r>
          </a:p>
        </p:txBody>
      </p:sp>
      <p:grpSp>
        <p:nvGrpSpPr>
          <p:cNvPr id="128" name="Google Shape;72;p22"/>
          <p:cNvGrpSpPr/>
          <p:nvPr/>
        </p:nvGrpSpPr>
        <p:grpSpPr>
          <a:xfrm>
            <a:off x="287337" y="6347912"/>
            <a:ext cx="1900745" cy="264082"/>
            <a:chOff x="0" y="0"/>
            <a:chExt cx="3801488" cy="528163"/>
          </a:xfrm>
        </p:grpSpPr>
        <p:pic>
          <p:nvPicPr>
            <p:cNvPr id="125" name="Google Shape;73;p22" descr="Google Shape;73;p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281657" cy="5281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Google Shape;74;p22" descr="Google Shape;74;p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017" y="111126"/>
              <a:ext cx="869472" cy="326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Google Shape;75;p22"/>
            <p:cNvSpPr/>
            <p:nvPr/>
          </p:nvSpPr>
          <p:spPr>
            <a:xfrm>
              <a:off x="2628027" y="32965"/>
              <a:ext cx="2" cy="482761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 sz="900" dirty="0"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1600" y="6469419"/>
            <a:ext cx="134652" cy="123111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30770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2314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999" y="1714500"/>
            <a:ext cx="2477765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33316" y="282576"/>
            <a:ext cx="8574559" cy="6289675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28CBCF-360E-84F4-F1E3-3CEA7D359DDC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733F08-3928-E43A-AFFC-54205631F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E2A8D1-B304-48BB-0FBD-A84EC870C8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FF181A-9DBF-1D09-695D-CBF6D3DF8C74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349731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2314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631293400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70048" y="6452314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4126" y="284957"/>
            <a:ext cx="11620574" cy="6290468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423889826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999" y="30607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14277" y="30607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7999" y="4762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14277" y="4762501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87999" y="1333500"/>
            <a:ext cx="1236501" cy="123825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14277" y="13335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77745" y="30607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7896" y="30607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77745" y="4762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07896" y="4762501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77745" y="1333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07896" y="13335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D0D2E2-0D07-554B-C341-90D796BF757A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577F21-70F1-7788-6864-FCD3ECB149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7FCC13-6701-F302-AE59-5C7DAC905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1BDE0FB-423B-2A03-7DBF-2DEB3D3B3C53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399436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2286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3333316" y="284957"/>
            <a:ext cx="8571384" cy="5715794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43C3FE-C26C-C1FF-8F1C-D5B4E768FC1E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2A0871-32BA-781E-2683-79B6483321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8F7F45-913E-6EB0-26E2-288046F461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5DA01A-0015-E3CD-3C4E-0520E8E73A82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1902315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999" y="192024"/>
            <a:ext cx="2477765" cy="142954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8522" y="284957"/>
            <a:ext cx="2476178" cy="5715794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1E0E1B-476A-CA89-34CA-0F99EC1259A8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46DFD1-3B68-4069-098E-46A0A4DC1C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0B0207-DBB3-B64E-5ABE-7EEA6C8293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023AEB-0FE8-9886-09F4-E60C44602EBB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207434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352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E49EEA-D30D-0D17-BF59-5A77D6CED04C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698F5EF-782D-FEE9-9127-34062EFF10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BDEEB5-F5AC-FC5E-819E-1727C95985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73CB44-DB9E-8DDE-C182-1A8C53D87CC0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480633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999" y="192024"/>
            <a:ext cx="2477765" cy="142954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8522" y="284957"/>
            <a:ext cx="2476178" cy="5715794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001096" y="6402388"/>
            <a:ext cx="2477765" cy="190500"/>
          </a:xfrm>
        </p:spPr>
        <p:txBody>
          <a:bodyPr/>
          <a:lstStyle/>
          <a:p>
            <a:r>
              <a:rPr lang="en-US" dirty="0"/>
              <a:t>© 2024 IBM Corporation  |  IBM Confidential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0919" y="284957"/>
            <a:ext cx="2476178" cy="5715794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69264" y="6469419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80261E-A6E9-258B-B587-B5EC475EB96C}"/>
              </a:ext>
            </a:extLst>
          </p:cNvPr>
          <p:cNvGrpSpPr/>
          <p:nvPr userDrawn="1"/>
        </p:nvGrpSpPr>
        <p:grpSpPr>
          <a:xfrm>
            <a:off x="287300" y="6347912"/>
            <a:ext cx="1900496" cy="264081"/>
            <a:chOff x="574675" y="12695824"/>
            <a:chExt cx="3801486" cy="5281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C622AC-1FA7-39BD-061C-038DD3E435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74675" y="12695824"/>
              <a:ext cx="2281654" cy="52816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E7BAE3-D125-42AB-7060-73EA5E7EEF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3506692" y="12806950"/>
              <a:ext cx="869469" cy="32643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E9110E-2430-7948-7CF2-18BFEEE6E1EF}"/>
                </a:ext>
              </a:extLst>
            </p:cNvPr>
            <p:cNvCxnSpPr/>
            <p:nvPr userDrawn="1"/>
          </p:nvCxnSpPr>
          <p:spPr bwMode="auto">
            <a:xfrm>
              <a:off x="3202702" y="12728790"/>
              <a:ext cx="0" cy="482758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4369471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835457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2"/>
          <p:cNvGrpSpPr/>
          <p:nvPr/>
        </p:nvGrpSpPr>
        <p:grpSpPr>
          <a:xfrm>
            <a:off x="-146308" y="-146685"/>
            <a:ext cx="12485630" cy="7152642"/>
            <a:chOff x="0" y="0"/>
            <a:chExt cx="24971258" cy="14305282"/>
          </a:xfrm>
        </p:grpSpPr>
        <p:grpSp>
          <p:nvGrpSpPr>
            <p:cNvPr id="894" name="Group 59"/>
            <p:cNvGrpSpPr/>
            <p:nvPr/>
          </p:nvGrpSpPr>
          <p:grpSpPr>
            <a:xfrm>
              <a:off x="903481" y="0"/>
              <a:ext cx="23164626" cy="243843"/>
              <a:chOff x="-1" y="0"/>
              <a:chExt cx="23164624" cy="243841"/>
            </a:xfrm>
          </p:grpSpPr>
          <p:sp>
            <p:nvSpPr>
              <p:cNvPr id="883" name="Straight Connector 92"/>
              <p:cNvSpPr/>
              <p:nvPr/>
            </p:nvSpPr>
            <p:spPr>
              <a:xfrm flipV="1">
                <a:off x="-2" y="-1"/>
                <a:ext cx="3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4" name="Straight Connector 93"/>
              <p:cNvSpPr/>
              <p:nvPr/>
            </p:nvSpPr>
            <p:spPr>
              <a:xfrm flipV="1">
                <a:off x="48768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5" name="Straight Connector 94"/>
              <p:cNvSpPr/>
              <p:nvPr/>
            </p:nvSpPr>
            <p:spPr>
              <a:xfrm flipV="1">
                <a:off x="54864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6" name="Straight Connector 95"/>
              <p:cNvSpPr/>
              <p:nvPr/>
            </p:nvSpPr>
            <p:spPr>
              <a:xfrm flipV="1">
                <a:off x="60960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7" name="Straight Connector 96"/>
              <p:cNvSpPr/>
              <p:nvPr/>
            </p:nvSpPr>
            <p:spPr>
              <a:xfrm flipV="1">
                <a:off x="109728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8" name="Straight Connector 97"/>
              <p:cNvSpPr/>
              <p:nvPr/>
            </p:nvSpPr>
            <p:spPr>
              <a:xfrm flipV="1">
                <a:off x="115824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89" name="Straight Connector 98"/>
              <p:cNvSpPr/>
              <p:nvPr/>
            </p:nvSpPr>
            <p:spPr>
              <a:xfrm flipV="1">
                <a:off x="121920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0" name="Straight Connector 99"/>
              <p:cNvSpPr/>
              <p:nvPr/>
            </p:nvSpPr>
            <p:spPr>
              <a:xfrm flipV="1">
                <a:off x="17068802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1" name="Straight Connector 100"/>
              <p:cNvSpPr/>
              <p:nvPr/>
            </p:nvSpPr>
            <p:spPr>
              <a:xfrm flipV="1">
                <a:off x="17678403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2" name="Straight Connector 101"/>
              <p:cNvSpPr/>
              <p:nvPr/>
            </p:nvSpPr>
            <p:spPr>
              <a:xfrm flipV="1">
                <a:off x="18288003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3" name="Straight Connector 102"/>
              <p:cNvSpPr/>
              <p:nvPr/>
            </p:nvSpPr>
            <p:spPr>
              <a:xfrm flipV="1">
                <a:off x="23164622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</p:grpSp>
        <p:grpSp>
          <p:nvGrpSpPr>
            <p:cNvPr id="906" name="Group 60"/>
            <p:cNvGrpSpPr/>
            <p:nvPr/>
          </p:nvGrpSpPr>
          <p:grpSpPr>
            <a:xfrm>
              <a:off x="903481" y="14061440"/>
              <a:ext cx="23164626" cy="243843"/>
              <a:chOff x="-1" y="0"/>
              <a:chExt cx="23164624" cy="243841"/>
            </a:xfrm>
          </p:grpSpPr>
          <p:sp>
            <p:nvSpPr>
              <p:cNvPr id="895" name="Straight Connector 81"/>
              <p:cNvSpPr/>
              <p:nvPr/>
            </p:nvSpPr>
            <p:spPr>
              <a:xfrm flipV="1">
                <a:off x="-2" y="-1"/>
                <a:ext cx="3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6" name="Straight Connector 82"/>
              <p:cNvSpPr/>
              <p:nvPr/>
            </p:nvSpPr>
            <p:spPr>
              <a:xfrm flipV="1">
                <a:off x="48768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7" name="Straight Connector 83"/>
              <p:cNvSpPr/>
              <p:nvPr/>
            </p:nvSpPr>
            <p:spPr>
              <a:xfrm flipV="1">
                <a:off x="54864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8" name="Straight Connector 84"/>
              <p:cNvSpPr/>
              <p:nvPr/>
            </p:nvSpPr>
            <p:spPr>
              <a:xfrm flipV="1">
                <a:off x="6096000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899" name="Straight Connector 85"/>
              <p:cNvSpPr/>
              <p:nvPr/>
            </p:nvSpPr>
            <p:spPr>
              <a:xfrm flipV="1">
                <a:off x="109728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0" name="Straight Connector 86"/>
              <p:cNvSpPr/>
              <p:nvPr/>
            </p:nvSpPr>
            <p:spPr>
              <a:xfrm flipV="1">
                <a:off x="115824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1" name="Straight Connector 87"/>
              <p:cNvSpPr/>
              <p:nvPr/>
            </p:nvSpPr>
            <p:spPr>
              <a:xfrm flipV="1">
                <a:off x="12192001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2" name="Straight Connector 88"/>
              <p:cNvSpPr/>
              <p:nvPr/>
            </p:nvSpPr>
            <p:spPr>
              <a:xfrm flipV="1">
                <a:off x="17068802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3" name="Straight Connector 89"/>
              <p:cNvSpPr/>
              <p:nvPr/>
            </p:nvSpPr>
            <p:spPr>
              <a:xfrm flipV="1">
                <a:off x="17678403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4" name="Straight Connector 90"/>
              <p:cNvSpPr/>
              <p:nvPr/>
            </p:nvSpPr>
            <p:spPr>
              <a:xfrm flipV="1">
                <a:off x="18288003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5" name="Straight Connector 91"/>
              <p:cNvSpPr/>
              <p:nvPr/>
            </p:nvSpPr>
            <p:spPr>
              <a:xfrm flipV="1">
                <a:off x="23164622" y="-1"/>
                <a:ext cx="2" cy="243843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</p:grpSp>
        <p:grpSp>
          <p:nvGrpSpPr>
            <p:cNvPr id="916" name="Group 61"/>
            <p:cNvGrpSpPr/>
            <p:nvPr/>
          </p:nvGrpSpPr>
          <p:grpSpPr>
            <a:xfrm>
              <a:off x="-1" y="901952"/>
              <a:ext cx="243843" cy="12497821"/>
              <a:chOff x="0" y="-1"/>
              <a:chExt cx="243841" cy="12497819"/>
            </a:xfrm>
          </p:grpSpPr>
          <p:sp>
            <p:nvSpPr>
              <p:cNvPr id="907" name="Straight Connector 72"/>
              <p:cNvSpPr/>
              <p:nvPr/>
            </p:nvSpPr>
            <p:spPr>
              <a:xfrm flipH="1">
                <a:off x="0" y="113487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8" name="Straight Connector 73"/>
              <p:cNvSpPr/>
              <p:nvPr/>
            </p:nvSpPr>
            <p:spPr>
              <a:xfrm flipH="1">
                <a:off x="0" y="282956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09" name="Straight Connector 74"/>
              <p:cNvSpPr/>
              <p:nvPr/>
            </p:nvSpPr>
            <p:spPr>
              <a:xfrm flipH="1">
                <a:off x="0" y="453644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0" name="Straight Connector 75"/>
              <p:cNvSpPr/>
              <p:nvPr/>
            </p:nvSpPr>
            <p:spPr>
              <a:xfrm flipH="1">
                <a:off x="0" y="6247389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1" name="Straight Connector 76"/>
              <p:cNvSpPr/>
              <p:nvPr/>
            </p:nvSpPr>
            <p:spPr>
              <a:xfrm flipH="1">
                <a:off x="0" y="7950200"/>
                <a:ext cx="243843" cy="1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2" name="Straight Connector 77"/>
              <p:cNvSpPr/>
              <p:nvPr/>
            </p:nvSpPr>
            <p:spPr>
              <a:xfrm flipH="1">
                <a:off x="0" y="965708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3" name="Straight Connector 78"/>
              <p:cNvSpPr/>
              <p:nvPr/>
            </p:nvSpPr>
            <p:spPr>
              <a:xfrm flipH="1">
                <a:off x="0" y="1138462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4" name="Straight Connector 79"/>
              <p:cNvSpPr/>
              <p:nvPr/>
            </p:nvSpPr>
            <p:spPr>
              <a:xfrm flipH="1" flipV="1">
                <a:off x="0" y="-2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5" name="Straight Connector 80"/>
              <p:cNvSpPr/>
              <p:nvPr/>
            </p:nvSpPr>
            <p:spPr>
              <a:xfrm flipH="1">
                <a:off x="0" y="12497817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</p:grpSp>
        <p:grpSp>
          <p:nvGrpSpPr>
            <p:cNvPr id="926" name="Group 62"/>
            <p:cNvGrpSpPr/>
            <p:nvPr/>
          </p:nvGrpSpPr>
          <p:grpSpPr>
            <a:xfrm>
              <a:off x="24727416" y="901953"/>
              <a:ext cx="243843" cy="12495111"/>
              <a:chOff x="0" y="-1"/>
              <a:chExt cx="243841" cy="12495110"/>
            </a:xfrm>
          </p:grpSpPr>
          <p:sp>
            <p:nvSpPr>
              <p:cNvPr id="917" name="Straight Connector 63"/>
              <p:cNvSpPr/>
              <p:nvPr/>
            </p:nvSpPr>
            <p:spPr>
              <a:xfrm flipH="1">
                <a:off x="0" y="1134871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8" name="Straight Connector 64"/>
              <p:cNvSpPr/>
              <p:nvPr/>
            </p:nvSpPr>
            <p:spPr>
              <a:xfrm flipH="1">
                <a:off x="0" y="282956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19" name="Straight Connector 65"/>
              <p:cNvSpPr/>
              <p:nvPr/>
            </p:nvSpPr>
            <p:spPr>
              <a:xfrm flipH="1">
                <a:off x="0" y="453644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0" name="Straight Connector 66"/>
              <p:cNvSpPr/>
              <p:nvPr/>
            </p:nvSpPr>
            <p:spPr>
              <a:xfrm flipH="1">
                <a:off x="0" y="624332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1" name="Straight Connector 67"/>
              <p:cNvSpPr/>
              <p:nvPr/>
            </p:nvSpPr>
            <p:spPr>
              <a:xfrm flipH="1">
                <a:off x="0" y="7950200"/>
                <a:ext cx="243843" cy="1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2" name="Straight Connector 68"/>
              <p:cNvSpPr/>
              <p:nvPr/>
            </p:nvSpPr>
            <p:spPr>
              <a:xfrm flipH="1">
                <a:off x="0" y="9657080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3" name="Straight Connector 69"/>
              <p:cNvSpPr/>
              <p:nvPr/>
            </p:nvSpPr>
            <p:spPr>
              <a:xfrm flipH="1">
                <a:off x="0" y="11384619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4" name="Straight Connector 70"/>
              <p:cNvSpPr/>
              <p:nvPr/>
            </p:nvSpPr>
            <p:spPr>
              <a:xfrm flipH="1" flipV="1">
                <a:off x="0" y="-2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925" name="Straight Connector 71"/>
              <p:cNvSpPr/>
              <p:nvPr/>
            </p:nvSpPr>
            <p:spPr>
              <a:xfrm flipH="1">
                <a:off x="0" y="12495108"/>
                <a:ext cx="243843" cy="2"/>
              </a:xfrm>
              <a:prstGeom prst="line">
                <a:avLst/>
              </a:prstGeom>
              <a:noFill/>
              <a:ln w="3175" cap="flat">
                <a:solidFill>
                  <a:srgbClr val="6F6F6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900" dirty="0"/>
              </a:p>
            </p:txBody>
          </p:sp>
        </p:grpSp>
      </p:grpSp>
      <p:sp>
        <p:nvSpPr>
          <p:cNvPr id="928" name="Title Text"/>
          <p:cNvSpPr txBox="1">
            <a:spLocks noGrp="1"/>
          </p:cNvSpPr>
          <p:nvPr>
            <p:ph type="title"/>
          </p:nvPr>
        </p:nvSpPr>
        <p:spPr>
          <a:xfrm>
            <a:off x="280415" y="268225"/>
            <a:ext cx="5522978" cy="1072897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3199"/>
            </a:lvl1pPr>
          </a:lstStyle>
          <a:p>
            <a:r>
              <a:t>Title Text</a:t>
            </a:r>
          </a:p>
        </p:txBody>
      </p:sp>
      <p:sp>
        <p:nvSpPr>
          <p:cNvPr id="92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92608" y="1658113"/>
            <a:ext cx="5498592" cy="4336289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sz="1800"/>
            </a:lvl1pPr>
            <a:lvl2pPr marL="230074" indent="-231596">
              <a:spcBef>
                <a:spcPts val="1400"/>
              </a:spcBef>
              <a:buChar char="–"/>
              <a:defRPr sz="1800"/>
            </a:lvl2pPr>
            <a:lvl3pPr marL="344350" indent="-231596">
              <a:spcBef>
                <a:spcPts val="1400"/>
              </a:spcBef>
              <a:buChar char="•"/>
              <a:defRPr sz="1800"/>
            </a:lvl3pPr>
            <a:lvl4pPr marL="534809" indent="-231596">
              <a:spcBef>
                <a:spcPts val="1400"/>
              </a:spcBef>
              <a:buChar char="–"/>
              <a:defRPr sz="1800"/>
            </a:lvl4pPr>
            <a:lvl5pPr marL="651200" indent="-231595">
              <a:spcBef>
                <a:spcPts val="1400"/>
              </a:spcBef>
              <a:buChar char="»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0" name="Text Placeholder 2"/>
          <p:cNvSpPr>
            <a:spLocks noGrp="1"/>
          </p:cNvSpPr>
          <p:nvPr>
            <p:ph type="body" sz="half" idx="21"/>
          </p:nvPr>
        </p:nvSpPr>
        <p:spPr>
          <a:xfrm>
            <a:off x="6388611" y="1658113"/>
            <a:ext cx="5498501" cy="4336289"/>
          </a:xfrm>
          <a:prstGeom prst="rect">
            <a:avLst/>
          </a:prstGeom>
        </p:spPr>
        <p:txBody>
          <a:bodyPr/>
          <a:lstStyle>
            <a:lvl1pPr indent="114277" defTabSz="457109">
              <a:lnSpc>
                <a:spcPct val="110000"/>
              </a:lnSpc>
              <a:spcBef>
                <a:spcPts val="0"/>
              </a:spcBef>
              <a:defRPr sz="3600"/>
            </a:lvl1pPr>
          </a:lstStyle>
          <a:p>
            <a:pPr indent="228600" defTabSz="914400">
              <a:lnSpc>
                <a:spcPct val="110000"/>
              </a:lnSpc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9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52461" y="6450372"/>
            <a:ext cx="134652" cy="12311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31384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93.xml"/><Relationship Id="rId47" Type="http://schemas.openxmlformats.org/officeDocument/2006/relationships/slideLayout" Target="../slideLayouts/slideLayout98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slideLayout" Target="../slideLayouts/slideLayout96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95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94.xml"/><Relationship Id="rId48" Type="http://schemas.openxmlformats.org/officeDocument/2006/relationships/slideLayout" Target="../slideLayouts/slideLayout99.xml"/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4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2"/>
          <p:cNvSpPr/>
          <p:nvPr/>
        </p:nvSpPr>
        <p:spPr>
          <a:xfrm>
            <a:off x="537534" y="6225380"/>
            <a:ext cx="11094722" cy="1"/>
          </a:xfrm>
          <a:prstGeom prst="line">
            <a:avLst/>
          </a:prstGeom>
          <a:ln w="25400">
            <a:solidFill>
              <a:srgbClr val="00AEEF"/>
            </a:solidFill>
          </a:ln>
        </p:spPr>
        <p:txBody>
          <a:bodyPr lIns="22859" tIns="22859" rIns="22859" bIns="22859"/>
          <a:lstStyle/>
          <a:p>
            <a:endParaRPr sz="900" dirty="0"/>
          </a:p>
        </p:txBody>
      </p:sp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1222832" y="6407333"/>
            <a:ext cx="409424" cy="27513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78842" y="1556947"/>
            <a:ext cx="11434318" cy="397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76684" y="284305"/>
            <a:ext cx="11434317" cy="44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Rectangle 3"/>
          <p:cNvSpPr/>
          <p:nvPr/>
        </p:nvSpPr>
        <p:spPr>
          <a:xfrm>
            <a:off x="11172092" y="6377354"/>
            <a:ext cx="550986" cy="3399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400">
              <a:defRPr sz="7200">
                <a:solidFill>
                  <a:srgbClr val="D9D9D9"/>
                </a:solidFill>
              </a:defRPr>
            </a:pPr>
            <a:endParaRPr sz="3600" dirty="0"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96650" y="6480135"/>
            <a:ext cx="134652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914400">
              <a:spcBef>
                <a:spcPts val="450"/>
              </a:spcBef>
              <a:defRPr sz="8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238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1pPr>
      <a:lvl2pPr marL="216000" marR="0" indent="-2160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2pPr>
      <a:lvl3pPr marL="324000" marR="0" indent="-2160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3pPr>
      <a:lvl4pPr marL="432000" marR="0" indent="-2160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4pPr>
      <a:lvl5pPr marL="540000" marR="0" indent="-2160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5pPr>
      <a:lvl6pPr marL="1397000" marR="0" indent="-2540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ts val="4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6pPr>
      <a:lvl7pPr marL="1625600" marR="0" indent="-2540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ts val="4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7pPr>
      <a:lvl8pPr marL="1854200" marR="0" indent="-2540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ts val="4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8pPr>
      <a:lvl9pPr marL="2082800" marR="0" indent="-254000" algn="l" defTabSz="914400" rtl="0" latinLnBrk="0">
        <a:lnSpc>
          <a:spcPct val="100000"/>
        </a:lnSpc>
        <a:spcBef>
          <a:spcPts val="1200"/>
        </a:spcBef>
        <a:spcAft>
          <a:spcPts val="0"/>
        </a:spcAft>
        <a:buClrTx/>
        <a:buSzPts val="4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IBM Plex Sans Light"/>
          <a:ea typeface="IBM Plex Sans Light"/>
          <a:cs typeface="IBM Plex Sans Light"/>
          <a:sym typeface="IBM Plex Sans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45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1pPr>
      <a:lvl2pPr marL="0" marR="0" indent="0" algn="r" defTabSz="914400" rtl="0" latinLnBrk="0">
        <a:lnSpc>
          <a:spcPct val="100000"/>
        </a:lnSpc>
        <a:spcBef>
          <a:spcPts val="45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2pPr>
      <a:lvl3pPr marL="0" marR="0" indent="0" algn="r" defTabSz="914400" rtl="0" latinLnBrk="0">
        <a:lnSpc>
          <a:spcPct val="100000"/>
        </a:lnSpc>
        <a:spcBef>
          <a:spcPts val="45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3pPr>
      <a:lvl4pPr marL="0" marR="0" indent="0" algn="r" defTabSz="914400" rtl="0" latinLnBrk="0">
        <a:lnSpc>
          <a:spcPct val="100000"/>
        </a:lnSpc>
        <a:spcBef>
          <a:spcPts val="45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4pPr>
      <a:lvl5pPr marL="0" marR="0" indent="0" algn="r" defTabSz="914400" rtl="0" latinLnBrk="0">
        <a:lnSpc>
          <a:spcPct val="100000"/>
        </a:lnSpc>
        <a:spcBef>
          <a:spcPts val="45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5pPr>
      <a:lvl6pPr marL="0" marR="0" indent="0" algn="r" defTabSz="914400" rtl="0" latinLnBrk="0">
        <a:lnSpc>
          <a:spcPct val="100000"/>
        </a:lnSpc>
        <a:spcBef>
          <a:spcPts val="45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6pPr>
      <a:lvl7pPr marL="0" marR="0" indent="0" algn="r" defTabSz="914400" rtl="0" latinLnBrk="0">
        <a:lnSpc>
          <a:spcPct val="100000"/>
        </a:lnSpc>
        <a:spcBef>
          <a:spcPts val="45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7pPr>
      <a:lvl8pPr marL="0" marR="0" indent="0" algn="r" defTabSz="914400" rtl="0" latinLnBrk="0">
        <a:lnSpc>
          <a:spcPct val="100000"/>
        </a:lnSpc>
        <a:spcBef>
          <a:spcPts val="45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8pPr>
      <a:lvl9pPr marL="0" marR="0" indent="0" algn="r" defTabSz="914400" rtl="0" latinLnBrk="0">
        <a:lnSpc>
          <a:spcPct val="100000"/>
        </a:lnSpc>
        <a:spcBef>
          <a:spcPts val="45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9264" y="6469507"/>
            <a:ext cx="135436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87999" y="288036"/>
            <a:ext cx="1129359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287300" y="1663700"/>
            <a:ext cx="11293592" cy="4334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01096" y="6402118"/>
            <a:ext cx="2477765" cy="1905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© 2024 IBM Corporation  |  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1215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  <p:sldLayoutId id="2147483752" r:id="rId38"/>
    <p:sldLayoutId id="2147483753" r:id="rId39"/>
    <p:sldLayoutId id="2147483754" r:id="rId40"/>
    <p:sldLayoutId id="2147483755" r:id="rId41"/>
    <p:sldLayoutId id="2147483756" r:id="rId42"/>
    <p:sldLayoutId id="2147483757" r:id="rId43"/>
    <p:sldLayoutId id="2147483758" r:id="rId44"/>
    <p:sldLayoutId id="2147483759" r:id="rId45"/>
    <p:sldLayoutId id="2147483760" r:id="rId46"/>
    <p:sldLayoutId id="2147483761" r:id="rId47"/>
    <p:sldLayoutId id="2147483762" r:id="rId48"/>
  </p:sldLayoutIdLst>
  <p:transition spd="med"/>
  <p:hf hdr="0" dt="0"/>
  <p:txStyles>
    <p:titleStyle>
      <a:lvl1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181248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362497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543744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724993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164559" marR="0" indent="-164559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329118" marR="0" indent="-164559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493677" marR="0" indent="-164559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571386" marR="0" indent="-228554" algn="l" defTabSz="1218956" rtl="0" eaLnBrk="1" latinLnBrk="0" hangingPunct="1">
        <a:lnSpc>
          <a:spcPct val="110000"/>
        </a:lnSpc>
        <a:spcBef>
          <a:spcPts val="145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921346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1102595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1283843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1465091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171461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342922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514384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685845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857307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1028768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1200230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1371691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Footer Placeholder 2"/>
          <p:cNvSpPr txBox="1"/>
          <p:nvPr/>
        </p:nvSpPr>
        <p:spPr>
          <a:xfrm>
            <a:off x="1821614" y="6602768"/>
            <a:ext cx="1115690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>
            <a:lvl1pPr defTabSz="1829266">
              <a:defRPr sz="16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</a:lstStyle>
          <a:p>
            <a:pPr defTabSz="914633" hangingPunct="0"/>
            <a:r>
              <a:rPr lang="en-IN" sz="800" kern="0" dirty="0"/>
              <a:t>© 2024 IBM Corporation</a:t>
            </a:r>
            <a:endParaRPr sz="800" kern="0" dirty="0"/>
          </a:p>
        </p:txBody>
      </p:sp>
      <p:sp>
        <p:nvSpPr>
          <p:cNvPr id="979" name="Title 3"/>
          <p:cNvSpPr txBox="1">
            <a:spLocks noGrp="1"/>
          </p:cNvSpPr>
          <p:nvPr>
            <p:ph type="title"/>
          </p:nvPr>
        </p:nvSpPr>
        <p:spPr>
          <a:xfrm>
            <a:off x="313729" y="0"/>
            <a:ext cx="6478304" cy="48301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Autofit/>
          </a:bodyPr>
          <a:lstStyle>
            <a:lvl1pPr defTabSz="1682494">
              <a:defRPr sz="5800"/>
            </a:lvl1pPr>
          </a:lstStyle>
          <a:p>
            <a:r>
              <a:rPr lang="en-US" sz="2800" dirty="0"/>
              <a:t>     API Gurus – Detailed Review</a:t>
            </a:r>
            <a:endParaRPr sz="2800" dirty="0"/>
          </a:p>
        </p:txBody>
      </p:sp>
      <p:grpSp>
        <p:nvGrpSpPr>
          <p:cNvPr id="984" name="Google Shape;637;g22cf8f075ca_0_62"/>
          <p:cNvGrpSpPr/>
          <p:nvPr/>
        </p:nvGrpSpPr>
        <p:grpSpPr>
          <a:xfrm>
            <a:off x="313729" y="6555814"/>
            <a:ext cx="1259769" cy="175028"/>
            <a:chOff x="0" y="0"/>
            <a:chExt cx="2519537" cy="350055"/>
          </a:xfrm>
        </p:grpSpPr>
        <p:pic>
          <p:nvPicPr>
            <p:cNvPr id="981" name="Google Shape;638;g22cf8f075ca_0_62" descr="Google Shape;638;g22cf8f075ca_0_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1512229" cy="350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2" name="Google Shape;639;g22cf8f075ca_0_62" descr="Google Shape;639;g22cf8f075ca_0_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3273" y="73651"/>
              <a:ext cx="576265" cy="216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3" name="Google Shape;640;g22cf8f075ca_0_62"/>
            <p:cNvSpPr/>
            <p:nvPr/>
          </p:nvSpPr>
          <p:spPr>
            <a:xfrm>
              <a:off x="1741795" y="21849"/>
              <a:ext cx="2" cy="319924"/>
            </a:xfrm>
            <a:prstGeom prst="lin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pPr defTabSz="457200" hangingPunct="0"/>
              <a:endParaRPr sz="700" kern="0" dirty="0">
                <a:solidFill>
                  <a:srgbClr val="FFFFFF"/>
                </a:solidFill>
                <a:latin typeface="IBM Plex Sans"/>
                <a:sym typeface="IBM Plex San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B836144-2FEC-B1F2-E689-EEF5D50E5D5C}"/>
              </a:ext>
            </a:extLst>
          </p:cNvPr>
          <p:cNvSpPr txBox="1">
            <a:spLocks/>
          </p:cNvSpPr>
          <p:nvPr/>
        </p:nvSpPr>
        <p:spPr>
          <a:xfrm>
            <a:off x="9640505" y="249738"/>
            <a:ext cx="2551495" cy="202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1682494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r>
              <a:rPr lang="en-US" sz="1800" kern="0" dirty="0"/>
              <a:t>Team Type: GI-CAAP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48940D1-ED10-54B1-8141-86F78E2B9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95336"/>
              </p:ext>
            </p:extLst>
          </p:nvPr>
        </p:nvGraphicFramePr>
        <p:xfrm>
          <a:off x="384411" y="503456"/>
          <a:ext cx="6407622" cy="82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7622">
                  <a:extLst>
                    <a:ext uri="{9D8B030D-6E8A-4147-A177-3AD203B41FA5}">
                      <a16:colId xmlns:a16="http://schemas.microsoft.com/office/drawing/2014/main" val="2393684244"/>
                    </a:ext>
                  </a:extLst>
                </a:gridCol>
              </a:tblGrid>
              <a:tr h="188841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Team Objective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63276"/>
                  </a:ext>
                </a:extLst>
              </a:tr>
              <a:tr h="432104"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Enhance Plan Setup API thru an expanded rollout on ADP WFN's platform.​​ Provide GI access to real time enrolment data via and Enrolment API with ADP WFN​​. Enable Ideon, </a:t>
                      </a:r>
                      <a:r>
                        <a:rPr lang="en-IN" sz="105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Noyo</a:t>
                      </a:r>
                      <a:r>
                        <a:rPr lang="en-IN" sz="105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  middleware for EOI event within GI </a:t>
                      </a:r>
                      <a:r>
                        <a:rPr lang="en-IN" sz="105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Pru</a:t>
                      </a:r>
                      <a:r>
                        <a:rPr lang="en-IN" sz="105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DECS for utilizing  their LIMRA payload.</a:t>
                      </a:r>
                      <a:endParaRPr lang="en-US" sz="105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69458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DD801BE3-2AF1-4784-FB2B-38B68C8C9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35388"/>
              </p:ext>
            </p:extLst>
          </p:nvPr>
        </p:nvGraphicFramePr>
        <p:xfrm>
          <a:off x="380999" y="1318054"/>
          <a:ext cx="6407620" cy="52024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7620">
                  <a:extLst>
                    <a:ext uri="{9D8B030D-6E8A-4147-A177-3AD203B41FA5}">
                      <a16:colId xmlns:a16="http://schemas.microsoft.com/office/drawing/2014/main" val="2393684244"/>
                    </a:ext>
                  </a:extLst>
                </a:gridCol>
              </a:tblGrid>
              <a:tr h="370266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Achievements/Observations – July 2024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63276"/>
                  </a:ext>
                </a:extLst>
              </a:tr>
              <a:tr h="48322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</a:rPr>
                        <a:t>Week Ending 07/05:</a:t>
                      </a:r>
                      <a:endParaRPr lang="en-US" sz="1000" b="0" i="0" u="none" strike="noStrike" cap="none" spc="0" baseline="0" noProof="0" dirty="0">
                        <a:solidFill>
                          <a:srgbClr val="FFFFFF"/>
                        </a:solidFill>
                        <a:uFillTx/>
                        <a:latin typeface="IBM Plex San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</a:rPr>
                        <a:t>. Plan config – STD </a:t>
                      </a:r>
                      <a:r>
                        <a:rPr lang="en-US" sz="1000" b="0" i="0" u="none" strike="noStrike" cap="none" spc="0" baseline="0" noProof="0" dirty="0" err="1">
                          <a:solidFill>
                            <a:srgbClr val="292929"/>
                          </a:solidFill>
                          <a:uFillTx/>
                          <a:latin typeface="IBM Plex Sans"/>
                        </a:rPr>
                        <a:t>PercentageOfWeeklyEarning</a:t>
                      </a: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</a:rPr>
                        <a:t> attrib</a:t>
                      </a: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ute fix completed and QA regression is in progress.</a:t>
                      </a:r>
                      <a:endParaRPr lang="en-US" sz="1000" b="0" i="0" u="none" strike="noStrike" cap="none" spc="0" baseline="0" dirty="0">
                        <a:solidFill>
                          <a:srgbClr val="292929"/>
                        </a:solidFill>
                        <a:uFillTx/>
                        <a:latin typeface="IBM Plex Sans"/>
                        <a:ea typeface="+mn-ea"/>
                        <a:cs typeface="+mn-cs"/>
                        <a:sym typeface="IBM Plex Sans 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  <a:sym typeface="IBM Plex Sans Light"/>
                        </a:rPr>
                        <a:t> Sparc to CPM migrated cases – </a:t>
                      </a: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validation </a:t>
                      </a: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  <a:sym typeface="IBM Plex Sans Light"/>
                        </a:rPr>
                        <a:t>through EDH </a:t>
                      </a: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process in progress.</a:t>
                      </a:r>
                      <a:endParaRPr lang="en-US" sz="1000" b="0" i="0" u="none" strike="noStrike" cap="none" spc="0" baseline="0" noProof="0" dirty="0">
                        <a:solidFill>
                          <a:srgbClr val="292929"/>
                        </a:solidFill>
                        <a:uFillTx/>
                        <a:latin typeface="IBM Plex Sans"/>
                        <a:ea typeface="+mn-ea"/>
                        <a:cs typeface="+mn-cs"/>
                        <a:sym typeface="IBM Plex Sans 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sym typeface="IBM Plex Sans Light"/>
                        </a:rPr>
                        <a:t>. DCMS stored proc</a:t>
                      </a: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</a:rPr>
                        <a:t> business logic comparison is in progress.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. QA – automation testing is in progress and KT completed.</a:t>
                      </a:r>
                      <a:endParaRPr lang="en-US" sz="1000" b="0" i="0" u="none" strike="noStrike" cap="none" spc="0" baseline="0" dirty="0">
                        <a:solidFill>
                          <a:srgbClr val="292929"/>
                        </a:solidFill>
                        <a:uFillTx/>
                        <a:latin typeface="IBM Plex Sans"/>
                        <a:ea typeface="+mn-ea"/>
                        <a:cs typeface="+mn-cs"/>
                      </a:endParaRPr>
                    </a:p>
                    <a:p>
                      <a:pPr marL="0" marR="0" lvl="0" indent="0" algn="l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  <a:sym typeface="IBM Plex Sans Light"/>
                        </a:rPr>
                        <a:t>. Enrolment API –</a:t>
                      </a: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 JTW authorization, </a:t>
                      </a:r>
                      <a:r>
                        <a:rPr lang="en-US" sz="1000" b="0" i="0" u="none" strike="noStrike" cap="none" spc="0" baseline="0" noProof="0" err="1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IncomeModeCode</a:t>
                      </a: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cap="none" spc="0" baseline="0" noProof="0" err="1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CoverageTierCode</a:t>
                      </a: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cap="none" spc="0" baseline="0" noProof="0" err="1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aysnch</a:t>
                      </a:r>
                      <a:r>
                        <a:rPr lang="en-US" sz="1000" b="0" i="0" u="none" strike="noStrike" cap="none" spc="0" baseline="0" noProof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 response table structure </a:t>
                      </a:r>
                      <a:r>
                        <a:rPr lang="en-US" sz="1000" b="0" i="0" u="none" strike="noStrike" cap="none" spc="0" baseline="0" noProof="0" dirty="0">
                          <a:solidFill>
                            <a:srgbClr val="292929"/>
                          </a:solidFill>
                          <a:uFillTx/>
                          <a:latin typeface="IBM Plex Sans"/>
                          <a:ea typeface="+mn-ea"/>
                          <a:cs typeface="+mn-cs"/>
                        </a:rPr>
                        <a:t>enhancement stories are in progress.</a:t>
                      </a:r>
                      <a:endParaRPr lang="en-US" sz="1000" b="0" i="0" u="none" strike="noStrike" cap="none" spc="0" baseline="0" noProof="0" dirty="0">
                        <a:solidFill>
                          <a:srgbClr val="292929"/>
                        </a:solidFill>
                        <a:uFillTx/>
                        <a:latin typeface="IBM Plex Sans"/>
                        <a:ea typeface="+mn-ea"/>
                        <a:cs typeface="+mn-cs"/>
                        <a:sym typeface="IBM Plex Sans Ligh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50" b="0" i="0" u="none" strike="noStrike" cap="none" spc="0" baseline="0" noProof="0" dirty="0">
                        <a:solidFill>
                          <a:srgbClr val="292929"/>
                        </a:solidFill>
                        <a:uFillTx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69458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018E7C1-8AE5-AB4B-BCD4-9B346EB27D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86B9190-6FA3-57B6-4F21-436C556C5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13004"/>
              </p:ext>
            </p:extLst>
          </p:nvPr>
        </p:nvGraphicFramePr>
        <p:xfrm>
          <a:off x="6988145" y="2596297"/>
          <a:ext cx="4758520" cy="54814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8590">
                  <a:extLst>
                    <a:ext uri="{9D8B030D-6E8A-4147-A177-3AD203B41FA5}">
                      <a16:colId xmlns:a16="http://schemas.microsoft.com/office/drawing/2014/main" val="2393684244"/>
                    </a:ext>
                  </a:extLst>
                </a:gridCol>
                <a:gridCol w="1014484">
                  <a:extLst>
                    <a:ext uri="{9D8B030D-6E8A-4147-A177-3AD203B41FA5}">
                      <a16:colId xmlns:a16="http://schemas.microsoft.com/office/drawing/2014/main" val="1808616889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884001431"/>
                    </a:ext>
                  </a:extLst>
                </a:gridCol>
                <a:gridCol w="1196455">
                  <a:extLst>
                    <a:ext uri="{9D8B030D-6E8A-4147-A177-3AD203B41FA5}">
                      <a16:colId xmlns:a16="http://schemas.microsoft.com/office/drawing/2014/main" val="2961464108"/>
                    </a:ext>
                  </a:extLst>
                </a:gridCol>
              </a:tblGrid>
              <a:tr h="21846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Team Composition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Name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Org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63276"/>
                  </a:ext>
                </a:extLst>
              </a:tr>
              <a:tr h="296683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Team Size: 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PRU: 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IBM: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TCS: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69458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ACB8D103-5E79-CF5E-888F-C2031F00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91294"/>
              </p:ext>
            </p:extLst>
          </p:nvPr>
        </p:nvGraphicFramePr>
        <p:xfrm>
          <a:off x="6999729" y="1386526"/>
          <a:ext cx="4752706" cy="2514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752706">
                  <a:extLst>
                    <a:ext uri="{9D8B030D-6E8A-4147-A177-3AD203B41FA5}">
                      <a16:colId xmlns:a16="http://schemas.microsoft.com/office/drawing/2014/main" val="3830229167"/>
                    </a:ext>
                  </a:extLst>
                </a:gridCol>
              </a:tblGrid>
              <a:tr h="24247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Velocity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63276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28ABD958-D0A9-539F-97AA-2DABD8C2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05678"/>
              </p:ext>
            </p:extLst>
          </p:nvPr>
        </p:nvGraphicFramePr>
        <p:xfrm>
          <a:off x="6993941" y="471413"/>
          <a:ext cx="4752724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88181">
                  <a:extLst>
                    <a:ext uri="{9D8B030D-6E8A-4147-A177-3AD203B41FA5}">
                      <a16:colId xmlns:a16="http://schemas.microsoft.com/office/drawing/2014/main" val="2393684244"/>
                    </a:ext>
                  </a:extLst>
                </a:gridCol>
                <a:gridCol w="1188181">
                  <a:extLst>
                    <a:ext uri="{9D8B030D-6E8A-4147-A177-3AD203B41FA5}">
                      <a16:colId xmlns:a16="http://schemas.microsoft.com/office/drawing/2014/main" val="1808616889"/>
                    </a:ext>
                  </a:extLst>
                </a:gridCol>
                <a:gridCol w="1188181">
                  <a:extLst>
                    <a:ext uri="{9D8B030D-6E8A-4147-A177-3AD203B41FA5}">
                      <a16:colId xmlns:a16="http://schemas.microsoft.com/office/drawing/2014/main" val="2884001431"/>
                    </a:ext>
                  </a:extLst>
                </a:gridCol>
                <a:gridCol w="1188181">
                  <a:extLst>
                    <a:ext uri="{9D8B030D-6E8A-4147-A177-3AD203B41FA5}">
                      <a16:colId xmlns:a16="http://schemas.microsoft.com/office/drawing/2014/main" val="296146410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Production Release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63276"/>
                  </a:ext>
                </a:extLst>
              </a:tr>
              <a:tr h="195277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Prod release in last 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Stories released in last 3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Last Production Release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Next Production 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69458"/>
                  </a:ext>
                </a:extLst>
              </a:tr>
              <a:tr h="1866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5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50" b="0" i="0" u="none" strike="noStrike" baseline="0" noProof="0">
                          <a:solidFill>
                            <a:srgbClr val="535353"/>
                          </a:solidFill>
                          <a:latin typeface="IBM Plex Sans"/>
                        </a:rPr>
                        <a:t>28-Jun-24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 b="0">
                          <a:solidFill>
                            <a:schemeClr val="tx2"/>
                          </a:solidFill>
                        </a:rPr>
                        <a:t>11-Jul-2024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62139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B0D1E69-2448-929F-F98E-466BE2D88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25627"/>
              </p:ext>
            </p:extLst>
          </p:nvPr>
        </p:nvGraphicFramePr>
        <p:xfrm>
          <a:off x="7008394" y="3065931"/>
          <a:ext cx="4752726" cy="35424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40264">
                  <a:extLst>
                    <a:ext uri="{9D8B030D-6E8A-4147-A177-3AD203B41FA5}">
                      <a16:colId xmlns:a16="http://schemas.microsoft.com/office/drawing/2014/main" val="2393684244"/>
                    </a:ext>
                  </a:extLst>
                </a:gridCol>
                <a:gridCol w="1679046">
                  <a:extLst>
                    <a:ext uri="{9D8B030D-6E8A-4147-A177-3AD203B41FA5}">
                      <a16:colId xmlns:a16="http://schemas.microsoft.com/office/drawing/2014/main" val="1808616889"/>
                    </a:ext>
                  </a:extLst>
                </a:gridCol>
                <a:gridCol w="1016708">
                  <a:extLst>
                    <a:ext uri="{9D8B030D-6E8A-4147-A177-3AD203B41FA5}">
                      <a16:colId xmlns:a16="http://schemas.microsoft.com/office/drawing/2014/main" val="2961464108"/>
                    </a:ext>
                  </a:extLst>
                </a:gridCol>
                <a:gridCol w="1016708">
                  <a:extLst>
                    <a:ext uri="{9D8B030D-6E8A-4147-A177-3AD203B41FA5}">
                      <a16:colId xmlns:a16="http://schemas.microsoft.com/office/drawing/2014/main" val="3879508450"/>
                    </a:ext>
                  </a:extLst>
                </a:gridCol>
              </a:tblGrid>
              <a:tr h="26429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3276"/>
                  </a:ext>
                </a:extLst>
              </a:tr>
              <a:tr h="249612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Mark Kozielec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269458"/>
                  </a:ext>
                </a:extLst>
              </a:tr>
              <a:tr h="249612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Scrum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Laurie Spinello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58455"/>
                  </a:ext>
                </a:extLst>
              </a:tr>
              <a:tr h="249612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Tech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Stephen Cocuzza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499915"/>
                  </a:ext>
                </a:extLst>
              </a:tr>
              <a:tr h="249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Anjali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823574"/>
                  </a:ext>
                </a:extLst>
              </a:tr>
              <a:tr h="249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Dominic Friel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</a:t>
                      </a:r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273235"/>
                  </a:ext>
                </a:extLst>
              </a:tr>
              <a:tr h="2496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Dev/QE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Abu Syed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IBM (on)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958833"/>
                  </a:ext>
                </a:extLst>
              </a:tr>
              <a:tr h="249612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Dev/QE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Bhuvana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IBM (off)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640397"/>
                  </a:ext>
                </a:extLst>
              </a:tr>
              <a:tr h="238561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Dev/QE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Shweta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IBM (off)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21878"/>
                  </a:ext>
                </a:extLst>
              </a:tr>
              <a:tr h="242047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Dev/QE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Ramanathan Natarajan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IBM (off)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124889"/>
                  </a:ext>
                </a:extLst>
              </a:tr>
              <a:tr h="257219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Dev/QE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Venkanna Daravathu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IBM (off)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33200"/>
                  </a:ext>
                </a:extLst>
              </a:tr>
              <a:tr h="253769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Dev/QE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Thirumala Banugu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IBM (off)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98052"/>
                  </a:ext>
                </a:extLst>
              </a:tr>
              <a:tr h="260254">
                <a:tc>
                  <a:txBody>
                    <a:bodyPr/>
                    <a:lstStyle/>
                    <a:p>
                      <a:pPr algn="l"/>
                      <a:r>
                        <a:rPr lang="en-IN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Dev /QE</a:t>
                      </a:r>
                      <a:endParaRPr lang="en-US" sz="9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Sudheer Kumar</a:t>
                      </a:r>
                      <a:endParaRPr lang="en-US" sz="9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IBM (off)</a:t>
                      </a:r>
                      <a:endParaRPr lang="en-US" sz="9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001624"/>
                  </a:ext>
                </a:extLst>
              </a:tr>
              <a:tr h="278979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Dev/QE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Daniel Goldin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381747"/>
                  </a:ext>
                </a:extLst>
              </a:tr>
            </a:tbl>
          </a:graphicData>
        </a:graphic>
      </p:graphicFrame>
      <p:sp>
        <p:nvSpPr>
          <p:cNvPr id="3" name="Title 3">
            <a:extLst>
              <a:ext uri="{FF2B5EF4-FFF2-40B4-BE49-F238E27FC236}">
                <a16:creationId xmlns:a16="http://schemas.microsoft.com/office/drawing/2014/main" id="{FA5CB0B9-D794-A74F-7137-5838EB758FB0}"/>
              </a:ext>
            </a:extLst>
          </p:cNvPr>
          <p:cNvSpPr txBox="1">
            <a:spLocks/>
          </p:cNvSpPr>
          <p:nvPr/>
        </p:nvSpPr>
        <p:spPr>
          <a:xfrm>
            <a:off x="6131098" y="142285"/>
            <a:ext cx="3509407" cy="208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1682494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 i="0" u="none" strike="noStrike" cap="none" spc="0" baseline="0">
                <a:solidFill>
                  <a:srgbClr val="000000"/>
                </a:solidFill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r>
              <a:rPr lang="en-US" sz="1800" kern="0" dirty="0"/>
              <a:t>Leads:  Venkanna, Shweta &amp; Abu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E2773-B593-6FE3-E0FB-0CDD5633E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73" y="1636546"/>
            <a:ext cx="4755983" cy="9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249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IBM presentation templa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000FF"/>
      </a:hlink>
      <a:folHlink>
        <a:srgbClr val="FF00FF"/>
      </a:folHlink>
    </a:clrScheme>
    <a:fontScheme name="IBM presentation template">
      <a:majorFont>
        <a:latin typeface="IBM Plex Sans"/>
        <a:ea typeface="IBM Plex Sans"/>
        <a:cs typeface="IBM Plex Sans"/>
      </a:majorFont>
      <a:minorFont>
        <a:latin typeface="IBM Plex Sans"/>
        <a:ea typeface="IBM Plex Sans"/>
        <a:cs typeface="IBM Plex Sans"/>
      </a:minorFont>
    </a:fontScheme>
    <a:fmtScheme name="IBM presentatio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CD0C5817-EB6A-6C46-8403-24AD582CFD03}" vid="{BF9B21BA-71C2-5045-909D-55899A1DBA6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12591</TotalTime>
  <Words>310</Words>
  <Application>Microsoft Office PowerPoint</Application>
  <PresentationFormat>Widescreen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IBM Plex Sans</vt:lpstr>
      <vt:lpstr>IBM Plex Sans ExtLt</vt:lpstr>
      <vt:lpstr>IBM Plex Sans Light</vt:lpstr>
      <vt:lpstr>IBM Plex Sans Text</vt:lpstr>
      <vt:lpstr>IBM presentation template</vt:lpstr>
      <vt:lpstr>1_IBM presentation template</vt:lpstr>
      <vt:lpstr>     API Gurus – Detailed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Dichter</dc:creator>
  <cp:lastModifiedBy>Digo George</cp:lastModifiedBy>
  <cp:revision>37043</cp:revision>
  <dcterms:created xsi:type="dcterms:W3CDTF">2023-06-12T20:23:48Z</dcterms:created>
  <dcterms:modified xsi:type="dcterms:W3CDTF">2024-07-14T12:37:42Z</dcterms:modified>
</cp:coreProperties>
</file>