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9" r:id="rId7"/>
    <p:sldId id="258" r:id="rId8"/>
    <p:sldId id="261" r:id="rId9"/>
    <p:sldId id="260" r:id="rId10"/>
    <p:sldId id="263" r:id="rId11"/>
    <p:sldId id="269" r:id="rId12"/>
    <p:sldId id="268" r:id="rId13"/>
    <p:sldId id="267" r:id="rId14"/>
    <p:sldId id="266" r:id="rId15"/>
    <p:sldId id="270" r:id="rId16"/>
    <p:sldId id="265" r:id="rId17"/>
    <p:sldId id="26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C6C7E-1CFB-49E3-8F00-9CECF21F66C1}" v="203" dt="2024-05-28T17:29:22.821"/>
    <p1510:client id="{A2515D55-E1CA-4459-8FF6-AD8516C81E7A}" v="58" dt="2024-05-28T17:20:4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Barros" userId="S::amb@isep.ipp.pt::c4386e97-003e-4731-8851-1b86e2bf57f3" providerId="AD" clId="Web-{A2515D55-E1CA-4459-8FF6-AD8516C81E7A}"/>
    <pc:docChg chg="addSld modSld">
      <pc:chgData name="António Barros" userId="S::amb@isep.ipp.pt::c4386e97-003e-4731-8851-1b86e2bf57f3" providerId="AD" clId="Web-{A2515D55-E1CA-4459-8FF6-AD8516C81E7A}" dt="2024-05-28T17:20:45.484" v="58" actId="20577"/>
      <pc:docMkLst>
        <pc:docMk/>
      </pc:docMkLst>
      <pc:sldChg chg="modSp">
        <pc:chgData name="António Barros" userId="S::amb@isep.ipp.pt::c4386e97-003e-4731-8851-1b86e2bf57f3" providerId="AD" clId="Web-{A2515D55-E1CA-4459-8FF6-AD8516C81E7A}" dt="2024-05-28T17:20:40.343" v="55" actId="20577"/>
        <pc:sldMkLst>
          <pc:docMk/>
          <pc:sldMk cId="988977761" sldId="256"/>
        </pc:sldMkLst>
        <pc:spChg chg="mod">
          <ac:chgData name="António Barros" userId="S::amb@isep.ipp.pt::c4386e97-003e-4731-8851-1b86e2bf57f3" providerId="AD" clId="Web-{A2515D55-E1CA-4459-8FF6-AD8516C81E7A}" dt="2024-05-28T17:20:40.343" v="55" actId="20577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António Barros" userId="S::amb@isep.ipp.pt::c4386e97-003e-4731-8851-1b86e2bf57f3" providerId="AD" clId="Web-{A2515D55-E1CA-4459-8FF6-AD8516C81E7A}" dt="2024-05-28T17:20:21.405" v="44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modSp new">
        <pc:chgData name="António Barros" userId="S::amb@isep.ipp.pt::c4386e97-003e-4731-8851-1b86e2bf57f3" providerId="AD" clId="Web-{A2515D55-E1CA-4459-8FF6-AD8516C81E7A}" dt="2024-05-28T17:20:45.484" v="58" actId="20577"/>
        <pc:sldMkLst>
          <pc:docMk/>
          <pc:sldMk cId="1103885696" sldId="257"/>
        </pc:sldMkLst>
        <pc:spChg chg="mod">
          <ac:chgData name="António Barros" userId="S::amb@isep.ipp.pt::c4386e97-003e-4731-8851-1b86e2bf57f3" providerId="AD" clId="Web-{A2515D55-E1CA-4459-8FF6-AD8516C81E7A}" dt="2024-05-28T17:20:45.484" v="58" actId="20577"/>
          <ac:spMkLst>
            <pc:docMk/>
            <pc:sldMk cId="1103885696" sldId="257"/>
            <ac:spMk id="2" creationId="{A8F3DFD0-A1AC-8492-CC80-8BCE3F3A8431}"/>
          </ac:spMkLst>
        </pc:spChg>
      </pc:sldChg>
    </pc:docChg>
  </pc:docChgLst>
  <pc:docChgLst>
    <pc:chgData name="António Barros" userId="S::amb@isep.ipp.pt::c4386e97-003e-4731-8851-1b86e2bf57f3" providerId="AD" clId="Web-{9FBC6C7E-1CFB-49E3-8F00-9CECF21F66C1}"/>
    <pc:docChg chg="addSld delSld modSld sldOrd">
      <pc:chgData name="António Barros" userId="S::amb@isep.ipp.pt::c4386e97-003e-4731-8851-1b86e2bf57f3" providerId="AD" clId="Web-{9FBC6C7E-1CFB-49E3-8F00-9CECF21F66C1}" dt="2024-05-28T17:29:22.821" v="210"/>
      <pc:docMkLst>
        <pc:docMk/>
      </pc:docMkLst>
      <pc:sldChg chg="modSp del ord">
        <pc:chgData name="António Barros" userId="S::amb@isep.ipp.pt::c4386e97-003e-4731-8851-1b86e2bf57f3" providerId="AD" clId="Web-{9FBC6C7E-1CFB-49E3-8F00-9CECF21F66C1}" dt="2024-05-28T17:29:22.821" v="210"/>
        <pc:sldMkLst>
          <pc:docMk/>
          <pc:sldMk cId="1103885696" sldId="257"/>
        </pc:sldMkLst>
        <pc:spChg chg="mod">
          <ac:chgData name="António Barros" userId="S::amb@isep.ipp.pt::c4386e97-003e-4731-8851-1b86e2bf57f3" providerId="AD" clId="Web-{9FBC6C7E-1CFB-49E3-8F00-9CECF21F66C1}" dt="2024-05-28T17:28:44.054" v="206" actId="20577"/>
          <ac:spMkLst>
            <pc:docMk/>
            <pc:sldMk cId="1103885696" sldId="257"/>
            <ac:spMk id="3" creationId="{2E58B44F-4012-3005-77CC-4746BDA4D88D}"/>
          </ac:spMkLst>
        </pc:spChg>
      </pc:sldChg>
      <pc:sldChg chg="modSp new ord">
        <pc:chgData name="António Barros" userId="S::amb@isep.ipp.pt::c4386e97-003e-4731-8851-1b86e2bf57f3" providerId="AD" clId="Web-{9FBC6C7E-1CFB-49E3-8F00-9CECF21F66C1}" dt="2024-05-28T17:24:16.586" v="154"/>
        <pc:sldMkLst>
          <pc:docMk/>
          <pc:sldMk cId="1992256217" sldId="258"/>
        </pc:sldMkLst>
        <pc:spChg chg="mod">
          <ac:chgData name="António Barros" userId="S::amb@isep.ipp.pt::c4386e97-003e-4731-8851-1b86e2bf57f3" providerId="AD" clId="Web-{9FBC6C7E-1CFB-49E3-8F00-9CECF21F66C1}" dt="2024-05-28T17:23:24.131" v="136" actId="20577"/>
          <ac:spMkLst>
            <pc:docMk/>
            <pc:sldMk cId="1992256217" sldId="258"/>
            <ac:spMk id="2" creationId="{E7705391-34FE-66C7-1437-723979746E2D}"/>
          </ac:spMkLst>
        </pc:spChg>
      </pc:sldChg>
      <pc:sldChg chg="modSp add replId">
        <pc:chgData name="António Barros" userId="S::amb@isep.ipp.pt::c4386e97-003e-4731-8851-1b86e2bf57f3" providerId="AD" clId="Web-{9FBC6C7E-1CFB-49E3-8F00-9CECF21F66C1}" dt="2024-05-28T17:24:27.383" v="158" actId="20577"/>
        <pc:sldMkLst>
          <pc:docMk/>
          <pc:sldMk cId="2296954229" sldId="259"/>
        </pc:sldMkLst>
        <pc:spChg chg="mod">
          <ac:chgData name="António Barros" userId="S::amb@isep.ipp.pt::c4386e97-003e-4731-8851-1b86e2bf57f3" providerId="AD" clId="Web-{9FBC6C7E-1CFB-49E3-8F00-9CECF21F66C1}" dt="2024-05-28T17:24:27.383" v="158" actId="20577"/>
          <ac:spMkLst>
            <pc:docMk/>
            <pc:sldMk cId="2296954229" sldId="259"/>
            <ac:spMk id="2" creationId="{E7705391-34FE-66C7-1437-723979746E2D}"/>
          </ac:spMkLst>
        </pc:spChg>
      </pc:sldChg>
      <pc:sldChg chg="modSp add replId">
        <pc:chgData name="António Barros" userId="S::amb@isep.ipp.pt::c4386e97-003e-4731-8851-1b86e2bf57f3" providerId="AD" clId="Web-{9FBC6C7E-1CFB-49E3-8F00-9CECF21F66C1}" dt="2024-05-28T17:25:18.463" v="164" actId="20577"/>
        <pc:sldMkLst>
          <pc:docMk/>
          <pc:sldMk cId="173530397" sldId="260"/>
        </pc:sldMkLst>
        <pc:spChg chg="mod">
          <ac:chgData name="António Barros" userId="S::amb@isep.ipp.pt::c4386e97-003e-4731-8851-1b86e2bf57f3" providerId="AD" clId="Web-{9FBC6C7E-1CFB-49E3-8F00-9CECF21F66C1}" dt="2024-05-28T17:25:18.463" v="164" actId="20577"/>
          <ac:spMkLst>
            <pc:docMk/>
            <pc:sldMk cId="173530397" sldId="260"/>
            <ac:spMk id="2" creationId="{E7705391-34FE-66C7-1437-723979746E2D}"/>
          </ac:spMkLst>
        </pc:spChg>
      </pc:sldChg>
      <pc:sldChg chg="modSp add ord replId">
        <pc:chgData name="António Barros" userId="S::amb@isep.ipp.pt::c4386e97-003e-4731-8851-1b86e2bf57f3" providerId="AD" clId="Web-{9FBC6C7E-1CFB-49E3-8F00-9CECF21F66C1}" dt="2024-05-28T17:25:03.337" v="161" actId="20577"/>
        <pc:sldMkLst>
          <pc:docMk/>
          <pc:sldMk cId="452755473" sldId="261"/>
        </pc:sldMkLst>
        <pc:spChg chg="mod">
          <ac:chgData name="António Barros" userId="S::amb@isep.ipp.pt::c4386e97-003e-4731-8851-1b86e2bf57f3" providerId="AD" clId="Web-{9FBC6C7E-1CFB-49E3-8F00-9CECF21F66C1}" dt="2024-05-28T17:25:03.337" v="161" actId="20577"/>
          <ac:spMkLst>
            <pc:docMk/>
            <pc:sldMk cId="452755473" sldId="261"/>
            <ac:spMk id="2" creationId="{E7705391-34FE-66C7-1437-723979746E2D}"/>
          </ac:spMkLst>
        </pc:spChg>
      </pc:sldChg>
      <pc:sldChg chg="modSp new ord">
        <pc:chgData name="António Barros" userId="S::amb@isep.ipp.pt::c4386e97-003e-4731-8851-1b86e2bf57f3" providerId="AD" clId="Web-{9FBC6C7E-1CFB-49E3-8F00-9CECF21F66C1}" dt="2024-05-28T17:23:57.304" v="153" actId="20577"/>
        <pc:sldMkLst>
          <pc:docMk/>
          <pc:sldMk cId="4194110909" sldId="262"/>
        </pc:sldMkLst>
        <pc:spChg chg="mod">
          <ac:chgData name="António Barros" userId="S::amb@isep.ipp.pt::c4386e97-003e-4731-8851-1b86e2bf57f3" providerId="AD" clId="Web-{9FBC6C7E-1CFB-49E3-8F00-9CECF21F66C1}" dt="2024-05-28T17:23:48.366" v="142" actId="20577"/>
          <ac:spMkLst>
            <pc:docMk/>
            <pc:sldMk cId="4194110909" sldId="262"/>
            <ac:spMk id="2" creationId="{D42A2904-11C4-834A-88DB-68D1E853C752}"/>
          </ac:spMkLst>
        </pc:spChg>
        <pc:spChg chg="mod">
          <ac:chgData name="António Barros" userId="S::amb@isep.ipp.pt::c4386e97-003e-4731-8851-1b86e2bf57f3" providerId="AD" clId="Web-{9FBC6C7E-1CFB-49E3-8F00-9CECF21F66C1}" dt="2024-05-28T17:23:57.304" v="153" actId="20577"/>
          <ac:spMkLst>
            <pc:docMk/>
            <pc:sldMk cId="4194110909" sldId="262"/>
            <ac:spMk id="3" creationId="{008127AA-1C10-2F7A-EEC2-C04204264B90}"/>
          </ac:spMkLst>
        </pc:spChg>
      </pc:sldChg>
      <pc:sldChg chg="modSp add replId">
        <pc:chgData name="António Barros" userId="S::amb@isep.ipp.pt::c4386e97-003e-4731-8851-1b86e2bf57f3" providerId="AD" clId="Web-{9FBC6C7E-1CFB-49E3-8F00-9CECF21F66C1}" dt="2024-05-28T17:26:55.486" v="173" actId="20577"/>
        <pc:sldMkLst>
          <pc:docMk/>
          <pc:sldMk cId="2838529075" sldId="263"/>
        </pc:sldMkLst>
        <pc:spChg chg="mod">
          <ac:chgData name="António Barros" userId="S::amb@isep.ipp.pt::c4386e97-003e-4731-8851-1b86e2bf57f3" providerId="AD" clId="Web-{9FBC6C7E-1CFB-49E3-8F00-9CECF21F66C1}" dt="2024-05-28T17:26:55.486" v="173" actId="20577"/>
          <ac:spMkLst>
            <pc:docMk/>
            <pc:sldMk cId="2838529075" sldId="263"/>
            <ac:spMk id="2" creationId="{E7705391-34FE-66C7-1437-723979746E2D}"/>
          </ac:spMkLst>
        </pc:spChg>
      </pc:sldChg>
      <pc:sldChg chg="add replId">
        <pc:chgData name="António Barros" userId="S::amb@isep.ipp.pt::c4386e97-003e-4731-8851-1b86e2bf57f3" providerId="AD" clId="Web-{9FBC6C7E-1CFB-49E3-8F00-9CECF21F66C1}" dt="2024-05-28T17:27:43.691" v="185"/>
        <pc:sldMkLst>
          <pc:docMk/>
          <pc:sldMk cId="1387137352" sldId="264"/>
        </pc:sldMkLst>
      </pc:sldChg>
      <pc:sldChg chg="modSp add replId">
        <pc:chgData name="António Barros" userId="S::amb@isep.ipp.pt::c4386e97-003e-4731-8851-1b86e2bf57f3" providerId="AD" clId="Web-{9FBC6C7E-1CFB-49E3-8F00-9CECF21F66C1}" dt="2024-05-28T17:28:09.973" v="196" actId="20577"/>
        <pc:sldMkLst>
          <pc:docMk/>
          <pc:sldMk cId="3008826834" sldId="265"/>
        </pc:sldMkLst>
        <pc:spChg chg="mod">
          <ac:chgData name="António Barros" userId="S::amb@isep.ipp.pt::c4386e97-003e-4731-8851-1b86e2bf57f3" providerId="AD" clId="Web-{9FBC6C7E-1CFB-49E3-8F00-9CECF21F66C1}" dt="2024-05-28T17:28:09.973" v="196" actId="20577"/>
          <ac:spMkLst>
            <pc:docMk/>
            <pc:sldMk cId="3008826834" sldId="265"/>
            <ac:spMk id="2" creationId="{E7705391-34FE-66C7-1437-723979746E2D}"/>
          </ac:spMkLst>
        </pc:spChg>
      </pc:sldChg>
      <pc:sldChg chg="modSp add replId">
        <pc:chgData name="António Barros" userId="S::amb@isep.ipp.pt::c4386e97-003e-4731-8851-1b86e2bf57f3" providerId="AD" clId="Web-{9FBC6C7E-1CFB-49E3-8F00-9CECF21F66C1}" dt="2024-05-28T17:28:53.477" v="209" actId="20577"/>
        <pc:sldMkLst>
          <pc:docMk/>
          <pc:sldMk cId="1123381240" sldId="266"/>
        </pc:sldMkLst>
        <pc:spChg chg="mod">
          <ac:chgData name="António Barros" userId="S::amb@isep.ipp.pt::c4386e97-003e-4731-8851-1b86e2bf57f3" providerId="AD" clId="Web-{9FBC6C7E-1CFB-49E3-8F00-9CECF21F66C1}" dt="2024-05-28T17:28:53.477" v="209" actId="20577"/>
          <ac:spMkLst>
            <pc:docMk/>
            <pc:sldMk cId="1123381240" sldId="266"/>
            <ac:spMk id="2" creationId="{E7705391-34FE-66C7-1437-723979746E2D}"/>
          </ac:spMkLst>
        </pc:spChg>
      </pc:sldChg>
      <pc:sldChg chg="add replId">
        <pc:chgData name="António Barros" userId="S::amb@isep.ipp.pt::c4386e97-003e-4731-8851-1b86e2bf57f3" providerId="AD" clId="Web-{9FBC6C7E-1CFB-49E3-8F00-9CECF21F66C1}" dt="2024-05-28T17:27:43.753" v="188"/>
        <pc:sldMkLst>
          <pc:docMk/>
          <pc:sldMk cId="2801949552" sldId="267"/>
        </pc:sldMkLst>
      </pc:sldChg>
      <pc:sldChg chg="add replId">
        <pc:chgData name="António Barros" userId="S::amb@isep.ipp.pt::c4386e97-003e-4731-8851-1b86e2bf57f3" providerId="AD" clId="Web-{9FBC6C7E-1CFB-49E3-8F00-9CECF21F66C1}" dt="2024-05-28T17:27:43.769" v="189"/>
        <pc:sldMkLst>
          <pc:docMk/>
          <pc:sldMk cId="2203752728" sldId="268"/>
        </pc:sldMkLst>
      </pc:sldChg>
      <pc:sldChg chg="add replId">
        <pc:chgData name="António Barros" userId="S::amb@isep.ipp.pt::c4386e97-003e-4731-8851-1b86e2bf57f3" providerId="AD" clId="Web-{9FBC6C7E-1CFB-49E3-8F00-9CECF21F66C1}" dt="2024-05-28T17:27:43.784" v="190"/>
        <pc:sldMkLst>
          <pc:docMk/>
          <pc:sldMk cId="1157228105" sldId="269"/>
        </pc:sldMkLst>
      </pc:sldChg>
      <pc:sldChg chg="add replId">
        <pc:chgData name="António Barros" userId="S::amb@isep.ipp.pt::c4386e97-003e-4731-8851-1b86e2bf57f3" providerId="AD" clId="Web-{9FBC6C7E-1CFB-49E3-8F00-9CECF21F66C1}" dt="2024-05-28T17:28:46.727" v="207"/>
        <pc:sldMkLst>
          <pc:docMk/>
          <pc:sldMk cId="76268042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SCOMP – SPRINT C</a:t>
            </a:r>
            <a:br>
              <a:rPr lang="pt-PT" dirty="0"/>
            </a:br>
            <a:r>
              <a:rPr lang="pt-PT" dirty="0">
                <a:ea typeface="+mj-lt"/>
                <a:cs typeface="+mj-lt"/>
              </a:rPr>
              <a:t>Grupo 2DL_01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/>
              <a:t>1220780 –Tiago Alves</a:t>
            </a:r>
          </a:p>
          <a:p>
            <a:r>
              <a:rPr lang="pt-PT" dirty="0">
                <a:ea typeface="+mn-lt"/>
                <a:cs typeface="+mn-lt"/>
              </a:rPr>
              <a:t>1221003 – Tiago Santos</a:t>
            </a:r>
          </a:p>
          <a:p>
            <a:r>
              <a:rPr lang="pt-PT" dirty="0">
                <a:ea typeface="+mn-lt"/>
                <a:cs typeface="+mn-lt"/>
              </a:rPr>
              <a:t>1221023 – João Monteiro</a:t>
            </a:r>
          </a:p>
          <a:p>
            <a:r>
              <a:rPr lang="pt-PT" dirty="0">
                <a:ea typeface="+mn-lt"/>
                <a:cs typeface="+mn-lt"/>
              </a:rPr>
              <a:t>1221219 – Diogo Araújo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a typeface="+mj-lt"/>
                <a:cs typeface="+mj-lt"/>
              </a:rPr>
              <a:t>Tipos de dados e mecanismos de sincronização usados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8" y="1657849"/>
            <a:ext cx="5714446" cy="1830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200" dirty="0" err="1"/>
              <a:t>Synchronized</a:t>
            </a:r>
            <a:r>
              <a:rPr lang="pt-PT" sz="4200" dirty="0"/>
              <a:t>() </a:t>
            </a:r>
            <a:r>
              <a:rPr lang="pt-PT" sz="4200" dirty="0" err="1"/>
              <a:t>method</a:t>
            </a:r>
            <a:endParaRPr lang="pt-PT" sz="42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B47AB0-579F-36E3-6407-A26DBA0F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05" y="2696669"/>
            <a:ext cx="5126170" cy="19697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Object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myLock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synchronized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myLock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.getOrDefault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wordInfo.incrementWordCount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wordInfo.addFileName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file.getName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.put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2AED5C47-C176-9195-BA57-EABB0C732973}"/>
              </a:ext>
            </a:extLst>
          </p:cNvPr>
          <p:cNvCxnSpPr/>
          <p:nvPr/>
        </p:nvCxnSpPr>
        <p:spPr>
          <a:xfrm>
            <a:off x="6096000" y="1868129"/>
            <a:ext cx="0" cy="4552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2894D1D5-EC03-0B45-EEEF-CBD4039CAA27}"/>
              </a:ext>
            </a:extLst>
          </p:cNvPr>
          <p:cNvSpPr txBox="1">
            <a:spLocks/>
          </p:cNvSpPr>
          <p:nvPr/>
        </p:nvSpPr>
        <p:spPr>
          <a:xfrm>
            <a:off x="6926272" y="1690688"/>
            <a:ext cx="4248641" cy="6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3600" dirty="0"/>
              <a:t>.</a:t>
            </a:r>
            <a:r>
              <a:rPr lang="pt-PT" sz="3600" dirty="0" err="1"/>
              <a:t>join</a:t>
            </a:r>
            <a:r>
              <a:rPr lang="pt-PT" sz="3600" dirty="0"/>
              <a:t>() </a:t>
            </a:r>
            <a:r>
              <a:rPr lang="pt-PT" sz="3600" dirty="0" err="1"/>
              <a:t>method</a:t>
            </a:r>
            <a:endParaRPr lang="pt-PT" sz="3600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FB6BAA9-D40B-C0E4-F457-EF754ECF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88967"/>
            <a:ext cx="4080387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files.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length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files.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length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i++) {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File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files[i]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file.isFile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file.getPath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myLock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thread.start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[i] =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: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threads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thread.join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catch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InterruptedException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e) {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throw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RuntimeException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(e)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4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85565"/>
            <a:ext cx="11049000" cy="1325563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+mj-lt"/>
                <a:cs typeface="+mj-lt"/>
              </a:rPr>
              <a:t>Parte principal do código que demonstre como os diversos ficheiros de um candidato são distribuídos pelas N </a:t>
            </a:r>
            <a:r>
              <a:rPr lang="pt-PT" dirty="0" err="1">
                <a:ea typeface="+mj-lt"/>
                <a:cs typeface="+mj-lt"/>
              </a:rPr>
              <a:t>threads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B04BD6-AB89-6066-1616-2397E890B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1301" y="1803575"/>
            <a:ext cx="7661072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File[] files 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directory.listFiles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(files !=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threads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files.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length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files.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length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i++) {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File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files[i]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file.isFile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file.getPath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myLock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thread.start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threads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[i] = </a:t>
            </a:r>
            <a:r>
              <a:rPr kumimoji="0" lang="pt-PT" altLang="pt-PT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8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Parte principal do código que demonstre como cada </a:t>
            </a:r>
            <a:r>
              <a:rPr lang="pt-PT" err="1">
                <a:ea typeface="+mj-lt"/>
                <a:cs typeface="+mj-lt"/>
              </a:rPr>
              <a:t>thread</a:t>
            </a:r>
            <a:r>
              <a:rPr lang="pt-PT">
                <a:ea typeface="+mj-lt"/>
                <a:cs typeface="+mj-lt"/>
              </a:rPr>
              <a:t> recebe, processa e indica a conclusão do trabalho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EA5FA8-6E09-C511-DFA9-F09339830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0173" y="1907108"/>
            <a:ext cx="557165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fileReader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FileReader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(file)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bufferedReader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BufferedReader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fileReader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while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bufferedReader.readLine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!=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[]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line.split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s+"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for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: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(!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word.isEmpty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word.toLowerCase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synchronized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myLock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.getOrDefault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wordInfo.incrementWordCount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wordInfo.addFileName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file.getName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   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.put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}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8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Parte principal do código que demonstre como os resultados finais são apresentados</a:t>
            </a:r>
            <a:endParaRPr lang="pt-P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8D1E85-F1D4-8A91-9A59-033C7C069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5429" y="2373488"/>
            <a:ext cx="100211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Map.Entry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WordInfo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&gt;&gt;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wordList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&lt;&gt;(</a:t>
            </a:r>
            <a:r>
              <a:rPr kumimoji="0" lang="pt-PT" altLang="pt-PT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wordCount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.entrySet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wordList.sort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Map.Entry.</a:t>
            </a:r>
            <a:r>
              <a:rPr kumimoji="0" lang="pt-PT" altLang="pt-PT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comparingByValue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wordsToPrint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</a:t>
            </a:r>
            <a:r>
              <a:rPr kumimoji="0" lang="pt-PT" altLang="pt-PT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min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wordList.size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=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 &lt;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wordsToPrint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i++) {</a:t>
            </a: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System.</a:t>
            </a:r>
            <a:r>
              <a:rPr kumimoji="0" lang="pt-PT" altLang="pt-PT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out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.println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"Word: "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wordList.get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(i).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getKey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+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wordList.get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(i).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getValue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2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>
                <a:ea typeface="+mj-lt"/>
                <a:cs typeface="+mj-lt"/>
              </a:rPr>
              <a:t>Percentagem das funcionalidades concluídas e contribuição de cada elemento do grupo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986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1221003 </a:t>
            </a:r>
            <a:r>
              <a:rPr lang="pt-PT"/>
              <a:t>-&gt; 34%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Auxilio na discussão do funcionamento da US e implementação do código presente nos slides 10, 11 e 12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1221023 -&gt; 33%</a:t>
            </a:r>
          </a:p>
          <a:p>
            <a:pPr marL="0" indent="0">
              <a:buNone/>
            </a:pPr>
            <a:r>
              <a:rPr lang="pt-PT" dirty="0"/>
              <a:t>Auxilio na discussão do funcionamento da US e implementação do código presente no slide 13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1221219 -&gt; 33%</a:t>
            </a:r>
          </a:p>
          <a:p>
            <a:pPr marL="0" indent="0">
              <a:buNone/>
            </a:pPr>
            <a:r>
              <a:rPr lang="pt-PT" dirty="0"/>
              <a:t>Auxilio na discussão do funcionamento da US e implementação dos testes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71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A2904-11C4-834A-88DB-68D1E85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US2001b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08127AA-1C10-2F7A-EEC2-C0420426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Aplicação em C</a:t>
            </a:r>
          </a:p>
        </p:txBody>
      </p:sp>
    </p:spTree>
    <p:extLst>
      <p:ext uri="{BB962C8B-B14F-4D97-AF65-F5344CB8AC3E}">
        <p14:creationId xmlns:p14="http://schemas.microsoft.com/office/powerpoint/2010/main" val="41941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Diagrama de atividades da solução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95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Tipos de dados e mecanismos de sincronização usados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22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Parte principal do código que demonstre como o processo pai distribui o trabalho pelos N workers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275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>
                <a:ea typeface="+mj-lt"/>
                <a:cs typeface="+mj-lt"/>
              </a:rPr>
              <a:t>Parte principal do código que demonstre como cada </a:t>
            </a:r>
            <a:r>
              <a:rPr lang="pt-PT" dirty="0" err="1">
                <a:ea typeface="+mj-lt"/>
                <a:cs typeface="+mj-lt"/>
              </a:rPr>
              <a:t>worker</a:t>
            </a:r>
            <a:r>
              <a:rPr lang="pt-PT" dirty="0">
                <a:ea typeface="+mj-lt"/>
                <a:cs typeface="+mj-lt"/>
              </a:rPr>
              <a:t> recebe, processa e indica a conclusão do trabalho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3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Percentagem das funcionalidades concluídas e contribuição de cada elemento do grupo 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52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A2904-11C4-834A-88DB-68D1E853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+mj-lt"/>
                <a:cs typeface="+mj-lt"/>
              </a:rPr>
              <a:t>US4000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08127AA-1C10-2F7A-EEC2-C0420426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Aplicação em Java</a:t>
            </a:r>
          </a:p>
        </p:txBody>
      </p:sp>
    </p:spTree>
    <p:extLst>
      <p:ext uri="{BB962C8B-B14F-4D97-AF65-F5344CB8AC3E}">
        <p14:creationId xmlns:p14="http://schemas.microsoft.com/office/powerpoint/2010/main" val="115722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05391-34FE-66C7-1437-7239797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Diagrama de atividades da solução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F13C4-E678-7ABD-D04C-38539D3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774" y="1696269"/>
            <a:ext cx="2583428" cy="201878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program</a:t>
            </a:r>
          </a:p>
          <a:p>
            <a:pPr marL="0" indent="0">
              <a:buNone/>
            </a:pPr>
            <a:r>
              <a:rPr lang="en-US" dirty="0"/>
              <a:t>(Vai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do </a:t>
            </a:r>
            <a:r>
              <a:rPr lang="en-US" dirty="0" err="1"/>
              <a:t>Candidato</a:t>
            </a:r>
            <a:r>
              <a:rPr lang="en-US" dirty="0"/>
              <a:t> e </a:t>
            </a:r>
            <a:r>
              <a:rPr lang="en-US" dirty="0" err="1"/>
              <a:t>pega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73AD94-B27B-B0F8-79DB-367503FB563B}"/>
              </a:ext>
            </a:extLst>
          </p:cNvPr>
          <p:cNvSpPr txBox="1">
            <a:spLocks/>
          </p:cNvSpPr>
          <p:nvPr/>
        </p:nvSpPr>
        <p:spPr>
          <a:xfrm>
            <a:off x="8111611" y="4840544"/>
            <a:ext cx="3006213" cy="1786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Thread(</a:t>
            </a:r>
            <a:r>
              <a:rPr lang="en-US" dirty="0" err="1"/>
              <a:t>Adiciona</a:t>
            </a:r>
            <a:r>
              <a:rPr lang="en-US" dirty="0"/>
              <a:t> e </a:t>
            </a:r>
            <a:r>
              <a:rPr lang="en-US" dirty="0" err="1"/>
              <a:t>incrementa</a:t>
            </a:r>
            <a:r>
              <a:rPr lang="en-US" dirty="0"/>
              <a:t> as </a:t>
            </a:r>
            <a:r>
              <a:rPr lang="en-US" dirty="0" err="1"/>
              <a:t>suas</a:t>
            </a:r>
            <a:r>
              <a:rPr lang="en-US" dirty="0"/>
              <a:t> “</a:t>
            </a:r>
            <a:r>
              <a:rPr lang="en-US" dirty="0" err="1"/>
              <a:t>presenças</a:t>
            </a:r>
            <a:r>
              <a:rPr lang="en-US" dirty="0"/>
              <a:t>” num Map)</a:t>
            </a:r>
            <a:endParaRPr lang="pt-PT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3FA605AE-0C68-C265-4F71-BD6843ABC575}"/>
              </a:ext>
            </a:extLst>
          </p:cNvPr>
          <p:cNvCxnSpPr/>
          <p:nvPr/>
        </p:nvCxnSpPr>
        <p:spPr>
          <a:xfrm>
            <a:off x="5840361" y="1690688"/>
            <a:ext cx="0" cy="457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: Ângulo Reto 9">
            <a:extLst>
              <a:ext uri="{FF2B5EF4-FFF2-40B4-BE49-F238E27FC236}">
                <a16:creationId xmlns:a16="http://schemas.microsoft.com/office/drawing/2014/main" id="{E7DA86A0-FF54-4A42-269D-5F8F162DDF4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67202" y="2705663"/>
            <a:ext cx="3844409" cy="3028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D9F76BC7-FAA4-893F-69B8-4F3BDBC0438D}"/>
              </a:ext>
            </a:extLst>
          </p:cNvPr>
          <p:cNvSpPr txBox="1">
            <a:spLocks/>
          </p:cNvSpPr>
          <p:nvPr/>
        </p:nvSpPr>
        <p:spPr>
          <a:xfrm>
            <a:off x="6351640" y="2894139"/>
            <a:ext cx="1484670" cy="13255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thread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ficheiro</a:t>
            </a:r>
            <a:r>
              <a:rPr lang="en-US" sz="2000" dirty="0"/>
              <a:t> no </a:t>
            </a:r>
            <a:r>
              <a:rPr lang="en-US" sz="2000" dirty="0" err="1"/>
              <a:t>diretorio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0375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122f13-359e-464b-8abc-f2ff9c7bfb94">
      <Terms xmlns="http://schemas.microsoft.com/office/infopath/2007/PartnerControls"/>
    </lcf76f155ced4ddcb4097134ff3c332f>
    <TaxCatchAll xmlns="f7368505-8031-4ab2-93af-64727fc40f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69DF367BABA4CBCD5D71E9F06A325" ma:contentTypeVersion="11" ma:contentTypeDescription="Create a new document." ma:contentTypeScope="" ma:versionID="c7b5d0e3714bd6053b5b5346127a613f">
  <xsd:schema xmlns:xsd="http://www.w3.org/2001/XMLSchema" xmlns:xs="http://www.w3.org/2001/XMLSchema" xmlns:p="http://schemas.microsoft.com/office/2006/metadata/properties" xmlns:ns2="cf122f13-359e-464b-8abc-f2ff9c7bfb94" xmlns:ns3="f7368505-8031-4ab2-93af-64727fc40f16" targetNamespace="http://schemas.microsoft.com/office/2006/metadata/properties" ma:root="true" ma:fieldsID="7888906e100093988a5cf1d64d08ef28" ns2:_="" ns3:_="">
    <xsd:import namespace="cf122f13-359e-464b-8abc-f2ff9c7bfb94"/>
    <xsd:import namespace="f7368505-8031-4ab2-93af-64727fc40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22f13-359e-464b-8abc-f2ff9c7bf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bd39c20-4416-4a86-a41d-df69d8f2de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68505-8031-4ab2-93af-64727fc40f1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c6bc37-afd7-4813-8bfa-bd39593909a8}" ma:internalName="TaxCatchAll" ma:showField="CatchAllData" ma:web="f7368505-8031-4ab2-93af-64727fc40f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7D4D18-C6A3-40E9-AB8E-41FDF9E164FA}">
  <ds:schemaRefs>
    <ds:schemaRef ds:uri="http://schemas.microsoft.com/office/2006/metadata/properties"/>
    <ds:schemaRef ds:uri="http://schemas.microsoft.com/office/infopath/2007/PartnerControls"/>
    <ds:schemaRef ds:uri="cf122f13-359e-464b-8abc-f2ff9c7bfb94"/>
    <ds:schemaRef ds:uri="f7368505-8031-4ab2-93af-64727fc40f16"/>
  </ds:schemaRefs>
</ds:datastoreItem>
</file>

<file path=customXml/itemProps2.xml><?xml version="1.0" encoding="utf-8"?>
<ds:datastoreItem xmlns:ds="http://schemas.openxmlformats.org/officeDocument/2006/customXml" ds:itemID="{1F5E6920-85EC-486C-97F3-5FD610E69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22f13-359e-464b-8abc-f2ff9c7bfb94"/>
    <ds:schemaRef ds:uri="f7368505-8031-4ab2-93af-64727fc40f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A5CDB2-B3B3-4408-9D24-AF1B9C917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803</Words>
  <Application>Microsoft Office PowerPoint</Application>
  <PresentationFormat>Ecrã Panorâmico</PresentationFormat>
  <Paragraphs>39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Tema do Office</vt:lpstr>
      <vt:lpstr>SCOMP – SPRINT C Grupo 2DL_01</vt:lpstr>
      <vt:lpstr>US2001b</vt:lpstr>
      <vt:lpstr>Diagrama de atividades da solução </vt:lpstr>
      <vt:lpstr>Tipos de dados e mecanismos de sincronização usados</vt:lpstr>
      <vt:lpstr>Parte principal do código que demonstre como o processo pai distribui o trabalho pelos N workers </vt:lpstr>
      <vt:lpstr>Parte principal do código que demonstre como cada worker recebe, processa e indica a conclusão do trabalho </vt:lpstr>
      <vt:lpstr>Percentagem das funcionalidades concluídas e contribuição de cada elemento do grupo </vt:lpstr>
      <vt:lpstr>US4000</vt:lpstr>
      <vt:lpstr>Diagrama de atividades da solução </vt:lpstr>
      <vt:lpstr>Tipos de dados e mecanismos de sincronização usados</vt:lpstr>
      <vt:lpstr>Parte principal do código que demonstre como os diversos ficheiros de um candidato são distribuídos pelas N threads</vt:lpstr>
      <vt:lpstr>Parte principal do código que demonstre como cada thread recebe, processa e indica a conclusão do trabalho</vt:lpstr>
      <vt:lpstr>Parte principal do código que demonstre como os resultados finais são apresentados</vt:lpstr>
      <vt:lpstr>Percentagem das funcionalidades concluídas e contribuição de cada elemento do grupo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Tiago Andre Areias Dos Santos</cp:lastModifiedBy>
  <cp:revision>7</cp:revision>
  <dcterms:created xsi:type="dcterms:W3CDTF">2024-05-28T17:19:22Z</dcterms:created>
  <dcterms:modified xsi:type="dcterms:W3CDTF">2024-06-09T22:35:00Z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0x01010025C69DF367BABA4CBCD5D71E9F06A325</vt:lpwstr>
  </property>
</Properties>
</file>