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con_Bird_512x5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57200"/>
            <a:ext cx="6502400" cy="6502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