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38">
          <p15:clr>
            <a:srgbClr val="9AA0A6"/>
          </p15:clr>
        </p15:guide>
        <p15:guide id="2" orient="horz" pos="26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38" orient="horz"/>
        <p:guide pos="26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0c08a03b_0_0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0c08a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0c08a03b_0_6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0c08a0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0c08a03b_0_12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0c08a0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0c08a03b_1_0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0c08a0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0c08a03b_1_22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0c08a03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764919"/>
            <a:ext cx="6390300" cy="4865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6717926"/>
            <a:ext cx="63903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2621926"/>
            <a:ext cx="6390300" cy="465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7471941"/>
            <a:ext cx="63903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5098311"/>
            <a:ext cx="6390300" cy="19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1054874"/>
            <a:ext cx="63903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2731793"/>
            <a:ext cx="6390300" cy="8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1054874"/>
            <a:ext cx="63903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2731793"/>
            <a:ext cx="3000000" cy="8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2731793"/>
            <a:ext cx="3000000" cy="8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1054874"/>
            <a:ext cx="63903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1316978"/>
            <a:ext cx="2106000" cy="179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3293867"/>
            <a:ext cx="2106000" cy="7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1067022"/>
            <a:ext cx="4775700" cy="96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59"/>
            <a:ext cx="3429000" cy="121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923081"/>
            <a:ext cx="3033900" cy="3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6644326"/>
            <a:ext cx="30339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716622"/>
            <a:ext cx="2877600" cy="87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10028030"/>
            <a:ext cx="4499100" cy="1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1054874"/>
            <a:ext cx="63903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2731793"/>
            <a:ext cx="6390300" cy="8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11053551"/>
            <a:ext cx="4116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968925" y="1964900"/>
            <a:ext cx="5099100" cy="22755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BOXES ARE FALLING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-75" y="10565750"/>
            <a:ext cx="6858000" cy="16263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A game about shooting </a:t>
            </a:r>
            <a:endParaRPr sz="3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and avoiding boxes.</a:t>
            </a:r>
            <a:endParaRPr sz="3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700" y="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879450" y="1964900"/>
            <a:ext cx="5099100" cy="22755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TOUCH THE SCREEN TO SHOOT</a:t>
            </a:r>
            <a:endParaRPr sz="3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879450" y="1964900"/>
            <a:ext cx="5099100" cy="22755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SHOOT TO </a:t>
            </a:r>
            <a:endParaRPr sz="3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DESTROY BOXES</a:t>
            </a:r>
            <a:endParaRPr sz="3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4294967295" type="ctrTitle"/>
          </p:nvPr>
        </p:nvSpPr>
        <p:spPr>
          <a:xfrm>
            <a:off x="879450" y="1964900"/>
            <a:ext cx="5099100" cy="22755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SHOOT TO</a:t>
            </a:r>
            <a:endParaRPr sz="3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AVOID BOXES</a:t>
            </a:r>
            <a:endParaRPr sz="3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4294967295" type="ctrTitle"/>
          </p:nvPr>
        </p:nvSpPr>
        <p:spPr>
          <a:xfrm>
            <a:off x="879450" y="1964900"/>
            <a:ext cx="5099100" cy="22755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BOXES ARE FALLING</a:t>
            </a:r>
            <a:endParaRPr sz="2400">
              <a:solidFill>
                <a:srgbClr val="274E13"/>
              </a:solidFill>
            </a:endParaRPr>
          </a:p>
        </p:txBody>
      </p:sp>
      <p:sp>
        <p:nvSpPr>
          <p:cNvPr id="81" name="Google Shape;81;p17"/>
          <p:cNvSpPr txBox="1"/>
          <p:nvPr>
            <p:ph idx="4294967295" type="ctrTitle"/>
          </p:nvPr>
        </p:nvSpPr>
        <p:spPr>
          <a:xfrm>
            <a:off x="-75" y="10565750"/>
            <a:ext cx="6858000" cy="16263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74E13"/>
                </a:solidFill>
              </a:rPr>
              <a:t>A game by SpiceFrogg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82" name="Google Shape;82;p17"/>
          <p:cNvSpPr txBox="1"/>
          <p:nvPr>
            <p:ph idx="4294967295" type="ctrTitle"/>
          </p:nvPr>
        </p:nvSpPr>
        <p:spPr>
          <a:xfrm>
            <a:off x="3626300" y="11775800"/>
            <a:ext cx="3231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74E13"/>
                </a:solidFill>
              </a:rPr>
              <a:t>Art by </a:t>
            </a:r>
            <a:r>
              <a:rPr lang="pt-BR" sz="2400">
                <a:solidFill>
                  <a:srgbClr val="274E13"/>
                </a:solidFill>
              </a:rPr>
              <a:t>k</a:t>
            </a:r>
            <a:r>
              <a:rPr lang="pt-BR" sz="2400">
                <a:solidFill>
                  <a:srgbClr val="274E13"/>
                </a:solidFill>
              </a:rPr>
              <a:t>enney.nl</a:t>
            </a:r>
            <a:endParaRPr sz="24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