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4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0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3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AA95D-2FA6-43B0-3F7C-3CC09A5DF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 dirty="0" err="1">
                <a:solidFill>
                  <a:schemeClr val="bg1"/>
                </a:solidFill>
              </a:rPr>
              <a:t>Analisis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sentimen</a:t>
            </a:r>
            <a:endParaRPr lang="en-ID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44C8-5684-CFC6-A445-8DF2D8D3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Digra</a:t>
            </a:r>
            <a:r>
              <a:rPr lang="en-US" dirty="0">
                <a:solidFill>
                  <a:schemeClr val="bg1"/>
                </a:solidFill>
              </a:rPr>
              <a:t> Murtaza </a:t>
            </a:r>
            <a:r>
              <a:rPr lang="en-US" dirty="0" err="1">
                <a:solidFill>
                  <a:schemeClr val="bg1"/>
                </a:solidFill>
              </a:rPr>
              <a:t>Izham</a:t>
            </a:r>
            <a:r>
              <a:rPr lang="en-US" dirty="0">
                <a:solidFill>
                  <a:schemeClr val="bg1"/>
                </a:solidFill>
              </a:rPr>
              <a:t> - 1313621010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E2E0283A-2A17-A794-B09C-DEE8E185C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9" r="5633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54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03D8-97A0-834A-AFFD-0C51FE7E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79" y="821095"/>
            <a:ext cx="10287000" cy="58938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Sentimen</a:t>
            </a:r>
            <a:endParaRPr lang="en-ID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3A2B0-1ED5-6636-42E9-758681587F43}"/>
              </a:ext>
            </a:extLst>
          </p:cNvPr>
          <p:cNvSpPr txBox="1"/>
          <p:nvPr/>
        </p:nvSpPr>
        <p:spPr>
          <a:xfrm>
            <a:off x="1908304" y="1886727"/>
            <a:ext cx="224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Twitter </a:t>
            </a:r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CD715-2EC8-6F2C-D358-E0DAD6FC4BA9}"/>
              </a:ext>
            </a:extLst>
          </p:cNvPr>
          <p:cNvSpPr txBox="1"/>
          <p:nvPr/>
        </p:nvSpPr>
        <p:spPr>
          <a:xfrm>
            <a:off x="1085850" y="2800350"/>
            <a:ext cx="3648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yang </a:t>
            </a:r>
            <a:r>
              <a:rPr lang="en-US" dirty="0" err="1"/>
              <a:t>berjumlah</a:t>
            </a:r>
            <a:r>
              <a:rPr lang="en-US" dirty="0"/>
              <a:t> 1000 tweets. Saya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snscraper</a:t>
            </a:r>
            <a:r>
              <a:rPr lang="en-US" dirty="0"/>
              <a:t> untuk </a:t>
            </a:r>
            <a:r>
              <a:rPr lang="en-US" i="1" dirty="0"/>
              <a:t>crawling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twitter,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CAF38-3DF0-AC11-CD7B-0ED83CDC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79" y="1881397"/>
            <a:ext cx="5500096" cy="3236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6F618-0139-1FDE-6BF5-753BFDE1443B}"/>
              </a:ext>
            </a:extLst>
          </p:cNvPr>
          <p:cNvSpPr txBox="1"/>
          <p:nvPr/>
        </p:nvSpPr>
        <p:spPr>
          <a:xfrm>
            <a:off x="1085850" y="4655976"/>
            <a:ext cx="3560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crawling </a:t>
            </a:r>
            <a:r>
              <a:rPr lang="en-US" dirty="0" err="1"/>
              <a:t>menggunakan</a:t>
            </a:r>
            <a:r>
              <a:rPr lang="en-US" dirty="0"/>
              <a:t> terminal di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E352D-FAF0-59A2-B0F7-EC984A0FAA50}"/>
              </a:ext>
            </a:extLst>
          </p:cNvPr>
          <p:cNvSpPr txBox="1"/>
          <p:nvPr/>
        </p:nvSpPr>
        <p:spPr>
          <a:xfrm>
            <a:off x="1584648" y="5944549"/>
            <a:ext cx="870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snscrape</a:t>
            </a:r>
            <a:r>
              <a:rPr lang="en-ID" sz="2000" b="1" dirty="0"/>
              <a:t> --max-results 1000 --</a:t>
            </a:r>
            <a:r>
              <a:rPr lang="en-ID" sz="2000" b="1" dirty="0" err="1"/>
              <a:t>jsonl</a:t>
            </a:r>
            <a:r>
              <a:rPr lang="en-ID" sz="2000" b="1" dirty="0"/>
              <a:t> twitter-search "</a:t>
            </a:r>
            <a:r>
              <a:rPr lang="en-ID" sz="2000" b="1" dirty="0" err="1"/>
              <a:t>resesi</a:t>
            </a:r>
            <a:r>
              <a:rPr lang="en-ID" sz="2000" b="1" dirty="0"/>
              <a:t> 2023" &gt;</a:t>
            </a:r>
            <a:r>
              <a:rPr lang="en-ID" sz="2000" b="1" dirty="0" err="1"/>
              <a:t>twitter.jsonl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35801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F59168-4E68-FC94-2617-7D7995CCA522}"/>
              </a:ext>
            </a:extLst>
          </p:cNvPr>
          <p:cNvSpPr txBox="1">
            <a:spLocks/>
          </p:cNvSpPr>
          <p:nvPr/>
        </p:nvSpPr>
        <p:spPr>
          <a:xfrm>
            <a:off x="793879" y="821095"/>
            <a:ext cx="10287000" cy="589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Sentimen</a:t>
            </a:r>
            <a:endParaRPr lang="en-ID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6D7D8-38B0-3285-8B32-3CB4445779C1}"/>
              </a:ext>
            </a:extLst>
          </p:cNvPr>
          <p:cNvSpPr txBox="1"/>
          <p:nvPr/>
        </p:nvSpPr>
        <p:spPr>
          <a:xfrm>
            <a:off x="1026367" y="1642187"/>
            <a:ext cx="3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Cleansing data</a:t>
            </a:r>
            <a:endParaRPr lang="en-ID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676CB-1876-021C-2211-C9449479E6F2}"/>
              </a:ext>
            </a:extLst>
          </p:cNvPr>
          <p:cNvSpPr txBox="1"/>
          <p:nvPr/>
        </p:nvSpPr>
        <p:spPr>
          <a:xfrm>
            <a:off x="1026367" y="2304662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jsonl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crawling </a:t>
            </a:r>
            <a:r>
              <a:rPr lang="en-US" dirty="0" err="1"/>
              <a:t>berada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data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array. Dan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content </a:t>
            </a:r>
            <a:r>
              <a:rPr lang="en-US" dirty="0" err="1"/>
              <a:t>dari</a:t>
            </a:r>
            <a:r>
              <a:rPr lang="en-US" dirty="0"/>
              <a:t> array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text.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F4F20-4B46-AB9C-4F9F-1126B4C4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61" y="4434011"/>
            <a:ext cx="7179906" cy="16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0C6-8FAC-69B1-6D37-CE7425A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67967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Analisis</a:t>
            </a:r>
            <a:r>
              <a:rPr lang="en-US" dirty="0"/>
              <a:t> </a:t>
            </a:r>
            <a:r>
              <a:rPr lang="en-US" sz="3200" dirty="0" err="1"/>
              <a:t>sentimen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EEB3-07CB-5A5A-E198-4A746464B74A}"/>
              </a:ext>
            </a:extLst>
          </p:cNvPr>
          <p:cNvSpPr txBox="1"/>
          <p:nvPr/>
        </p:nvSpPr>
        <p:spPr>
          <a:xfrm>
            <a:off x="1184988" y="1670180"/>
            <a:ext cx="361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Processing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B5A9E-44DD-30F7-F35A-5D353FAF91A0}"/>
              </a:ext>
            </a:extLst>
          </p:cNvPr>
          <p:cNvSpPr txBox="1"/>
          <p:nvPr/>
        </p:nvSpPr>
        <p:spPr>
          <a:xfrm>
            <a:off x="1184988" y="2272778"/>
            <a:ext cx="1020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, </a:t>
            </a:r>
            <a:r>
              <a:rPr lang="en-US" dirty="0" err="1"/>
              <a:t>netral</a:t>
            </a:r>
            <a:r>
              <a:rPr lang="en-US" dirty="0"/>
              <a:t>, </a:t>
            </a:r>
            <a:r>
              <a:rPr lang="en-US" dirty="0" err="1"/>
              <a:t>berani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.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library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tepatan</a:t>
            </a:r>
            <a:r>
              <a:rPr lang="en-US" dirty="0"/>
              <a:t>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looping dan if-else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Boolean.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B1139-D9A9-3E8F-E36F-58CD61EA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08" y="4545408"/>
            <a:ext cx="2293814" cy="1349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C5694A-A4BF-C150-DDF4-BC187F2BF644}"/>
              </a:ext>
            </a:extLst>
          </p:cNvPr>
          <p:cNvSpPr txBox="1"/>
          <p:nvPr/>
        </p:nvSpPr>
        <p:spPr>
          <a:xfrm>
            <a:off x="8451508" y="3699028"/>
            <a:ext cx="229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B44BC-A3EA-1579-28D1-5D56A3CD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3356368"/>
            <a:ext cx="6580537" cy="27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1C93-2B16-BC9C-A027-F02DF6BE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9"/>
            <a:ext cx="10287000" cy="65168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sentimen</a:t>
            </a:r>
            <a:endParaRPr lang="en-ID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7DDB5-02B5-97CC-B7AD-6155A0414113}"/>
              </a:ext>
            </a:extLst>
          </p:cNvPr>
          <p:cNvSpPr txBox="1"/>
          <p:nvPr/>
        </p:nvSpPr>
        <p:spPr>
          <a:xfrm>
            <a:off x="952500" y="1530220"/>
            <a:ext cx="41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Kesimpulan: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00513-B4E5-043B-5CE7-9BED05E8D931}"/>
              </a:ext>
            </a:extLst>
          </p:cNvPr>
          <p:cNvSpPr txBox="1"/>
          <p:nvPr/>
        </p:nvSpPr>
        <p:spPr>
          <a:xfrm>
            <a:off x="952500" y="2020849"/>
            <a:ext cx="1052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sangat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1000 tweets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320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0B15-EBD1-ED29-B93D-A4F149CB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17" y="2570559"/>
            <a:ext cx="10710765" cy="1716881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Terima</a:t>
            </a:r>
            <a:r>
              <a:rPr lang="en-US" sz="8800" dirty="0"/>
              <a:t> </a:t>
            </a:r>
            <a:r>
              <a:rPr lang="en-US" sz="8800" dirty="0" err="1"/>
              <a:t>kasih</a:t>
            </a:r>
            <a:endParaRPr lang="en-ID" sz="8800" dirty="0"/>
          </a:p>
        </p:txBody>
      </p:sp>
    </p:spTree>
    <p:extLst>
      <p:ext uri="{BB962C8B-B14F-4D97-AF65-F5344CB8AC3E}">
        <p14:creationId xmlns:p14="http://schemas.microsoft.com/office/powerpoint/2010/main" val="351488501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3EBDCD6-F3BE-4C06-B1A7-2EB7851E771F}">
  <we:reference id="e849ddb8-6bbd-4833-bd4b-59030099d63e" version="1.0.0.0" store="EXCatalog" storeType="EXCatalog"/>
  <we:alternateReferences>
    <we:reference id="WA200000113" version="1.0.0.0" store="id-ID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2460215-FAB3-4DA2-8A28-518CA45450D8}">
  <we:reference id="98d6c1cd-d2ea-4e59-b3d5-7612ea4978eb" version="3.0.0.1" store="EXCatalog" storeType="EXCatalog"/>
  <we:alternateReferences>
    <we:reference id="WA104380907" version="3.0.0.1" store="id-ID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AfterglowVTI</vt:lpstr>
      <vt:lpstr>Analisis sentimen</vt:lpstr>
      <vt:lpstr>Analisis Sentimen</vt:lpstr>
      <vt:lpstr>PowerPoint Presentation</vt:lpstr>
      <vt:lpstr>Analisis sentimen</vt:lpstr>
      <vt:lpstr>Analisis sentimen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</dc:title>
  <dc:creator>DIGRA MURTAZA IZHAM</dc:creator>
  <cp:lastModifiedBy>DIGRA MURTAZA IZHAM</cp:lastModifiedBy>
  <cp:revision>1</cp:revision>
  <dcterms:created xsi:type="dcterms:W3CDTF">2022-10-31T15:50:05Z</dcterms:created>
  <dcterms:modified xsi:type="dcterms:W3CDTF">2022-10-31T16:33:01Z</dcterms:modified>
</cp:coreProperties>
</file>