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Palatino Linotype"/>
      <p:regular r:id="rId23"/>
      <p:bold r:id="rId24"/>
      <p:italic r:id="rId25"/>
      <p:boldItalic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68954A7-CB93-4CCC-9EF0-7ADA41521317}">
  <a:tblStyle styleId="{968954A7-CB93-4CCC-9EF0-7ADA41521317}"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alatinoLinotype-bold.fntdata"/><Relationship Id="rId23" Type="http://schemas.openxmlformats.org/officeDocument/2006/relationships/font" Target="fonts/PalatinoLinotyp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latinoLinotype-boldItalic.fntdata"/><Relationship Id="rId25" Type="http://schemas.openxmlformats.org/officeDocument/2006/relationships/font" Target="fonts/PalatinoLinotype-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7" name="Shape 1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03" name="Shape 20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0" name="Shape 2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2" name="Shape 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99" name="Shape 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05" name="Shape 1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blipFill rotWithShape="1">
          <a:blip r:embed="rId2">
            <a:alphaModFix/>
          </a:blip>
          <a:stretch>
            <a:fillRect b="0" l="0" r="0" t="0"/>
          </a:stretch>
        </a:blipFill>
      </p:bgPr>
    </p:bg>
    <p:spTree>
      <p:nvGrpSpPr>
        <p:cNvPr id="11" name="Shape 11"/>
        <p:cNvGrpSpPr/>
        <p:nvPr/>
      </p:nvGrpSpPr>
      <p:grpSpPr>
        <a:xfrm>
          <a:off x="0" y="0"/>
          <a:ext cx="0" cy="0"/>
          <a:chOff x="0" y="0"/>
          <a:chExt cx="0" cy="0"/>
        </a:xfrm>
      </p:grpSpPr>
      <p:sp>
        <p:nvSpPr>
          <p:cNvPr id="12" name="Shape 12"/>
          <p:cNvSpPr txBox="1"/>
          <p:nvPr>
            <p:ph idx="10" type="dt"/>
          </p:nvPr>
        </p:nvSpPr>
        <p:spPr>
          <a:xfrm>
            <a:off x="6934417" y="6432551"/>
            <a:ext cx="1371900" cy="272999"/>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3" name="Shape 13"/>
          <p:cNvSpPr txBox="1"/>
          <p:nvPr>
            <p:ph idx="11" type="ftr"/>
          </p:nvPr>
        </p:nvSpPr>
        <p:spPr>
          <a:xfrm>
            <a:off x="1065490" y="6432551"/>
            <a:ext cx="5654699" cy="272999"/>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4" name="Shape 14"/>
          <p:cNvSpPr txBox="1"/>
          <p:nvPr>
            <p:ph idx="12" type="sldNum"/>
          </p:nvPr>
        </p:nvSpPr>
        <p:spPr>
          <a:xfrm>
            <a:off x="8535034" y="6432551"/>
            <a:ext cx="1219500" cy="272999"/>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15" name="Shape 15"/>
          <p:cNvSpPr txBox="1"/>
          <p:nvPr>
            <p:ph idx="1" type="subTitle"/>
          </p:nvPr>
        </p:nvSpPr>
        <p:spPr>
          <a:xfrm>
            <a:off x="1065489" y="3403600"/>
            <a:ext cx="5030400" cy="1397100"/>
          </a:xfrm>
          <a:prstGeom prst="rect">
            <a:avLst/>
          </a:prstGeom>
          <a:noFill/>
          <a:ln>
            <a:noFill/>
          </a:ln>
        </p:spPr>
        <p:txBody>
          <a:bodyPr anchorCtr="0" anchor="t" bIns="91425" lIns="91425" rIns="91425" tIns="91425"/>
          <a:lstStyle>
            <a:lvl1pPr indent="0" lvl="0" marL="0" marR="0" rtl="0" algn="l">
              <a:lnSpc>
                <a:spcPct val="90000"/>
              </a:lnSpc>
              <a:spcBef>
                <a:spcPts val="600"/>
              </a:spcBef>
              <a:buClr>
                <a:srgbClr val="595959"/>
              </a:buClr>
              <a:buFont typeface="Arial"/>
              <a:buNone/>
              <a:defRPr b="0" i="0" sz="2400" u="none" cap="none" strike="noStrike">
                <a:solidFill>
                  <a:schemeClr val="dk1"/>
                </a:solidFill>
                <a:latin typeface="Palatino Linotype"/>
                <a:ea typeface="Palatino Linotype"/>
                <a:cs typeface="Palatino Linotype"/>
                <a:sym typeface="Palatino Linotype"/>
              </a:defRPr>
            </a:lvl1pPr>
            <a:lvl2pPr indent="0" lvl="1" marL="457200" marR="0" rtl="0" algn="ctr">
              <a:lnSpc>
                <a:spcPct val="90000"/>
              </a:lnSpc>
              <a:spcBef>
                <a:spcPts val="1000"/>
              </a:spcBef>
              <a:buClr>
                <a:srgbClr val="595959"/>
              </a:buClr>
              <a:buFont typeface="Arial"/>
              <a:buNone/>
              <a:defRPr b="0" i="0" sz="1800" u="none" cap="none" strike="noStrike">
                <a:solidFill>
                  <a:srgbClr val="888888"/>
                </a:solidFill>
                <a:latin typeface="Palatino Linotype"/>
                <a:ea typeface="Palatino Linotype"/>
                <a:cs typeface="Palatino Linotype"/>
                <a:sym typeface="Palatino Linotype"/>
              </a:defRPr>
            </a:lvl2pPr>
            <a:lvl3pPr indent="0" lvl="2" marL="914400" marR="0" rtl="0" algn="ctr">
              <a:lnSpc>
                <a:spcPct val="90000"/>
              </a:lnSpc>
              <a:spcBef>
                <a:spcPts val="600"/>
              </a:spcBef>
              <a:buClr>
                <a:srgbClr val="595959"/>
              </a:buClr>
              <a:buFont typeface="Arial"/>
              <a:buNone/>
              <a:defRPr b="0" i="0" sz="1600" u="none" cap="none" strike="noStrike">
                <a:solidFill>
                  <a:srgbClr val="888888"/>
                </a:solidFill>
                <a:latin typeface="Palatino Linotype"/>
                <a:ea typeface="Palatino Linotype"/>
                <a:cs typeface="Palatino Linotype"/>
                <a:sym typeface="Palatino Linotype"/>
              </a:defRPr>
            </a:lvl3pPr>
            <a:lvl4pPr indent="0" lvl="3" marL="1371600" marR="0" rtl="0" algn="ctr">
              <a:lnSpc>
                <a:spcPct val="90000"/>
              </a:lnSpc>
              <a:spcBef>
                <a:spcPts val="600"/>
              </a:spcBef>
              <a:buClr>
                <a:srgbClr val="595959"/>
              </a:buClr>
              <a:buFont typeface="Arial"/>
              <a:buNone/>
              <a:defRPr b="0" i="0" sz="1400" u="none" cap="none" strike="noStrike">
                <a:solidFill>
                  <a:srgbClr val="888888"/>
                </a:solidFill>
                <a:latin typeface="Palatino Linotype"/>
                <a:ea typeface="Palatino Linotype"/>
                <a:cs typeface="Palatino Linotype"/>
                <a:sym typeface="Palatino Linotype"/>
              </a:defRPr>
            </a:lvl4pPr>
            <a:lvl5pPr indent="0" lvl="4" marL="1828800" marR="0" rtl="0" algn="ctr">
              <a:lnSpc>
                <a:spcPct val="90000"/>
              </a:lnSpc>
              <a:spcBef>
                <a:spcPts val="600"/>
              </a:spcBef>
              <a:buClr>
                <a:srgbClr val="595959"/>
              </a:buClr>
              <a:buFont typeface="Arial"/>
              <a:buNone/>
              <a:defRPr b="0" i="0" sz="1400" u="none" cap="none" strike="noStrike">
                <a:solidFill>
                  <a:srgbClr val="888888"/>
                </a:solidFill>
                <a:latin typeface="Palatino Linotype"/>
                <a:ea typeface="Palatino Linotype"/>
                <a:cs typeface="Palatino Linotype"/>
                <a:sym typeface="Palatino Linotype"/>
              </a:defRPr>
            </a:lvl5pPr>
            <a:lvl6pPr indent="0" lvl="5" marL="2286000" marR="0" rtl="0" algn="ctr">
              <a:spcBef>
                <a:spcPts val="600"/>
              </a:spcBef>
              <a:buClr>
                <a:srgbClr val="888888"/>
              </a:buClr>
              <a:buFont typeface="Arial"/>
              <a:buNone/>
              <a:defRPr b="0" i="0" sz="1400" u="none" cap="none" strike="noStrike">
                <a:solidFill>
                  <a:srgbClr val="888888"/>
                </a:solidFill>
                <a:latin typeface="Palatino Linotype"/>
                <a:ea typeface="Palatino Linotype"/>
                <a:cs typeface="Palatino Linotype"/>
                <a:sym typeface="Palatino Linotype"/>
              </a:defRPr>
            </a:lvl6pPr>
            <a:lvl7pPr indent="0" lvl="6" marL="2743200" marR="0" rtl="0" algn="ctr">
              <a:spcBef>
                <a:spcPts val="600"/>
              </a:spcBef>
              <a:buClr>
                <a:srgbClr val="888888"/>
              </a:buClr>
              <a:buFont typeface="Arial"/>
              <a:buNone/>
              <a:defRPr b="0" i="0" sz="1400" u="none" cap="none" strike="noStrike">
                <a:solidFill>
                  <a:srgbClr val="888888"/>
                </a:solidFill>
                <a:latin typeface="Palatino Linotype"/>
                <a:ea typeface="Palatino Linotype"/>
                <a:cs typeface="Palatino Linotype"/>
                <a:sym typeface="Palatino Linotype"/>
              </a:defRPr>
            </a:lvl7pPr>
            <a:lvl8pPr indent="0" lvl="7" marL="3200400" marR="0" rtl="0" algn="ctr">
              <a:spcBef>
                <a:spcPts val="600"/>
              </a:spcBef>
              <a:buClr>
                <a:srgbClr val="888888"/>
              </a:buClr>
              <a:buFont typeface="Arial"/>
              <a:buNone/>
              <a:defRPr b="0" i="0" sz="1400" u="none" cap="none" strike="noStrike">
                <a:solidFill>
                  <a:srgbClr val="888888"/>
                </a:solidFill>
                <a:latin typeface="Palatino Linotype"/>
                <a:ea typeface="Palatino Linotype"/>
                <a:cs typeface="Palatino Linotype"/>
                <a:sym typeface="Palatino Linotype"/>
              </a:defRPr>
            </a:lvl8pPr>
            <a:lvl9pPr indent="0" lvl="8" marL="3657600" marR="0" rtl="0" algn="ctr">
              <a:spcBef>
                <a:spcPts val="600"/>
              </a:spcBef>
              <a:buClr>
                <a:srgbClr val="888888"/>
              </a:buClr>
              <a:buFont typeface="Arial"/>
              <a:buNone/>
              <a:defRPr b="0" i="0" sz="1400" u="none" cap="none" strike="noStrike">
                <a:solidFill>
                  <a:srgbClr val="888888"/>
                </a:solidFill>
                <a:latin typeface="Palatino Linotype"/>
                <a:ea typeface="Palatino Linotype"/>
                <a:cs typeface="Palatino Linotype"/>
                <a:sym typeface="Palatino Linotype"/>
              </a:defRPr>
            </a:lvl9pPr>
          </a:lstStyle>
          <a:p/>
        </p:txBody>
      </p:sp>
      <p:sp>
        <p:nvSpPr>
          <p:cNvPr id="16" name="Shape 16"/>
          <p:cNvSpPr txBox="1"/>
          <p:nvPr>
            <p:ph type="ctrTitle"/>
          </p:nvPr>
        </p:nvSpPr>
        <p:spPr>
          <a:xfrm>
            <a:off x="1065491" y="533400"/>
            <a:ext cx="5030400" cy="25146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40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5" name="Shape 65"/>
        <p:cNvGrpSpPr/>
        <p:nvPr/>
      </p:nvGrpSpPr>
      <p:grpSpPr>
        <a:xfrm>
          <a:off x="0" y="0"/>
          <a:ext cx="0" cy="0"/>
          <a:chOff x="0" y="0"/>
          <a:chExt cx="0" cy="0"/>
        </a:xfrm>
      </p:grpSpPr>
      <p:sp>
        <p:nvSpPr>
          <p:cNvPr id="66" name="Shape 66"/>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67" name="Shape 67"/>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68" name="Shape 68"/>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69" name="Shape 69"/>
          <p:cNvSpPr txBox="1"/>
          <p:nvPr>
            <p:ph idx="1" type="body"/>
          </p:nvPr>
        </p:nvSpPr>
        <p:spPr>
          <a:xfrm rot="5400000">
            <a:off x="3314453" y="-420300"/>
            <a:ext cx="4191000" cy="8689200"/>
          </a:xfrm>
          <a:prstGeom prst="rect">
            <a:avLst/>
          </a:prstGeom>
          <a:noFill/>
          <a:ln>
            <a:noFill/>
          </a:ln>
        </p:spPr>
        <p:txBody>
          <a:bodyPr anchorCtr="0" anchor="t" bIns="91425" lIns="91425" rIns="91425" tIns="91425"/>
          <a:lstStyle>
            <a:lvl1pPr indent="-134620" lvl="0" marL="274320" marR="0" rtl="0" algn="l">
              <a:lnSpc>
                <a:spcPct val="90000"/>
              </a:lnSpc>
              <a:spcBef>
                <a:spcPts val="1800"/>
              </a:spcBef>
              <a:buClr>
                <a:srgbClr val="595959"/>
              </a:buClr>
              <a:buSzPct val="800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147319" lvl="1" marL="594360" marR="0" rtl="0" algn="l">
              <a:lnSpc>
                <a:spcPct val="90000"/>
              </a:lnSpc>
              <a:spcBef>
                <a:spcPts val="1000"/>
              </a:spcBef>
              <a:buClr>
                <a:srgbClr val="595959"/>
              </a:buClr>
              <a:buSzPct val="79999"/>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111759" lvl="2" marL="777240" marR="0" rtl="0" algn="l">
              <a:lnSpc>
                <a:spcPct val="90000"/>
              </a:lnSpc>
              <a:spcBef>
                <a:spcPts val="600"/>
              </a:spcBef>
              <a:buClr>
                <a:srgbClr val="595959"/>
              </a:buClr>
              <a:buSzPct val="8000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114300" lvl="3" marL="96012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73660" lvl="4" marL="109728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71119" lvl="5" marL="123444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68580" lvl="6" marL="137160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66040" lvl="7" marL="150876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76200" lvl="8" marL="164592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70" name="Shape 70"/>
          <p:cNvSpPr txBox="1"/>
          <p:nvPr>
            <p:ph type="title"/>
          </p:nvPr>
        </p:nvSpPr>
        <p:spPr>
          <a:xfrm>
            <a:off x="1065489" y="533400"/>
            <a:ext cx="8689200" cy="10668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36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1" name="Shape 71"/>
        <p:cNvGrpSpPr/>
        <p:nvPr/>
      </p:nvGrpSpPr>
      <p:grpSpPr>
        <a:xfrm>
          <a:off x="0" y="0"/>
          <a:ext cx="0" cy="0"/>
          <a:chOff x="0" y="0"/>
          <a:chExt cx="0" cy="0"/>
        </a:xfrm>
      </p:grpSpPr>
      <p:sp>
        <p:nvSpPr>
          <p:cNvPr id="72" name="Shape 72"/>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73" name="Shape 73"/>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74" name="Shape 74"/>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75" name="Shape 75"/>
          <p:cNvSpPr txBox="1"/>
          <p:nvPr>
            <p:ph idx="1" type="body"/>
          </p:nvPr>
        </p:nvSpPr>
        <p:spPr>
          <a:xfrm rot="5400000">
            <a:off x="2057134" y="-458100"/>
            <a:ext cx="5486400" cy="7469400"/>
          </a:xfrm>
          <a:prstGeom prst="rect">
            <a:avLst/>
          </a:prstGeom>
          <a:noFill/>
          <a:ln>
            <a:noFill/>
          </a:ln>
        </p:spPr>
        <p:txBody>
          <a:bodyPr anchorCtr="0" anchor="t" bIns="91425" lIns="91425" rIns="91425" tIns="91425"/>
          <a:lstStyle>
            <a:lvl1pPr indent="-134620" lvl="0" marL="274320" marR="0" rtl="0" algn="l">
              <a:lnSpc>
                <a:spcPct val="90000"/>
              </a:lnSpc>
              <a:spcBef>
                <a:spcPts val="1800"/>
              </a:spcBef>
              <a:buClr>
                <a:srgbClr val="595959"/>
              </a:buClr>
              <a:buSzPct val="800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147319" lvl="1" marL="594360" marR="0" rtl="0" algn="l">
              <a:lnSpc>
                <a:spcPct val="90000"/>
              </a:lnSpc>
              <a:spcBef>
                <a:spcPts val="1000"/>
              </a:spcBef>
              <a:buClr>
                <a:srgbClr val="595959"/>
              </a:buClr>
              <a:buSzPct val="79999"/>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111759" lvl="2" marL="777240" marR="0" rtl="0" algn="l">
              <a:lnSpc>
                <a:spcPct val="90000"/>
              </a:lnSpc>
              <a:spcBef>
                <a:spcPts val="600"/>
              </a:spcBef>
              <a:buClr>
                <a:srgbClr val="595959"/>
              </a:buClr>
              <a:buSzPct val="8000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114300" lvl="3" marL="96012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73660" lvl="4" marL="109728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71119" lvl="5" marL="123444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68580" lvl="6" marL="137160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66040" lvl="7" marL="150876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76200" lvl="8" marL="164592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76" name="Shape 76"/>
          <p:cNvSpPr txBox="1"/>
          <p:nvPr>
            <p:ph type="title"/>
          </p:nvPr>
        </p:nvSpPr>
        <p:spPr>
          <a:xfrm rot="5400000">
            <a:off x="7201910" y="2095200"/>
            <a:ext cx="5486400" cy="23628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36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77" name="Shape 77"/>
        <p:cNvGrpSpPr/>
        <p:nvPr/>
      </p:nvGrpSpPr>
      <p:grpSpPr>
        <a:xfrm>
          <a:off x="0" y="0"/>
          <a:ext cx="0" cy="0"/>
          <a:chOff x="0" y="0"/>
          <a:chExt cx="0" cy="0"/>
        </a:xfrm>
      </p:grpSpPr>
      <p:sp>
        <p:nvSpPr>
          <p:cNvPr id="78" name="Shape 78"/>
          <p:cNvSpPr txBox="1"/>
          <p:nvPr>
            <p:ph type="ctrTitle"/>
          </p:nvPr>
        </p:nvSpPr>
        <p:spPr>
          <a:xfrm>
            <a:off x="1524000" y="1122362"/>
            <a:ext cx="9144000" cy="23877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dk1"/>
              </a:buClr>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9" name="Shape 79"/>
          <p:cNvSpPr txBox="1"/>
          <p:nvPr>
            <p:ph idx="1" type="subTitle"/>
          </p:nvPr>
        </p:nvSpPr>
        <p:spPr>
          <a:xfrm>
            <a:off x="1524000" y="3602037"/>
            <a:ext cx="9144000" cy="1655700"/>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dk1"/>
              </a:buClr>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838200" y="6356350"/>
            <a:ext cx="2743200" cy="3651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4038600" y="6356350"/>
            <a:ext cx="4114800" cy="365100"/>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8610600" y="6356350"/>
            <a:ext cx="27432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 name="Shape 17"/>
        <p:cNvGrpSpPr/>
        <p:nvPr/>
      </p:nvGrpSpPr>
      <p:grpSpPr>
        <a:xfrm>
          <a:off x="0" y="0"/>
          <a:ext cx="0" cy="0"/>
          <a:chOff x="0" y="0"/>
          <a:chExt cx="0" cy="0"/>
        </a:xfrm>
      </p:grpSpPr>
      <p:sp>
        <p:nvSpPr>
          <p:cNvPr id="18" name="Shape 18"/>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9" name="Shape 19"/>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20" name="Shape 20"/>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21" name="Shape 21"/>
          <p:cNvSpPr txBox="1"/>
          <p:nvPr>
            <p:ph idx="1" type="body"/>
          </p:nvPr>
        </p:nvSpPr>
        <p:spPr>
          <a:xfrm>
            <a:off x="1065489" y="1828800"/>
            <a:ext cx="8689200" cy="4191000"/>
          </a:xfrm>
          <a:prstGeom prst="rect">
            <a:avLst/>
          </a:prstGeom>
          <a:noFill/>
          <a:ln>
            <a:noFill/>
          </a:ln>
        </p:spPr>
        <p:txBody>
          <a:bodyPr anchorCtr="0" anchor="t" bIns="91425" lIns="91425" rIns="91425" tIns="91425"/>
          <a:lstStyle>
            <a:lvl1pPr indent="-134620" lvl="0" marL="274320" marR="0" rtl="0" algn="l">
              <a:lnSpc>
                <a:spcPct val="90000"/>
              </a:lnSpc>
              <a:spcBef>
                <a:spcPts val="1800"/>
              </a:spcBef>
              <a:buClr>
                <a:srgbClr val="595959"/>
              </a:buClr>
              <a:buSzPct val="800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147319" lvl="1" marL="594360" marR="0" rtl="0" algn="l">
              <a:lnSpc>
                <a:spcPct val="90000"/>
              </a:lnSpc>
              <a:spcBef>
                <a:spcPts val="1000"/>
              </a:spcBef>
              <a:buClr>
                <a:srgbClr val="595959"/>
              </a:buClr>
              <a:buSzPct val="79999"/>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111759" lvl="2" marL="777240" marR="0" rtl="0" algn="l">
              <a:lnSpc>
                <a:spcPct val="90000"/>
              </a:lnSpc>
              <a:spcBef>
                <a:spcPts val="600"/>
              </a:spcBef>
              <a:buClr>
                <a:srgbClr val="595959"/>
              </a:buClr>
              <a:buSzPct val="8000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114300" lvl="3" marL="96012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73660" lvl="4" marL="109728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71119" lvl="5" marL="123444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68580" lvl="6" marL="137160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66040" lvl="7" marL="150876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76200" lvl="8" marL="164592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22" name="Shape 22"/>
          <p:cNvSpPr txBox="1"/>
          <p:nvPr>
            <p:ph type="title"/>
          </p:nvPr>
        </p:nvSpPr>
        <p:spPr>
          <a:xfrm>
            <a:off x="1065489" y="533400"/>
            <a:ext cx="8689200" cy="10668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36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3" name="Shape 23"/>
        <p:cNvGrpSpPr/>
        <p:nvPr/>
      </p:nvGrpSpPr>
      <p:grpSpPr>
        <a:xfrm>
          <a:off x="0" y="0"/>
          <a:ext cx="0" cy="0"/>
          <a:chOff x="0" y="0"/>
          <a:chExt cx="0" cy="0"/>
        </a:xfrm>
      </p:grpSpPr>
      <p:sp>
        <p:nvSpPr>
          <p:cNvPr id="24" name="Shape 24"/>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25" name="Shape 25"/>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26" name="Shape 26"/>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27" name="Shape 27"/>
          <p:cNvSpPr txBox="1"/>
          <p:nvPr>
            <p:ph idx="1" type="body"/>
          </p:nvPr>
        </p:nvSpPr>
        <p:spPr>
          <a:xfrm>
            <a:off x="1065491" y="3124200"/>
            <a:ext cx="8689200" cy="1371600"/>
          </a:xfrm>
          <a:prstGeom prst="rect">
            <a:avLst/>
          </a:prstGeom>
          <a:noFill/>
          <a:ln>
            <a:noFill/>
          </a:ln>
        </p:spPr>
        <p:txBody>
          <a:bodyPr anchorCtr="0" anchor="t" bIns="91425" lIns="91425" rIns="91425" tIns="91425"/>
          <a:lstStyle>
            <a:lvl1pPr indent="0" lvl="0" marL="0" marR="0" rtl="0" algn="l">
              <a:lnSpc>
                <a:spcPct val="90000"/>
              </a:lnSpc>
              <a:spcBef>
                <a:spcPts val="600"/>
              </a:spcBef>
              <a:buClr>
                <a:srgbClr val="595959"/>
              </a:buClr>
              <a:buFont typeface="Arial"/>
              <a:buNone/>
              <a:defRPr b="0" i="0" sz="2400" u="none" cap="none" strike="noStrike">
                <a:solidFill>
                  <a:srgbClr val="595959"/>
                </a:solidFill>
                <a:latin typeface="Palatino Linotype"/>
                <a:ea typeface="Palatino Linotype"/>
                <a:cs typeface="Palatino Linotype"/>
                <a:sym typeface="Palatino Linotype"/>
              </a:defRPr>
            </a:lvl1pPr>
            <a:lvl2pPr indent="0" lvl="1" marL="457200" marR="0" rtl="0" algn="l">
              <a:lnSpc>
                <a:spcPct val="90000"/>
              </a:lnSpc>
              <a:spcBef>
                <a:spcPts val="1000"/>
              </a:spcBef>
              <a:buClr>
                <a:srgbClr val="595959"/>
              </a:buClr>
              <a:buFont typeface="Arial"/>
              <a:buNone/>
              <a:defRPr b="0" i="0" sz="1800" u="none" cap="none" strike="noStrike">
                <a:solidFill>
                  <a:srgbClr val="888888"/>
                </a:solidFill>
                <a:latin typeface="Palatino Linotype"/>
                <a:ea typeface="Palatino Linotype"/>
                <a:cs typeface="Palatino Linotype"/>
                <a:sym typeface="Palatino Linotype"/>
              </a:defRPr>
            </a:lvl2pPr>
            <a:lvl3pPr indent="0" lvl="2" marL="914400" marR="0" rtl="0" algn="l">
              <a:lnSpc>
                <a:spcPct val="90000"/>
              </a:lnSpc>
              <a:spcBef>
                <a:spcPts val="600"/>
              </a:spcBef>
              <a:buClr>
                <a:srgbClr val="595959"/>
              </a:buClr>
              <a:buFont typeface="Arial"/>
              <a:buNone/>
              <a:defRPr b="0" i="0" sz="1600" u="none" cap="none" strike="noStrike">
                <a:solidFill>
                  <a:srgbClr val="888888"/>
                </a:solidFill>
                <a:latin typeface="Palatino Linotype"/>
                <a:ea typeface="Palatino Linotype"/>
                <a:cs typeface="Palatino Linotype"/>
                <a:sym typeface="Palatino Linotype"/>
              </a:defRPr>
            </a:lvl3pPr>
            <a:lvl4pPr indent="0" lvl="3" marL="1371600" marR="0" rtl="0" algn="l">
              <a:lnSpc>
                <a:spcPct val="90000"/>
              </a:lnSpc>
              <a:spcBef>
                <a:spcPts val="600"/>
              </a:spcBef>
              <a:buClr>
                <a:srgbClr val="595959"/>
              </a:buClr>
              <a:buFont typeface="Arial"/>
              <a:buNone/>
              <a:defRPr b="0" i="0" sz="1400" u="none" cap="none" strike="noStrike">
                <a:solidFill>
                  <a:srgbClr val="888888"/>
                </a:solidFill>
                <a:latin typeface="Palatino Linotype"/>
                <a:ea typeface="Palatino Linotype"/>
                <a:cs typeface="Palatino Linotype"/>
                <a:sym typeface="Palatino Linotype"/>
              </a:defRPr>
            </a:lvl4pPr>
            <a:lvl5pPr indent="0" lvl="4" marL="1828800" marR="0" rtl="0" algn="l">
              <a:lnSpc>
                <a:spcPct val="90000"/>
              </a:lnSpc>
              <a:spcBef>
                <a:spcPts val="600"/>
              </a:spcBef>
              <a:buClr>
                <a:srgbClr val="595959"/>
              </a:buClr>
              <a:buFont typeface="Arial"/>
              <a:buNone/>
              <a:defRPr b="0" i="0" sz="1400" u="none" cap="none" strike="noStrike">
                <a:solidFill>
                  <a:srgbClr val="888888"/>
                </a:solidFill>
                <a:latin typeface="Palatino Linotype"/>
                <a:ea typeface="Palatino Linotype"/>
                <a:cs typeface="Palatino Linotype"/>
                <a:sym typeface="Palatino Linotype"/>
              </a:defRPr>
            </a:lvl5pPr>
            <a:lvl6pPr indent="0" lvl="5" marL="2286000" marR="0" rtl="0" algn="l">
              <a:spcBef>
                <a:spcPts val="600"/>
              </a:spcBef>
              <a:buClr>
                <a:srgbClr val="888888"/>
              </a:buClr>
              <a:buFont typeface="Arial"/>
              <a:buNone/>
              <a:defRPr b="0" i="0" sz="1400" u="none" cap="none" strike="noStrike">
                <a:solidFill>
                  <a:srgbClr val="888888"/>
                </a:solidFill>
                <a:latin typeface="Palatino Linotype"/>
                <a:ea typeface="Palatino Linotype"/>
                <a:cs typeface="Palatino Linotype"/>
                <a:sym typeface="Palatino Linotype"/>
              </a:defRPr>
            </a:lvl6pPr>
            <a:lvl7pPr indent="0" lvl="6" marL="2743200" marR="0" rtl="0" algn="l">
              <a:spcBef>
                <a:spcPts val="600"/>
              </a:spcBef>
              <a:buClr>
                <a:srgbClr val="888888"/>
              </a:buClr>
              <a:buFont typeface="Arial"/>
              <a:buNone/>
              <a:defRPr b="0" i="0" sz="1400" u="none" cap="none" strike="noStrike">
                <a:solidFill>
                  <a:srgbClr val="888888"/>
                </a:solidFill>
                <a:latin typeface="Palatino Linotype"/>
                <a:ea typeface="Palatino Linotype"/>
                <a:cs typeface="Palatino Linotype"/>
                <a:sym typeface="Palatino Linotype"/>
              </a:defRPr>
            </a:lvl7pPr>
            <a:lvl8pPr indent="0" lvl="7" marL="3200400" marR="0" rtl="0" algn="l">
              <a:spcBef>
                <a:spcPts val="600"/>
              </a:spcBef>
              <a:buClr>
                <a:srgbClr val="888888"/>
              </a:buClr>
              <a:buFont typeface="Arial"/>
              <a:buNone/>
              <a:defRPr b="0" i="0" sz="1400" u="none" cap="none" strike="noStrike">
                <a:solidFill>
                  <a:srgbClr val="888888"/>
                </a:solidFill>
                <a:latin typeface="Palatino Linotype"/>
                <a:ea typeface="Palatino Linotype"/>
                <a:cs typeface="Palatino Linotype"/>
                <a:sym typeface="Palatino Linotype"/>
              </a:defRPr>
            </a:lvl8pPr>
            <a:lvl9pPr indent="0" lvl="8" marL="3657600" marR="0" rtl="0" algn="l">
              <a:spcBef>
                <a:spcPts val="600"/>
              </a:spcBef>
              <a:buClr>
                <a:srgbClr val="888888"/>
              </a:buClr>
              <a:buFont typeface="Arial"/>
              <a:buNone/>
              <a:defRPr b="0" i="0" sz="1400" u="none" cap="none" strike="noStrike">
                <a:solidFill>
                  <a:srgbClr val="888888"/>
                </a:solidFill>
                <a:latin typeface="Palatino Linotype"/>
                <a:ea typeface="Palatino Linotype"/>
                <a:cs typeface="Palatino Linotype"/>
                <a:sym typeface="Palatino Linotype"/>
              </a:defRPr>
            </a:lvl9pPr>
          </a:lstStyle>
          <a:p/>
        </p:txBody>
      </p:sp>
      <p:sp>
        <p:nvSpPr>
          <p:cNvPr id="28" name="Shape 28"/>
          <p:cNvSpPr txBox="1"/>
          <p:nvPr>
            <p:ph type="title"/>
          </p:nvPr>
        </p:nvSpPr>
        <p:spPr>
          <a:xfrm>
            <a:off x="1065491" y="533400"/>
            <a:ext cx="8689200" cy="22860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54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9" name="Shape 29"/>
        <p:cNvGrpSpPr/>
        <p:nvPr/>
      </p:nvGrpSpPr>
      <p:grpSpPr>
        <a:xfrm>
          <a:off x="0" y="0"/>
          <a:ext cx="0" cy="0"/>
          <a:chOff x="0" y="0"/>
          <a:chExt cx="0" cy="0"/>
        </a:xfrm>
      </p:grpSpPr>
      <p:sp>
        <p:nvSpPr>
          <p:cNvPr id="30" name="Shape 30"/>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31" name="Shape 31"/>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32" name="Shape 32"/>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33" name="Shape 33"/>
          <p:cNvSpPr txBox="1"/>
          <p:nvPr>
            <p:ph idx="1" type="body"/>
          </p:nvPr>
        </p:nvSpPr>
        <p:spPr>
          <a:xfrm>
            <a:off x="5466021" y="1828800"/>
            <a:ext cx="4253099" cy="4191000"/>
          </a:xfrm>
          <a:prstGeom prst="rect">
            <a:avLst/>
          </a:prstGeom>
          <a:noFill/>
          <a:ln>
            <a:noFill/>
          </a:ln>
        </p:spPr>
        <p:txBody>
          <a:bodyPr anchorCtr="0" anchor="t" bIns="91425" lIns="91425" rIns="91425" tIns="91425"/>
          <a:lstStyle>
            <a:lvl1pPr indent="-134620" lvl="0" marL="274320" marR="0" rtl="0" algn="l">
              <a:lnSpc>
                <a:spcPct val="90000"/>
              </a:lnSpc>
              <a:spcBef>
                <a:spcPts val="1800"/>
              </a:spcBef>
              <a:buClr>
                <a:srgbClr val="595959"/>
              </a:buClr>
              <a:buSzPct val="800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147319" lvl="1" marL="594360" marR="0" rtl="0" algn="l">
              <a:lnSpc>
                <a:spcPct val="90000"/>
              </a:lnSpc>
              <a:spcBef>
                <a:spcPts val="1000"/>
              </a:spcBef>
              <a:buClr>
                <a:srgbClr val="595959"/>
              </a:buClr>
              <a:buSzPct val="79999"/>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111759" lvl="2" marL="777240" marR="0" rtl="0" algn="l">
              <a:lnSpc>
                <a:spcPct val="90000"/>
              </a:lnSpc>
              <a:spcBef>
                <a:spcPts val="600"/>
              </a:spcBef>
              <a:buClr>
                <a:srgbClr val="595959"/>
              </a:buClr>
              <a:buSzPct val="8000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114300" lvl="3" marL="96012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73660" lvl="4" marL="109728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71119" lvl="5" marL="123444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68580" lvl="6" marL="137160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66040" lvl="7" marL="150876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76200" lvl="8" marL="164592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34" name="Shape 34"/>
          <p:cNvSpPr txBox="1"/>
          <p:nvPr>
            <p:ph idx="2" type="body"/>
          </p:nvPr>
        </p:nvSpPr>
        <p:spPr>
          <a:xfrm>
            <a:off x="1065489" y="1828800"/>
            <a:ext cx="4253100" cy="4191000"/>
          </a:xfrm>
          <a:prstGeom prst="rect">
            <a:avLst/>
          </a:prstGeom>
          <a:noFill/>
          <a:ln>
            <a:noFill/>
          </a:ln>
        </p:spPr>
        <p:txBody>
          <a:bodyPr anchorCtr="0" anchor="t" bIns="91425" lIns="91425" rIns="91425" tIns="91425"/>
          <a:lstStyle>
            <a:lvl1pPr indent="-134620" lvl="0" marL="274320" marR="0" rtl="0" algn="l">
              <a:lnSpc>
                <a:spcPct val="90000"/>
              </a:lnSpc>
              <a:spcBef>
                <a:spcPts val="1800"/>
              </a:spcBef>
              <a:buClr>
                <a:srgbClr val="595959"/>
              </a:buClr>
              <a:buSzPct val="800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147319" lvl="1" marL="594360" marR="0" rtl="0" algn="l">
              <a:lnSpc>
                <a:spcPct val="90000"/>
              </a:lnSpc>
              <a:spcBef>
                <a:spcPts val="1000"/>
              </a:spcBef>
              <a:buClr>
                <a:srgbClr val="595959"/>
              </a:buClr>
              <a:buSzPct val="79999"/>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111759" lvl="2" marL="777240" marR="0" rtl="0" algn="l">
              <a:lnSpc>
                <a:spcPct val="90000"/>
              </a:lnSpc>
              <a:spcBef>
                <a:spcPts val="600"/>
              </a:spcBef>
              <a:buClr>
                <a:srgbClr val="595959"/>
              </a:buClr>
              <a:buSzPct val="8000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114300" lvl="3" marL="96012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73660" lvl="4" marL="109728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71119" lvl="5" marL="123444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68580" lvl="6" marL="137160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66040" lvl="7" marL="150876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76200" lvl="8" marL="164592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35" name="Shape 35"/>
          <p:cNvSpPr txBox="1"/>
          <p:nvPr>
            <p:ph type="title"/>
          </p:nvPr>
        </p:nvSpPr>
        <p:spPr>
          <a:xfrm>
            <a:off x="1065489" y="533400"/>
            <a:ext cx="8689200" cy="10668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36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6" name="Shape 36"/>
        <p:cNvGrpSpPr/>
        <p:nvPr/>
      </p:nvGrpSpPr>
      <p:grpSpPr>
        <a:xfrm>
          <a:off x="0" y="0"/>
          <a:ext cx="0" cy="0"/>
          <a:chOff x="0" y="0"/>
          <a:chExt cx="0" cy="0"/>
        </a:xfrm>
      </p:grpSpPr>
      <p:sp>
        <p:nvSpPr>
          <p:cNvPr id="37" name="Shape 37"/>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38" name="Shape 38"/>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39" name="Shape 39"/>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40" name="Shape 40"/>
          <p:cNvSpPr txBox="1"/>
          <p:nvPr>
            <p:ph idx="1" type="body"/>
          </p:nvPr>
        </p:nvSpPr>
        <p:spPr>
          <a:xfrm>
            <a:off x="5501485" y="2590800"/>
            <a:ext cx="4253099" cy="3429000"/>
          </a:xfrm>
          <a:prstGeom prst="rect">
            <a:avLst/>
          </a:prstGeom>
          <a:noFill/>
          <a:ln>
            <a:noFill/>
          </a:ln>
        </p:spPr>
        <p:txBody>
          <a:bodyPr anchorCtr="0" anchor="t" bIns="91425" lIns="91425" rIns="91425" tIns="91425"/>
          <a:lstStyle>
            <a:lvl1pPr indent="-134620" lvl="0" marL="274320" marR="0" rtl="0" algn="l">
              <a:lnSpc>
                <a:spcPct val="90000"/>
              </a:lnSpc>
              <a:spcBef>
                <a:spcPts val="1800"/>
              </a:spcBef>
              <a:buClr>
                <a:srgbClr val="595959"/>
              </a:buClr>
              <a:buSzPct val="800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147319" lvl="1" marL="594360" marR="0" rtl="0" algn="l">
              <a:lnSpc>
                <a:spcPct val="90000"/>
              </a:lnSpc>
              <a:spcBef>
                <a:spcPts val="1000"/>
              </a:spcBef>
              <a:buClr>
                <a:srgbClr val="595959"/>
              </a:buClr>
              <a:buSzPct val="79999"/>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111759" lvl="2" marL="777240" marR="0" rtl="0" algn="l">
              <a:lnSpc>
                <a:spcPct val="90000"/>
              </a:lnSpc>
              <a:spcBef>
                <a:spcPts val="600"/>
              </a:spcBef>
              <a:buClr>
                <a:srgbClr val="595959"/>
              </a:buClr>
              <a:buSzPct val="8000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114300" lvl="3" marL="96012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73660" lvl="4" marL="109728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71119" lvl="5" marL="123444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68580" lvl="6" marL="137160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66040" lvl="7" marL="150876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76200" lvl="8" marL="164592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41" name="Shape 41"/>
          <p:cNvSpPr txBox="1"/>
          <p:nvPr>
            <p:ph idx="2" type="body"/>
          </p:nvPr>
        </p:nvSpPr>
        <p:spPr>
          <a:xfrm>
            <a:off x="5501485" y="1828799"/>
            <a:ext cx="4253099" cy="685800"/>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595959"/>
              </a:buClr>
              <a:buFont typeface="Arial"/>
              <a:buNone/>
              <a:defRPr b="0" i="0" sz="2000" u="none" cap="none" strike="noStrike">
                <a:solidFill>
                  <a:schemeClr val="dk1"/>
                </a:solidFill>
                <a:latin typeface="Palatino Linotype"/>
                <a:ea typeface="Palatino Linotype"/>
                <a:cs typeface="Palatino Linotype"/>
                <a:sym typeface="Palatino Linotype"/>
              </a:defRPr>
            </a:lvl1pPr>
            <a:lvl2pPr indent="0" lvl="1" marL="457200" marR="0" rtl="0" algn="l">
              <a:lnSpc>
                <a:spcPct val="90000"/>
              </a:lnSpc>
              <a:spcBef>
                <a:spcPts val="1000"/>
              </a:spcBef>
              <a:buClr>
                <a:srgbClr val="595959"/>
              </a:buClr>
              <a:buFont typeface="Arial"/>
              <a:buNone/>
              <a:defRPr b="1" i="0" sz="2000" u="none" cap="none" strike="noStrike">
                <a:solidFill>
                  <a:schemeClr val="dk1"/>
                </a:solidFill>
                <a:latin typeface="Palatino Linotype"/>
                <a:ea typeface="Palatino Linotype"/>
                <a:cs typeface="Palatino Linotype"/>
                <a:sym typeface="Palatino Linotype"/>
              </a:defRPr>
            </a:lvl2pPr>
            <a:lvl3pPr indent="0" lvl="2" marL="914400" marR="0" rtl="0" algn="l">
              <a:lnSpc>
                <a:spcPct val="90000"/>
              </a:lnSpc>
              <a:spcBef>
                <a:spcPts val="600"/>
              </a:spcBef>
              <a:buClr>
                <a:srgbClr val="595959"/>
              </a:buClr>
              <a:buFont typeface="Arial"/>
              <a:buNone/>
              <a:defRPr b="1" i="0" sz="1800" u="none" cap="none" strike="noStrike">
                <a:solidFill>
                  <a:schemeClr val="dk1"/>
                </a:solidFill>
                <a:latin typeface="Palatino Linotype"/>
                <a:ea typeface="Palatino Linotype"/>
                <a:cs typeface="Palatino Linotype"/>
                <a:sym typeface="Palatino Linotype"/>
              </a:defRPr>
            </a:lvl3pPr>
            <a:lvl4pPr indent="0" lvl="3" marL="1371600" marR="0" rtl="0" algn="l">
              <a:lnSpc>
                <a:spcPct val="90000"/>
              </a:lnSpc>
              <a:spcBef>
                <a:spcPts val="600"/>
              </a:spcBef>
              <a:buClr>
                <a:srgbClr val="595959"/>
              </a:buClr>
              <a:buFont typeface="Arial"/>
              <a:buNone/>
              <a:defRPr b="1" i="0" sz="1600" u="none" cap="none" strike="noStrike">
                <a:solidFill>
                  <a:schemeClr val="dk1"/>
                </a:solidFill>
                <a:latin typeface="Palatino Linotype"/>
                <a:ea typeface="Palatino Linotype"/>
                <a:cs typeface="Palatino Linotype"/>
                <a:sym typeface="Palatino Linotype"/>
              </a:defRPr>
            </a:lvl4pPr>
            <a:lvl5pPr indent="0" lvl="4" marL="1828800" marR="0" rtl="0" algn="l">
              <a:lnSpc>
                <a:spcPct val="90000"/>
              </a:lnSpc>
              <a:spcBef>
                <a:spcPts val="600"/>
              </a:spcBef>
              <a:buClr>
                <a:srgbClr val="595959"/>
              </a:buClr>
              <a:buFont typeface="Arial"/>
              <a:buNone/>
              <a:defRPr b="1" i="0" sz="16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600"/>
              </a:spcBef>
              <a:buClr>
                <a:srgbClr val="595959"/>
              </a:buClr>
              <a:buFont typeface="Arial"/>
              <a:buNone/>
              <a:defRPr b="1" i="0" sz="1600" u="none" cap="none" strike="noStrike">
                <a:solidFill>
                  <a:srgbClr val="595959"/>
                </a:solidFill>
                <a:latin typeface="Palatino Linotype"/>
                <a:ea typeface="Palatino Linotype"/>
                <a:cs typeface="Palatino Linotype"/>
                <a:sym typeface="Palatino Linotype"/>
              </a:defRPr>
            </a:lvl6pPr>
            <a:lvl7pPr indent="0" lvl="6" marL="2743200" marR="0" rtl="0" algn="l">
              <a:spcBef>
                <a:spcPts val="600"/>
              </a:spcBef>
              <a:buClr>
                <a:srgbClr val="595959"/>
              </a:buClr>
              <a:buFont typeface="Arial"/>
              <a:buNone/>
              <a:defRPr b="1" i="0" sz="1600" u="none" cap="none" strike="noStrike">
                <a:solidFill>
                  <a:srgbClr val="595959"/>
                </a:solidFill>
                <a:latin typeface="Palatino Linotype"/>
                <a:ea typeface="Palatino Linotype"/>
                <a:cs typeface="Palatino Linotype"/>
                <a:sym typeface="Palatino Linotype"/>
              </a:defRPr>
            </a:lvl7pPr>
            <a:lvl8pPr indent="0" lvl="7" marL="3200400" marR="0" rtl="0" algn="l">
              <a:spcBef>
                <a:spcPts val="600"/>
              </a:spcBef>
              <a:buClr>
                <a:srgbClr val="595959"/>
              </a:buClr>
              <a:buFont typeface="Arial"/>
              <a:buNone/>
              <a:defRPr b="1" i="0" sz="1600" u="none" cap="none" strike="noStrike">
                <a:solidFill>
                  <a:srgbClr val="595959"/>
                </a:solidFill>
                <a:latin typeface="Palatino Linotype"/>
                <a:ea typeface="Palatino Linotype"/>
                <a:cs typeface="Palatino Linotype"/>
                <a:sym typeface="Palatino Linotype"/>
              </a:defRPr>
            </a:lvl8pPr>
            <a:lvl9pPr indent="0" lvl="8" marL="3657600" marR="0" rtl="0" algn="l">
              <a:spcBef>
                <a:spcPts val="600"/>
              </a:spcBef>
              <a:buClr>
                <a:srgbClr val="595959"/>
              </a:buClr>
              <a:buFont typeface="Arial"/>
              <a:buNone/>
              <a:defRPr b="1" i="0" sz="1600" u="none" cap="none" strike="noStrike">
                <a:solidFill>
                  <a:srgbClr val="595959"/>
                </a:solidFill>
                <a:latin typeface="Palatino Linotype"/>
                <a:ea typeface="Palatino Linotype"/>
                <a:cs typeface="Palatino Linotype"/>
                <a:sym typeface="Palatino Linotype"/>
              </a:defRPr>
            </a:lvl9pPr>
          </a:lstStyle>
          <a:p/>
        </p:txBody>
      </p:sp>
      <p:sp>
        <p:nvSpPr>
          <p:cNvPr id="42" name="Shape 42"/>
          <p:cNvSpPr txBox="1"/>
          <p:nvPr>
            <p:ph idx="3" type="body"/>
          </p:nvPr>
        </p:nvSpPr>
        <p:spPr>
          <a:xfrm>
            <a:off x="1065490" y="2590800"/>
            <a:ext cx="4253100" cy="3429000"/>
          </a:xfrm>
          <a:prstGeom prst="rect">
            <a:avLst/>
          </a:prstGeom>
          <a:noFill/>
          <a:ln>
            <a:noFill/>
          </a:ln>
        </p:spPr>
        <p:txBody>
          <a:bodyPr anchorCtr="0" anchor="t" bIns="91425" lIns="91425" rIns="91425" tIns="91425"/>
          <a:lstStyle>
            <a:lvl1pPr indent="-134620" lvl="0" marL="274320" marR="0" rtl="0" algn="l">
              <a:lnSpc>
                <a:spcPct val="90000"/>
              </a:lnSpc>
              <a:spcBef>
                <a:spcPts val="1800"/>
              </a:spcBef>
              <a:buClr>
                <a:srgbClr val="595959"/>
              </a:buClr>
              <a:buSzPct val="800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147319" lvl="1" marL="594360" marR="0" rtl="0" algn="l">
              <a:lnSpc>
                <a:spcPct val="90000"/>
              </a:lnSpc>
              <a:spcBef>
                <a:spcPts val="1000"/>
              </a:spcBef>
              <a:buClr>
                <a:srgbClr val="595959"/>
              </a:buClr>
              <a:buSzPct val="79999"/>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111759" lvl="2" marL="777240" marR="0" rtl="0" algn="l">
              <a:lnSpc>
                <a:spcPct val="90000"/>
              </a:lnSpc>
              <a:spcBef>
                <a:spcPts val="600"/>
              </a:spcBef>
              <a:buClr>
                <a:srgbClr val="595959"/>
              </a:buClr>
              <a:buSzPct val="8000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114300" lvl="3" marL="96012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73660" lvl="4" marL="109728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71119" lvl="5" marL="123444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68580" lvl="6" marL="137160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66040" lvl="7" marL="150876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76200" lvl="8" marL="164592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43" name="Shape 43"/>
          <p:cNvSpPr txBox="1"/>
          <p:nvPr>
            <p:ph idx="4" type="body"/>
          </p:nvPr>
        </p:nvSpPr>
        <p:spPr>
          <a:xfrm>
            <a:off x="1065490" y="1828799"/>
            <a:ext cx="4253100" cy="685800"/>
          </a:xfrm>
          <a:prstGeom prst="rect">
            <a:avLst/>
          </a:prstGeom>
          <a:noFill/>
          <a:ln>
            <a:noFill/>
          </a:ln>
        </p:spPr>
        <p:txBody>
          <a:bodyPr anchorCtr="0" anchor="ctr" bIns="91425" lIns="91425" rIns="91425" tIns="91425"/>
          <a:lstStyle>
            <a:lvl1pPr indent="0" lvl="0" marL="0" marR="0" rtl="0" algn="l">
              <a:lnSpc>
                <a:spcPct val="90000"/>
              </a:lnSpc>
              <a:spcBef>
                <a:spcPts val="0"/>
              </a:spcBef>
              <a:buClr>
                <a:srgbClr val="595959"/>
              </a:buClr>
              <a:buFont typeface="Arial"/>
              <a:buNone/>
              <a:defRPr b="0" i="0" sz="2000" u="none" cap="none" strike="noStrike">
                <a:solidFill>
                  <a:schemeClr val="dk1"/>
                </a:solidFill>
                <a:latin typeface="Palatino Linotype"/>
                <a:ea typeface="Palatino Linotype"/>
                <a:cs typeface="Palatino Linotype"/>
                <a:sym typeface="Palatino Linotype"/>
              </a:defRPr>
            </a:lvl1pPr>
            <a:lvl2pPr indent="0" lvl="1" marL="457200" marR="0" rtl="0" algn="l">
              <a:lnSpc>
                <a:spcPct val="90000"/>
              </a:lnSpc>
              <a:spcBef>
                <a:spcPts val="1000"/>
              </a:spcBef>
              <a:buClr>
                <a:srgbClr val="595959"/>
              </a:buClr>
              <a:buFont typeface="Arial"/>
              <a:buNone/>
              <a:defRPr b="1" i="0" sz="2000" u="none" cap="none" strike="noStrike">
                <a:solidFill>
                  <a:schemeClr val="dk1"/>
                </a:solidFill>
                <a:latin typeface="Palatino Linotype"/>
                <a:ea typeface="Palatino Linotype"/>
                <a:cs typeface="Palatino Linotype"/>
                <a:sym typeface="Palatino Linotype"/>
              </a:defRPr>
            </a:lvl2pPr>
            <a:lvl3pPr indent="0" lvl="2" marL="914400" marR="0" rtl="0" algn="l">
              <a:lnSpc>
                <a:spcPct val="90000"/>
              </a:lnSpc>
              <a:spcBef>
                <a:spcPts val="600"/>
              </a:spcBef>
              <a:buClr>
                <a:srgbClr val="595959"/>
              </a:buClr>
              <a:buFont typeface="Arial"/>
              <a:buNone/>
              <a:defRPr b="1" i="0" sz="1800" u="none" cap="none" strike="noStrike">
                <a:solidFill>
                  <a:schemeClr val="dk1"/>
                </a:solidFill>
                <a:latin typeface="Palatino Linotype"/>
                <a:ea typeface="Palatino Linotype"/>
                <a:cs typeface="Palatino Linotype"/>
                <a:sym typeface="Palatino Linotype"/>
              </a:defRPr>
            </a:lvl3pPr>
            <a:lvl4pPr indent="0" lvl="3" marL="1371600" marR="0" rtl="0" algn="l">
              <a:lnSpc>
                <a:spcPct val="90000"/>
              </a:lnSpc>
              <a:spcBef>
                <a:spcPts val="600"/>
              </a:spcBef>
              <a:buClr>
                <a:srgbClr val="595959"/>
              </a:buClr>
              <a:buFont typeface="Arial"/>
              <a:buNone/>
              <a:defRPr b="1" i="0" sz="1600" u="none" cap="none" strike="noStrike">
                <a:solidFill>
                  <a:schemeClr val="dk1"/>
                </a:solidFill>
                <a:latin typeface="Palatino Linotype"/>
                <a:ea typeface="Palatino Linotype"/>
                <a:cs typeface="Palatino Linotype"/>
                <a:sym typeface="Palatino Linotype"/>
              </a:defRPr>
            </a:lvl4pPr>
            <a:lvl5pPr indent="0" lvl="4" marL="1828800" marR="0" rtl="0" algn="l">
              <a:lnSpc>
                <a:spcPct val="90000"/>
              </a:lnSpc>
              <a:spcBef>
                <a:spcPts val="600"/>
              </a:spcBef>
              <a:buClr>
                <a:srgbClr val="595959"/>
              </a:buClr>
              <a:buFont typeface="Arial"/>
              <a:buNone/>
              <a:defRPr b="1" i="0" sz="16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600"/>
              </a:spcBef>
              <a:buClr>
                <a:srgbClr val="595959"/>
              </a:buClr>
              <a:buFont typeface="Arial"/>
              <a:buNone/>
              <a:defRPr b="1" i="0" sz="1600" u="none" cap="none" strike="noStrike">
                <a:solidFill>
                  <a:srgbClr val="595959"/>
                </a:solidFill>
                <a:latin typeface="Palatino Linotype"/>
                <a:ea typeface="Palatino Linotype"/>
                <a:cs typeface="Palatino Linotype"/>
                <a:sym typeface="Palatino Linotype"/>
              </a:defRPr>
            </a:lvl6pPr>
            <a:lvl7pPr indent="0" lvl="6" marL="2743200" marR="0" rtl="0" algn="l">
              <a:spcBef>
                <a:spcPts val="600"/>
              </a:spcBef>
              <a:buClr>
                <a:srgbClr val="595959"/>
              </a:buClr>
              <a:buFont typeface="Arial"/>
              <a:buNone/>
              <a:defRPr b="1" i="0" sz="1600" u="none" cap="none" strike="noStrike">
                <a:solidFill>
                  <a:srgbClr val="595959"/>
                </a:solidFill>
                <a:latin typeface="Palatino Linotype"/>
                <a:ea typeface="Palatino Linotype"/>
                <a:cs typeface="Palatino Linotype"/>
                <a:sym typeface="Palatino Linotype"/>
              </a:defRPr>
            </a:lvl7pPr>
            <a:lvl8pPr indent="0" lvl="7" marL="3200400" marR="0" rtl="0" algn="l">
              <a:spcBef>
                <a:spcPts val="600"/>
              </a:spcBef>
              <a:buClr>
                <a:srgbClr val="595959"/>
              </a:buClr>
              <a:buFont typeface="Arial"/>
              <a:buNone/>
              <a:defRPr b="1" i="0" sz="1600" u="none" cap="none" strike="noStrike">
                <a:solidFill>
                  <a:srgbClr val="595959"/>
                </a:solidFill>
                <a:latin typeface="Palatino Linotype"/>
                <a:ea typeface="Palatino Linotype"/>
                <a:cs typeface="Palatino Linotype"/>
                <a:sym typeface="Palatino Linotype"/>
              </a:defRPr>
            </a:lvl8pPr>
            <a:lvl9pPr indent="0" lvl="8" marL="3657600" marR="0" rtl="0" algn="l">
              <a:spcBef>
                <a:spcPts val="600"/>
              </a:spcBef>
              <a:buClr>
                <a:srgbClr val="595959"/>
              </a:buClr>
              <a:buFont typeface="Arial"/>
              <a:buNone/>
              <a:defRPr b="1" i="0" sz="1600" u="none" cap="none" strike="noStrike">
                <a:solidFill>
                  <a:srgbClr val="595959"/>
                </a:solidFill>
                <a:latin typeface="Palatino Linotype"/>
                <a:ea typeface="Palatino Linotype"/>
                <a:cs typeface="Palatino Linotype"/>
                <a:sym typeface="Palatino Linotype"/>
              </a:defRPr>
            </a:lvl9pPr>
          </a:lstStyle>
          <a:p/>
        </p:txBody>
      </p:sp>
      <p:sp>
        <p:nvSpPr>
          <p:cNvPr id="44" name="Shape 44"/>
          <p:cNvSpPr txBox="1"/>
          <p:nvPr>
            <p:ph type="title"/>
          </p:nvPr>
        </p:nvSpPr>
        <p:spPr>
          <a:xfrm>
            <a:off x="1065488" y="533400"/>
            <a:ext cx="8689200" cy="10668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36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47" name="Shape 47"/>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48" name="Shape 48"/>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49" name="Shape 49"/>
          <p:cNvSpPr txBox="1"/>
          <p:nvPr>
            <p:ph type="title"/>
          </p:nvPr>
        </p:nvSpPr>
        <p:spPr>
          <a:xfrm>
            <a:off x="1065489" y="533400"/>
            <a:ext cx="8689200" cy="10668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36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52" name="Shape 52"/>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53" name="Shape 53"/>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4" name="Shape 54"/>
        <p:cNvGrpSpPr/>
        <p:nvPr/>
      </p:nvGrpSpPr>
      <p:grpSpPr>
        <a:xfrm>
          <a:off x="0" y="0"/>
          <a:ext cx="0" cy="0"/>
          <a:chOff x="0" y="0"/>
          <a:chExt cx="0" cy="0"/>
        </a:xfrm>
      </p:grpSpPr>
      <p:sp>
        <p:nvSpPr>
          <p:cNvPr id="55" name="Shape 55"/>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56" name="Shape 56"/>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57" name="Shape 57"/>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58" name="Shape 58"/>
          <p:cNvSpPr txBox="1"/>
          <p:nvPr>
            <p:ph idx="1" type="body"/>
          </p:nvPr>
        </p:nvSpPr>
        <p:spPr>
          <a:xfrm>
            <a:off x="5867340" y="533400"/>
            <a:ext cx="5868900" cy="5486400"/>
          </a:xfrm>
          <a:prstGeom prst="rect">
            <a:avLst/>
          </a:prstGeom>
          <a:noFill/>
          <a:ln>
            <a:noFill/>
          </a:ln>
        </p:spPr>
        <p:txBody>
          <a:bodyPr anchorCtr="0" anchor="t" bIns="91425" lIns="91425" rIns="91425" tIns="91425"/>
          <a:lstStyle>
            <a:lvl1pPr indent="-134620" lvl="0" marL="274320" marR="0" rtl="0" algn="l">
              <a:lnSpc>
                <a:spcPct val="90000"/>
              </a:lnSpc>
              <a:spcBef>
                <a:spcPts val="1800"/>
              </a:spcBef>
              <a:buClr>
                <a:srgbClr val="595959"/>
              </a:buClr>
              <a:buSzPct val="800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147319" lvl="1" marL="594360" marR="0" rtl="0" algn="l">
              <a:lnSpc>
                <a:spcPct val="90000"/>
              </a:lnSpc>
              <a:spcBef>
                <a:spcPts val="1000"/>
              </a:spcBef>
              <a:buClr>
                <a:srgbClr val="595959"/>
              </a:buClr>
              <a:buSzPct val="79999"/>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111759" lvl="2" marL="777240" marR="0" rtl="0" algn="l">
              <a:lnSpc>
                <a:spcPct val="90000"/>
              </a:lnSpc>
              <a:spcBef>
                <a:spcPts val="600"/>
              </a:spcBef>
              <a:buClr>
                <a:srgbClr val="595959"/>
              </a:buClr>
              <a:buSzPct val="8000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114300" lvl="3" marL="96012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73660" lvl="4" marL="109728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71119" lvl="5" marL="123444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68580" lvl="6" marL="137160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66040" lvl="7" marL="150876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76200" lvl="8" marL="164592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59" name="Shape 59"/>
          <p:cNvSpPr txBox="1"/>
          <p:nvPr>
            <p:ph idx="2" type="body"/>
          </p:nvPr>
        </p:nvSpPr>
        <p:spPr>
          <a:xfrm>
            <a:off x="1065490" y="2209800"/>
            <a:ext cx="4116000" cy="3810000"/>
          </a:xfrm>
          <a:prstGeom prst="rect">
            <a:avLst/>
          </a:prstGeom>
          <a:noFill/>
          <a:ln>
            <a:noFill/>
          </a:ln>
        </p:spPr>
        <p:txBody>
          <a:bodyPr anchorCtr="0" anchor="t" bIns="91425" lIns="91425" rIns="91425" tIns="91425"/>
          <a:lstStyle>
            <a:lvl1pPr indent="0" lvl="0" marL="0" marR="0" rtl="0" algn="l">
              <a:lnSpc>
                <a:spcPct val="110000"/>
              </a:lnSpc>
              <a:spcBef>
                <a:spcPts val="600"/>
              </a:spcBef>
              <a:buClr>
                <a:srgbClr val="595959"/>
              </a:buClr>
              <a:buFont typeface="Arial"/>
              <a:buNone/>
              <a:defRPr b="0" i="0" sz="1800" u="none" cap="none" strike="noStrike">
                <a:solidFill>
                  <a:srgbClr val="595959"/>
                </a:solidFill>
                <a:latin typeface="Palatino Linotype"/>
                <a:ea typeface="Palatino Linotype"/>
                <a:cs typeface="Palatino Linotype"/>
                <a:sym typeface="Palatino Linotype"/>
              </a:defRPr>
            </a:lvl1pPr>
            <a:lvl2pPr indent="0" lvl="1" marL="457200" marR="0" rtl="0" algn="l">
              <a:lnSpc>
                <a:spcPct val="90000"/>
              </a:lnSpc>
              <a:spcBef>
                <a:spcPts val="1000"/>
              </a:spcBef>
              <a:buClr>
                <a:srgbClr val="595959"/>
              </a:buClr>
              <a:buFont typeface="Arial"/>
              <a:buNone/>
              <a:defRPr b="0" i="0" sz="1200" u="none" cap="none" strike="noStrike">
                <a:solidFill>
                  <a:schemeClr val="dk1"/>
                </a:solidFill>
                <a:latin typeface="Palatino Linotype"/>
                <a:ea typeface="Palatino Linotype"/>
                <a:cs typeface="Palatino Linotype"/>
                <a:sym typeface="Palatino Linotype"/>
              </a:defRPr>
            </a:lvl2pPr>
            <a:lvl3pPr indent="0" lvl="2" marL="914400" marR="0" rtl="0" algn="l">
              <a:lnSpc>
                <a:spcPct val="90000"/>
              </a:lnSpc>
              <a:spcBef>
                <a:spcPts val="600"/>
              </a:spcBef>
              <a:buClr>
                <a:srgbClr val="595959"/>
              </a:buClr>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1371600" marR="0" rtl="0" algn="l">
              <a:lnSpc>
                <a:spcPct val="90000"/>
              </a:lnSpc>
              <a:spcBef>
                <a:spcPts val="600"/>
              </a:spcBef>
              <a:buClr>
                <a:srgbClr val="595959"/>
              </a:buClr>
              <a:buFont typeface="Arial"/>
              <a:buNone/>
              <a:defRPr b="0" i="0" sz="900" u="none" cap="none" strike="noStrike">
                <a:solidFill>
                  <a:schemeClr val="dk1"/>
                </a:solidFill>
                <a:latin typeface="Palatino Linotype"/>
                <a:ea typeface="Palatino Linotype"/>
                <a:cs typeface="Palatino Linotype"/>
                <a:sym typeface="Palatino Linotype"/>
              </a:defRPr>
            </a:lvl4pPr>
            <a:lvl5pPr indent="0" lvl="4" marL="1828800" marR="0" rtl="0" algn="l">
              <a:lnSpc>
                <a:spcPct val="90000"/>
              </a:lnSpc>
              <a:spcBef>
                <a:spcPts val="600"/>
              </a:spcBef>
              <a:buClr>
                <a:srgbClr val="595959"/>
              </a:buClr>
              <a:buFont typeface="Arial"/>
              <a:buNone/>
              <a:defRPr b="0" i="0" sz="9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600"/>
              </a:spcBef>
              <a:buClr>
                <a:srgbClr val="595959"/>
              </a:buClr>
              <a:buFont typeface="Arial"/>
              <a:buNone/>
              <a:defRPr b="0" i="0" sz="900" u="none" cap="none" strike="noStrike">
                <a:solidFill>
                  <a:srgbClr val="595959"/>
                </a:solidFill>
                <a:latin typeface="Palatino Linotype"/>
                <a:ea typeface="Palatino Linotype"/>
                <a:cs typeface="Palatino Linotype"/>
                <a:sym typeface="Palatino Linotype"/>
              </a:defRPr>
            </a:lvl6pPr>
            <a:lvl7pPr indent="0" lvl="6" marL="2743200" marR="0" rtl="0" algn="l">
              <a:spcBef>
                <a:spcPts val="600"/>
              </a:spcBef>
              <a:buClr>
                <a:srgbClr val="595959"/>
              </a:buClr>
              <a:buFont typeface="Arial"/>
              <a:buNone/>
              <a:defRPr b="0" i="0" sz="900" u="none" cap="none" strike="noStrike">
                <a:solidFill>
                  <a:srgbClr val="595959"/>
                </a:solidFill>
                <a:latin typeface="Palatino Linotype"/>
                <a:ea typeface="Palatino Linotype"/>
                <a:cs typeface="Palatino Linotype"/>
                <a:sym typeface="Palatino Linotype"/>
              </a:defRPr>
            </a:lvl7pPr>
            <a:lvl8pPr indent="0" lvl="7" marL="3200400" marR="0" rtl="0" algn="l">
              <a:spcBef>
                <a:spcPts val="600"/>
              </a:spcBef>
              <a:buClr>
                <a:srgbClr val="595959"/>
              </a:buClr>
              <a:buFont typeface="Arial"/>
              <a:buNone/>
              <a:defRPr b="0" i="0" sz="900" u="none" cap="none" strike="noStrike">
                <a:solidFill>
                  <a:srgbClr val="595959"/>
                </a:solidFill>
                <a:latin typeface="Palatino Linotype"/>
                <a:ea typeface="Palatino Linotype"/>
                <a:cs typeface="Palatino Linotype"/>
                <a:sym typeface="Palatino Linotype"/>
              </a:defRPr>
            </a:lvl8pPr>
            <a:lvl9pPr indent="0" lvl="8" marL="3657600" marR="0" rtl="0" algn="l">
              <a:spcBef>
                <a:spcPts val="600"/>
              </a:spcBef>
              <a:buClr>
                <a:srgbClr val="595959"/>
              </a:buClr>
              <a:buFont typeface="Arial"/>
              <a:buNone/>
              <a:defRPr b="0" i="0" sz="900" u="none" cap="none" strike="noStrike">
                <a:solidFill>
                  <a:srgbClr val="595959"/>
                </a:solidFill>
                <a:latin typeface="Palatino Linotype"/>
                <a:ea typeface="Palatino Linotype"/>
                <a:cs typeface="Palatino Linotype"/>
                <a:sym typeface="Palatino Linotype"/>
              </a:defRPr>
            </a:lvl9pPr>
          </a:lstStyle>
          <a:p/>
        </p:txBody>
      </p:sp>
      <p:sp>
        <p:nvSpPr>
          <p:cNvPr id="60" name="Shape 60"/>
          <p:cNvSpPr txBox="1"/>
          <p:nvPr>
            <p:ph type="title"/>
          </p:nvPr>
        </p:nvSpPr>
        <p:spPr>
          <a:xfrm>
            <a:off x="1065490" y="533400"/>
            <a:ext cx="4116000" cy="15240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36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1" name="Shape 61"/>
        <p:cNvGrpSpPr/>
        <p:nvPr/>
      </p:nvGrpSpPr>
      <p:grpSpPr>
        <a:xfrm>
          <a:off x="0" y="0"/>
          <a:ext cx="0" cy="0"/>
          <a:chOff x="0" y="0"/>
          <a:chExt cx="0" cy="0"/>
        </a:xfrm>
      </p:grpSpPr>
      <p:sp>
        <p:nvSpPr>
          <p:cNvPr id="62" name="Shape 62"/>
          <p:cNvSpPr/>
          <p:nvPr>
            <p:ph idx="2" type="pic"/>
          </p:nvPr>
        </p:nvSpPr>
        <p:spPr>
          <a:xfrm>
            <a:off x="5867340" y="533400"/>
            <a:ext cx="5781600" cy="5791200"/>
          </a:xfrm>
          <a:prstGeom prst="rect">
            <a:avLst/>
          </a:prstGeom>
          <a:noFill/>
          <a:ln cap="flat" cmpd="sng" w="50800">
            <a:solidFill>
              <a:srgbClr val="595959"/>
            </a:solidFill>
            <a:prstDash val="solid"/>
            <a:miter/>
            <a:headEnd len="med" w="med" type="none"/>
            <a:tailEnd len="med" w="med" type="none"/>
          </a:ln>
        </p:spPr>
        <p:txBody>
          <a:bodyPr anchorCtr="0" anchor="t" bIns="91425" lIns="91425" rIns="91425" tIns="91425"/>
          <a:lstStyle>
            <a:lvl1pPr indent="0" lvl="0" marL="0" marR="0" rtl="0" algn="ctr">
              <a:lnSpc>
                <a:spcPct val="90000"/>
              </a:lnSpc>
              <a:spcBef>
                <a:spcPts val="1800"/>
              </a:spcBef>
              <a:buClr>
                <a:srgbClr val="595959"/>
              </a:buClr>
              <a:buFont typeface="Arial"/>
              <a:buNone/>
              <a:defRPr b="0" i="0" sz="2400" u="none" cap="none" strike="noStrike">
                <a:solidFill>
                  <a:schemeClr val="dk1"/>
                </a:solidFill>
                <a:latin typeface="Palatino Linotype"/>
                <a:ea typeface="Palatino Linotype"/>
                <a:cs typeface="Palatino Linotype"/>
                <a:sym typeface="Palatino Linotype"/>
              </a:defRPr>
            </a:lvl1pPr>
            <a:lvl2pPr indent="0" lvl="1" marL="457200" marR="0" rtl="0" algn="l">
              <a:lnSpc>
                <a:spcPct val="90000"/>
              </a:lnSpc>
              <a:spcBef>
                <a:spcPts val="1000"/>
              </a:spcBef>
              <a:buClr>
                <a:srgbClr val="595959"/>
              </a:buClr>
              <a:buFont typeface="Arial"/>
              <a:buNone/>
              <a:defRPr b="0" i="0" sz="2800" u="none" cap="none" strike="noStrike">
                <a:solidFill>
                  <a:schemeClr val="dk1"/>
                </a:solidFill>
                <a:latin typeface="Palatino Linotype"/>
                <a:ea typeface="Palatino Linotype"/>
                <a:cs typeface="Palatino Linotype"/>
                <a:sym typeface="Palatino Linotype"/>
              </a:defRPr>
            </a:lvl2pPr>
            <a:lvl3pPr indent="0" lvl="2" marL="914400" marR="0" rtl="0" algn="l">
              <a:lnSpc>
                <a:spcPct val="90000"/>
              </a:lnSpc>
              <a:spcBef>
                <a:spcPts val="600"/>
              </a:spcBef>
              <a:buClr>
                <a:srgbClr val="595959"/>
              </a:buClr>
              <a:buFont typeface="Arial"/>
              <a:buNone/>
              <a:defRPr b="0" i="0" sz="2400" u="none" cap="none" strike="noStrike">
                <a:solidFill>
                  <a:schemeClr val="dk1"/>
                </a:solidFill>
                <a:latin typeface="Palatino Linotype"/>
                <a:ea typeface="Palatino Linotype"/>
                <a:cs typeface="Palatino Linotype"/>
                <a:sym typeface="Palatino Linotype"/>
              </a:defRPr>
            </a:lvl3pPr>
            <a:lvl4pPr indent="0" lvl="3" marL="1371600" marR="0" rtl="0" algn="l">
              <a:lnSpc>
                <a:spcPct val="90000"/>
              </a:lnSpc>
              <a:spcBef>
                <a:spcPts val="600"/>
              </a:spcBef>
              <a:buClr>
                <a:srgbClr val="595959"/>
              </a:buClr>
              <a:buFont typeface="Arial"/>
              <a:buNone/>
              <a:defRPr b="0" i="0" sz="2000" u="none" cap="none" strike="noStrike">
                <a:solidFill>
                  <a:schemeClr val="dk1"/>
                </a:solidFill>
                <a:latin typeface="Palatino Linotype"/>
                <a:ea typeface="Palatino Linotype"/>
                <a:cs typeface="Palatino Linotype"/>
                <a:sym typeface="Palatino Linotype"/>
              </a:defRPr>
            </a:lvl4pPr>
            <a:lvl5pPr indent="0" lvl="4" marL="1828800" marR="0" rtl="0" algn="l">
              <a:lnSpc>
                <a:spcPct val="90000"/>
              </a:lnSpc>
              <a:spcBef>
                <a:spcPts val="600"/>
              </a:spcBef>
              <a:buClr>
                <a:srgbClr val="595959"/>
              </a:buClr>
              <a:buFont typeface="Arial"/>
              <a:buNone/>
              <a:defRPr b="0" i="0" sz="20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600"/>
              </a:spcBef>
              <a:buClr>
                <a:srgbClr val="595959"/>
              </a:buClr>
              <a:buFont typeface="Arial"/>
              <a:buNone/>
              <a:defRPr b="0" i="0" sz="2000" u="none" cap="none" strike="noStrike">
                <a:solidFill>
                  <a:srgbClr val="595959"/>
                </a:solidFill>
                <a:latin typeface="Palatino Linotype"/>
                <a:ea typeface="Palatino Linotype"/>
                <a:cs typeface="Palatino Linotype"/>
                <a:sym typeface="Palatino Linotype"/>
              </a:defRPr>
            </a:lvl6pPr>
            <a:lvl7pPr indent="0" lvl="6" marL="2743200" marR="0" rtl="0" algn="l">
              <a:spcBef>
                <a:spcPts val="600"/>
              </a:spcBef>
              <a:buClr>
                <a:srgbClr val="595959"/>
              </a:buClr>
              <a:buFont typeface="Arial"/>
              <a:buNone/>
              <a:defRPr b="0" i="0" sz="2000" u="none" cap="none" strike="noStrike">
                <a:solidFill>
                  <a:srgbClr val="595959"/>
                </a:solidFill>
                <a:latin typeface="Palatino Linotype"/>
                <a:ea typeface="Palatino Linotype"/>
                <a:cs typeface="Palatino Linotype"/>
                <a:sym typeface="Palatino Linotype"/>
              </a:defRPr>
            </a:lvl7pPr>
            <a:lvl8pPr indent="0" lvl="7" marL="3200400" marR="0" rtl="0" algn="l">
              <a:spcBef>
                <a:spcPts val="600"/>
              </a:spcBef>
              <a:buClr>
                <a:srgbClr val="595959"/>
              </a:buClr>
              <a:buFont typeface="Arial"/>
              <a:buNone/>
              <a:defRPr b="0" i="0" sz="2000" u="none" cap="none" strike="noStrike">
                <a:solidFill>
                  <a:srgbClr val="595959"/>
                </a:solidFill>
                <a:latin typeface="Palatino Linotype"/>
                <a:ea typeface="Palatino Linotype"/>
                <a:cs typeface="Palatino Linotype"/>
                <a:sym typeface="Palatino Linotype"/>
              </a:defRPr>
            </a:lvl8pPr>
            <a:lvl9pPr indent="0" lvl="8" marL="3657600" marR="0" rtl="0" algn="l">
              <a:spcBef>
                <a:spcPts val="600"/>
              </a:spcBef>
              <a:buClr>
                <a:srgbClr val="595959"/>
              </a:buClr>
              <a:buFont typeface="Arial"/>
              <a:buNone/>
              <a:defRPr b="0" i="0" sz="2000" u="none" cap="none" strike="noStrike">
                <a:solidFill>
                  <a:srgbClr val="595959"/>
                </a:solidFill>
                <a:latin typeface="Palatino Linotype"/>
                <a:ea typeface="Palatino Linotype"/>
                <a:cs typeface="Palatino Linotype"/>
                <a:sym typeface="Palatino Linotype"/>
              </a:defRPr>
            </a:lvl9pPr>
          </a:lstStyle>
          <a:p/>
        </p:txBody>
      </p:sp>
      <p:sp>
        <p:nvSpPr>
          <p:cNvPr id="63" name="Shape 63"/>
          <p:cNvSpPr txBox="1"/>
          <p:nvPr>
            <p:ph idx="1" type="body"/>
          </p:nvPr>
        </p:nvSpPr>
        <p:spPr>
          <a:xfrm>
            <a:off x="1065490" y="2209800"/>
            <a:ext cx="4116000" cy="3810000"/>
          </a:xfrm>
          <a:prstGeom prst="rect">
            <a:avLst/>
          </a:prstGeom>
          <a:noFill/>
          <a:ln>
            <a:noFill/>
          </a:ln>
        </p:spPr>
        <p:txBody>
          <a:bodyPr anchorCtr="0" anchor="t" bIns="91425" lIns="91425" rIns="91425" tIns="91425"/>
          <a:lstStyle>
            <a:lvl1pPr indent="0" lvl="0" marL="0" marR="0" rtl="0" algn="l">
              <a:lnSpc>
                <a:spcPct val="110000"/>
              </a:lnSpc>
              <a:spcBef>
                <a:spcPts val="600"/>
              </a:spcBef>
              <a:buClr>
                <a:srgbClr val="595959"/>
              </a:buClr>
              <a:buFont typeface="Arial"/>
              <a:buNone/>
              <a:defRPr b="0" i="0" sz="1800" u="none" cap="none" strike="noStrike">
                <a:solidFill>
                  <a:schemeClr val="dk1"/>
                </a:solidFill>
                <a:latin typeface="Palatino Linotype"/>
                <a:ea typeface="Palatino Linotype"/>
                <a:cs typeface="Palatino Linotype"/>
                <a:sym typeface="Palatino Linotype"/>
              </a:defRPr>
            </a:lvl1pPr>
            <a:lvl2pPr indent="0" lvl="1" marL="457200" marR="0" rtl="0" algn="l">
              <a:lnSpc>
                <a:spcPct val="90000"/>
              </a:lnSpc>
              <a:spcBef>
                <a:spcPts val="1000"/>
              </a:spcBef>
              <a:buClr>
                <a:srgbClr val="595959"/>
              </a:buClr>
              <a:buFont typeface="Arial"/>
              <a:buNone/>
              <a:defRPr b="0" i="0" sz="1200" u="none" cap="none" strike="noStrike">
                <a:solidFill>
                  <a:schemeClr val="dk1"/>
                </a:solidFill>
                <a:latin typeface="Palatino Linotype"/>
                <a:ea typeface="Palatino Linotype"/>
                <a:cs typeface="Palatino Linotype"/>
                <a:sym typeface="Palatino Linotype"/>
              </a:defRPr>
            </a:lvl2pPr>
            <a:lvl3pPr indent="0" lvl="2" marL="914400" marR="0" rtl="0" algn="l">
              <a:lnSpc>
                <a:spcPct val="90000"/>
              </a:lnSpc>
              <a:spcBef>
                <a:spcPts val="600"/>
              </a:spcBef>
              <a:buClr>
                <a:srgbClr val="595959"/>
              </a:buClr>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1371600" marR="0" rtl="0" algn="l">
              <a:lnSpc>
                <a:spcPct val="90000"/>
              </a:lnSpc>
              <a:spcBef>
                <a:spcPts val="600"/>
              </a:spcBef>
              <a:buClr>
                <a:srgbClr val="595959"/>
              </a:buClr>
              <a:buFont typeface="Arial"/>
              <a:buNone/>
              <a:defRPr b="0" i="0" sz="900" u="none" cap="none" strike="noStrike">
                <a:solidFill>
                  <a:schemeClr val="dk1"/>
                </a:solidFill>
                <a:latin typeface="Palatino Linotype"/>
                <a:ea typeface="Palatino Linotype"/>
                <a:cs typeface="Palatino Linotype"/>
                <a:sym typeface="Palatino Linotype"/>
              </a:defRPr>
            </a:lvl4pPr>
            <a:lvl5pPr indent="0" lvl="4" marL="1828800" marR="0" rtl="0" algn="l">
              <a:lnSpc>
                <a:spcPct val="90000"/>
              </a:lnSpc>
              <a:spcBef>
                <a:spcPts val="600"/>
              </a:spcBef>
              <a:buClr>
                <a:srgbClr val="595959"/>
              </a:buClr>
              <a:buFont typeface="Arial"/>
              <a:buNone/>
              <a:defRPr b="0" i="0" sz="9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600"/>
              </a:spcBef>
              <a:buClr>
                <a:srgbClr val="595959"/>
              </a:buClr>
              <a:buFont typeface="Arial"/>
              <a:buNone/>
              <a:defRPr b="0" i="0" sz="900" u="none" cap="none" strike="noStrike">
                <a:solidFill>
                  <a:srgbClr val="595959"/>
                </a:solidFill>
                <a:latin typeface="Palatino Linotype"/>
                <a:ea typeface="Palatino Linotype"/>
                <a:cs typeface="Palatino Linotype"/>
                <a:sym typeface="Palatino Linotype"/>
              </a:defRPr>
            </a:lvl6pPr>
            <a:lvl7pPr indent="0" lvl="6" marL="2743200" marR="0" rtl="0" algn="l">
              <a:spcBef>
                <a:spcPts val="600"/>
              </a:spcBef>
              <a:buClr>
                <a:srgbClr val="595959"/>
              </a:buClr>
              <a:buFont typeface="Arial"/>
              <a:buNone/>
              <a:defRPr b="0" i="0" sz="900" u="none" cap="none" strike="noStrike">
                <a:solidFill>
                  <a:srgbClr val="595959"/>
                </a:solidFill>
                <a:latin typeface="Palatino Linotype"/>
                <a:ea typeface="Palatino Linotype"/>
                <a:cs typeface="Palatino Linotype"/>
                <a:sym typeface="Palatino Linotype"/>
              </a:defRPr>
            </a:lvl7pPr>
            <a:lvl8pPr indent="0" lvl="7" marL="3200400" marR="0" rtl="0" algn="l">
              <a:spcBef>
                <a:spcPts val="600"/>
              </a:spcBef>
              <a:buClr>
                <a:srgbClr val="595959"/>
              </a:buClr>
              <a:buFont typeface="Arial"/>
              <a:buNone/>
              <a:defRPr b="0" i="0" sz="900" u="none" cap="none" strike="noStrike">
                <a:solidFill>
                  <a:srgbClr val="595959"/>
                </a:solidFill>
                <a:latin typeface="Palatino Linotype"/>
                <a:ea typeface="Palatino Linotype"/>
                <a:cs typeface="Palatino Linotype"/>
                <a:sym typeface="Palatino Linotype"/>
              </a:defRPr>
            </a:lvl8pPr>
            <a:lvl9pPr indent="0" lvl="8" marL="3657600" marR="0" rtl="0" algn="l">
              <a:spcBef>
                <a:spcPts val="600"/>
              </a:spcBef>
              <a:buClr>
                <a:srgbClr val="595959"/>
              </a:buClr>
              <a:buFont typeface="Arial"/>
              <a:buNone/>
              <a:defRPr b="0" i="0" sz="900" u="none" cap="none" strike="noStrike">
                <a:solidFill>
                  <a:srgbClr val="595959"/>
                </a:solidFill>
                <a:latin typeface="Palatino Linotype"/>
                <a:ea typeface="Palatino Linotype"/>
                <a:cs typeface="Palatino Linotype"/>
                <a:sym typeface="Palatino Linotype"/>
              </a:defRPr>
            </a:lvl9pPr>
          </a:lstStyle>
          <a:p/>
        </p:txBody>
      </p:sp>
      <p:sp>
        <p:nvSpPr>
          <p:cNvPr id="64" name="Shape 64"/>
          <p:cNvSpPr txBox="1"/>
          <p:nvPr>
            <p:ph type="title"/>
          </p:nvPr>
        </p:nvSpPr>
        <p:spPr>
          <a:xfrm>
            <a:off x="1065490" y="533400"/>
            <a:ext cx="4116000" cy="15240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36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idx="10" type="dt"/>
          </p:nvPr>
        </p:nvSpPr>
        <p:spPr>
          <a:xfrm>
            <a:off x="6934417" y="6155267"/>
            <a:ext cx="1371900" cy="273000"/>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7" name="Shape 7"/>
          <p:cNvSpPr txBox="1"/>
          <p:nvPr>
            <p:ph idx="11" type="ftr"/>
          </p:nvPr>
        </p:nvSpPr>
        <p:spPr>
          <a:xfrm>
            <a:off x="1065490" y="6155267"/>
            <a:ext cx="5654699" cy="273000"/>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Palatino Linotype"/>
                <a:ea typeface="Palatino Linotype"/>
                <a:cs typeface="Palatino Linotype"/>
                <a:sym typeface="Palatino Linotype"/>
              </a:defRPr>
            </a:lvl1pPr>
            <a:lvl2pPr indent="0" lvl="1" marL="457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2pPr>
            <a:lvl3pPr indent="0" lvl="2" marL="914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3pPr>
            <a:lvl4pPr indent="0" lvl="3" marL="1371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4pPr>
            <a:lvl5pPr indent="0" lvl="4" marL="18288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5pPr>
            <a:lvl6pPr indent="0" lvl="5" marL="22860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6pPr>
            <a:lvl7pPr indent="0" lvl="6" marL="27432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7pPr>
            <a:lvl8pPr indent="0" lvl="7" marL="32004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8pPr>
            <a:lvl9pPr indent="0" lvl="8" marL="3657600" marR="0" rtl="0" algn="l">
              <a:spcBef>
                <a:spcPts val="0"/>
              </a:spcBef>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8" name="Shape 8"/>
          <p:cNvSpPr txBox="1"/>
          <p:nvPr>
            <p:ph idx="12" type="sldNum"/>
          </p:nvPr>
        </p:nvSpPr>
        <p:spPr>
          <a:xfrm>
            <a:off x="8535034" y="6155267"/>
            <a:ext cx="1219500" cy="2730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Palatino Linotype"/>
                <a:ea typeface="Palatino Linotype"/>
                <a:cs typeface="Palatino Linotype"/>
                <a:sym typeface="Palatino Linotype"/>
              </a:rPr>
              <a:t>‹#›</a:t>
            </a:fld>
          </a:p>
        </p:txBody>
      </p:sp>
      <p:sp>
        <p:nvSpPr>
          <p:cNvPr id="9" name="Shape 9"/>
          <p:cNvSpPr txBox="1"/>
          <p:nvPr>
            <p:ph idx="1" type="body"/>
          </p:nvPr>
        </p:nvSpPr>
        <p:spPr>
          <a:xfrm>
            <a:off x="1065489" y="1828800"/>
            <a:ext cx="8689200" cy="4191000"/>
          </a:xfrm>
          <a:prstGeom prst="rect">
            <a:avLst/>
          </a:prstGeom>
          <a:noFill/>
          <a:ln>
            <a:noFill/>
          </a:ln>
        </p:spPr>
        <p:txBody>
          <a:bodyPr anchorCtr="0" anchor="t" bIns="91425" lIns="91425" rIns="91425" tIns="91425"/>
          <a:lstStyle>
            <a:lvl1pPr indent="-134620" lvl="0" marL="274320" marR="0" rtl="0" algn="l">
              <a:lnSpc>
                <a:spcPct val="90000"/>
              </a:lnSpc>
              <a:spcBef>
                <a:spcPts val="1800"/>
              </a:spcBef>
              <a:buClr>
                <a:srgbClr val="595959"/>
              </a:buClr>
              <a:buSzPct val="800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147319" lvl="1" marL="594360" marR="0" rtl="0" algn="l">
              <a:lnSpc>
                <a:spcPct val="90000"/>
              </a:lnSpc>
              <a:spcBef>
                <a:spcPts val="1000"/>
              </a:spcBef>
              <a:buClr>
                <a:srgbClr val="595959"/>
              </a:buClr>
              <a:buSzPct val="79999"/>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111759" lvl="2" marL="777240" marR="0" rtl="0" algn="l">
              <a:lnSpc>
                <a:spcPct val="90000"/>
              </a:lnSpc>
              <a:spcBef>
                <a:spcPts val="600"/>
              </a:spcBef>
              <a:buClr>
                <a:srgbClr val="595959"/>
              </a:buClr>
              <a:buSzPct val="8000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114300" lvl="3" marL="96012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73660" lvl="4" marL="1097280" marR="0" rtl="0" algn="l">
              <a:lnSpc>
                <a:spcPct val="90000"/>
              </a:lnSpc>
              <a:spcBef>
                <a:spcPts val="600"/>
              </a:spcBef>
              <a:buClr>
                <a:srgbClr val="595959"/>
              </a:buClr>
              <a:buSzPct val="8000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71119" lvl="5" marL="123444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68580" lvl="6" marL="137160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66040" lvl="7" marL="150876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76200" lvl="8" marL="1645920" marR="0" rtl="0" algn="l">
              <a:spcBef>
                <a:spcPts val="600"/>
              </a:spcBef>
              <a:buClr>
                <a:srgbClr val="595959"/>
              </a:buClr>
              <a:buSzPct val="8000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10" name="Shape 10"/>
          <p:cNvSpPr txBox="1"/>
          <p:nvPr>
            <p:ph type="title"/>
          </p:nvPr>
        </p:nvSpPr>
        <p:spPr>
          <a:xfrm>
            <a:off x="1065489" y="533400"/>
            <a:ext cx="8689200" cy="10668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entury Gothic"/>
              <a:buNone/>
              <a:defRPr b="1" i="0" sz="3600" u="none" cap="none" strike="noStrike">
                <a:solidFill>
                  <a:schemeClr val="accent1"/>
                </a:solidFill>
                <a:latin typeface="Century Gothic"/>
                <a:ea typeface="Century Gothic"/>
                <a:cs typeface="Century Gothic"/>
                <a:sym typeface="Century Gothic"/>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ctrTitle"/>
          </p:nvPr>
        </p:nvSpPr>
        <p:spPr>
          <a:xfrm>
            <a:off x="1524000" y="1122362"/>
            <a:ext cx="9144000" cy="23877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Times New Roman"/>
              <a:buNone/>
            </a:pPr>
            <a:r>
              <a:rPr b="0" i="0" lang="en-US" sz="3600" u="none" cap="none" strike="noStrike">
                <a:solidFill>
                  <a:schemeClr val="dk1"/>
                </a:solidFill>
                <a:latin typeface="Times New Roman"/>
                <a:ea typeface="Times New Roman"/>
                <a:cs typeface="Times New Roman"/>
                <a:sym typeface="Times New Roman"/>
              </a:rPr>
              <a:t>TRANSMISSION OF BULK DATA OVER USB TO SD CARD</a:t>
            </a:r>
            <a:br>
              <a:rPr b="0" i="0" lang="en-US" sz="3600" u="none" cap="none" strike="noStrike">
                <a:solidFill>
                  <a:schemeClr val="dk1"/>
                </a:solidFill>
                <a:latin typeface="Times New Roman"/>
                <a:ea typeface="Times New Roman"/>
                <a:cs typeface="Times New Roman"/>
                <a:sym typeface="Times New Roman"/>
              </a:rPr>
            </a:br>
          </a:p>
        </p:txBody>
      </p:sp>
      <p:sp>
        <p:nvSpPr>
          <p:cNvPr id="88" name="Shape 88"/>
          <p:cNvSpPr txBox="1"/>
          <p:nvPr>
            <p:ph idx="1" type="subTitle"/>
          </p:nvPr>
        </p:nvSpPr>
        <p:spPr>
          <a:xfrm>
            <a:off x="1524000" y="3602037"/>
            <a:ext cx="9144000" cy="1655700"/>
          </a:xfrm>
          <a:prstGeom prst="rect">
            <a:avLst/>
          </a:prstGeom>
          <a:noFill/>
          <a:ln>
            <a:noFill/>
          </a:ln>
        </p:spPr>
        <p:txBody>
          <a:bodyPr anchorCtr="0" anchor="t" bIns="45700" lIns="91425" rIns="91425" tIns="45700">
            <a:noAutofit/>
          </a:bodyPr>
          <a:lstStyle/>
          <a:p>
            <a:pPr indent="0" lvl="0" marL="0" marR="0" rtl="0" algn="ctr">
              <a:lnSpc>
                <a:spcPct val="70000"/>
              </a:lnSpc>
              <a:spcBef>
                <a:spcPts val="0"/>
              </a:spcBef>
              <a:spcAft>
                <a:spcPts val="0"/>
              </a:spcAft>
              <a:buClr>
                <a:schemeClr val="dk1"/>
              </a:buClr>
              <a:buSzPct val="25000"/>
              <a:buFont typeface="Arial"/>
              <a:buNone/>
            </a:pPr>
            <a:r>
              <a:rPr i="0" lang="en-US" sz="1860" u="none" cap="none" strike="noStrike">
                <a:solidFill>
                  <a:schemeClr val="dk1"/>
                </a:solidFill>
                <a:latin typeface="Times New Roman"/>
                <a:ea typeface="Times New Roman"/>
                <a:cs typeface="Times New Roman"/>
                <a:sym typeface="Times New Roman"/>
              </a:rPr>
              <a:t>ECE 337:Thursday 2:30 PM Lab </a:t>
            </a:r>
          </a:p>
          <a:p>
            <a:pPr indent="0" lvl="0" marL="0" marR="0" rtl="0" algn="ctr">
              <a:lnSpc>
                <a:spcPct val="70000"/>
              </a:lnSpc>
              <a:spcBef>
                <a:spcPts val="1000"/>
              </a:spcBef>
              <a:spcAft>
                <a:spcPts val="0"/>
              </a:spcAft>
              <a:buClr>
                <a:schemeClr val="dk1"/>
              </a:buClr>
              <a:buSzPct val="25000"/>
              <a:buFont typeface="Arial"/>
              <a:buNone/>
            </a:pPr>
            <a:r>
              <a:rPr i="0" lang="en-US" sz="1860" u="none" cap="none" strike="noStrike">
                <a:solidFill>
                  <a:schemeClr val="dk1"/>
                </a:solidFill>
                <a:latin typeface="Times New Roman"/>
                <a:ea typeface="Times New Roman"/>
                <a:cs typeface="Times New Roman"/>
                <a:sym typeface="Times New Roman"/>
              </a:rPr>
              <a:t>TA: Kyle Ziga</a:t>
            </a:r>
          </a:p>
          <a:p>
            <a:pPr indent="0" lvl="0" marL="0" marR="0" rtl="0" algn="l">
              <a:lnSpc>
                <a:spcPct val="70000"/>
              </a:lnSpc>
              <a:spcBef>
                <a:spcPts val="1000"/>
              </a:spcBef>
              <a:buClr>
                <a:schemeClr val="dk1"/>
              </a:buClr>
              <a:buSzPct val="25000"/>
              <a:buFont typeface="Arial"/>
              <a:buNone/>
            </a:pPr>
            <a:r>
              <a:rPr b="1" i="0" lang="en-US" sz="1860" u="none" cap="none" strike="noStrike">
                <a:solidFill>
                  <a:schemeClr val="dk1"/>
                </a:solidFill>
                <a:latin typeface="Times New Roman"/>
                <a:ea typeface="Times New Roman"/>
                <a:cs typeface="Times New Roman"/>
                <a:sym typeface="Times New Roman"/>
              </a:rPr>
              <a:t>Apoorv Vidhu Sharma 								Kunwar Digraj Singh Jain</a:t>
            </a:r>
            <a:br>
              <a:rPr i="0" lang="en-US" sz="1860" u="none" cap="none" strike="noStrike">
                <a:solidFill>
                  <a:schemeClr val="dk1"/>
                </a:solidFill>
                <a:latin typeface="Times New Roman"/>
                <a:ea typeface="Times New Roman"/>
                <a:cs typeface="Times New Roman"/>
                <a:sym typeface="Times New Roman"/>
              </a:rPr>
            </a:br>
            <a:r>
              <a:rPr b="1" i="0" lang="en-US" sz="1860" u="none" cap="none" strike="noStrike">
                <a:solidFill>
                  <a:schemeClr val="dk1"/>
                </a:solidFill>
                <a:latin typeface="Times New Roman"/>
                <a:ea typeface="Times New Roman"/>
                <a:cs typeface="Times New Roman"/>
                <a:sym typeface="Times New Roman"/>
              </a:rPr>
              <a:t>Pushkal Vaid	 												Pujitha Desiraju</a:t>
            </a:r>
            <a:br>
              <a:rPr i="0" lang="en-US" sz="1860" u="none" cap="none" strike="noStrike">
                <a:solidFill>
                  <a:schemeClr val="dk1"/>
                </a:solidFill>
                <a:latin typeface="Times New Roman"/>
                <a:ea typeface="Times New Roman"/>
                <a:cs typeface="Times New Roman"/>
                <a:sym typeface="Times New Roman"/>
              </a:rPr>
            </a:br>
            <a:r>
              <a:rPr i="0" lang="en-US" sz="1860" u="none" cap="none" strike="noStrike">
                <a:solidFill>
                  <a:schemeClr val="dk1"/>
                </a:solidFill>
                <a:latin typeface="Times New Roman"/>
                <a:ea typeface="Times New Roman"/>
                <a:cs typeface="Times New Roman"/>
                <a:sym typeface="Times New Roman"/>
              </a:rPr>
              <a:t>		</a:t>
            </a:r>
            <a:br>
              <a:rPr i="0" lang="en-US" sz="1860" u="none" cap="none" strike="noStrike">
                <a:solidFill>
                  <a:schemeClr val="dk1"/>
                </a:solidFill>
                <a:latin typeface="Times New Roman"/>
                <a:ea typeface="Times New Roman"/>
                <a:cs typeface="Times New Roman"/>
                <a:sym typeface="Times New Roman"/>
              </a:rPr>
            </a:br>
          </a:p>
        </p:txBody>
      </p:sp>
      <p:sp>
        <p:nvSpPr>
          <p:cNvPr id="89" name="Shape 89"/>
          <p:cNvSpPr txBox="1"/>
          <p:nvPr>
            <p:ph idx="12" type="sldNum"/>
          </p:nvPr>
        </p:nvSpPr>
        <p:spPr>
          <a:xfrm>
            <a:off x="8610600" y="6356350"/>
            <a:ext cx="2743200" cy="365100"/>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1065489" y="533400"/>
            <a:ext cx="8689200" cy="1066800"/>
          </a:xfrm>
          <a:prstGeom prst="rect">
            <a:avLst/>
          </a:prstGeom>
        </p:spPr>
        <p:txBody>
          <a:bodyPr anchorCtr="0" anchor="b" bIns="91425" lIns="91425" rIns="91425" tIns="91425">
            <a:noAutofit/>
          </a:bodyPr>
          <a:lstStyle/>
          <a:p>
            <a:pPr lvl="0" rtl="0" algn="ctr">
              <a:spcBef>
                <a:spcPts val="0"/>
              </a:spcBef>
              <a:buNone/>
            </a:pPr>
            <a:r>
              <a:rPr b="0" lang="en-US" sz="4400">
                <a:solidFill>
                  <a:srgbClr val="000000"/>
                </a:solidFill>
                <a:latin typeface="Times New Roman"/>
                <a:ea typeface="Times New Roman"/>
                <a:cs typeface="Times New Roman"/>
                <a:sym typeface="Times New Roman"/>
              </a:rPr>
              <a:t>SD Card Interface Design </a:t>
            </a:r>
          </a:p>
        </p:txBody>
      </p:sp>
      <p:pic>
        <p:nvPicPr>
          <p:cNvPr id="174" name="Shape 174"/>
          <p:cNvPicPr preferRelativeResize="0"/>
          <p:nvPr/>
        </p:nvPicPr>
        <p:blipFill>
          <a:blip r:embed="rId3">
            <a:alphaModFix/>
          </a:blip>
          <a:stretch>
            <a:fillRect/>
          </a:stretch>
        </p:blipFill>
        <p:spPr>
          <a:xfrm>
            <a:off x="2699125" y="1585700"/>
            <a:ext cx="6627645" cy="4862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065489" y="533400"/>
            <a:ext cx="8689200" cy="10668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Design Specific Success Criteria</a:t>
            </a:r>
          </a:p>
        </p:txBody>
      </p:sp>
      <p:sp>
        <p:nvSpPr>
          <p:cNvPr id="180" name="Shape 180"/>
          <p:cNvSpPr txBox="1"/>
          <p:nvPr>
            <p:ph idx="1" type="body"/>
          </p:nvPr>
        </p:nvSpPr>
        <p:spPr>
          <a:xfrm>
            <a:off x="838200" y="1566275"/>
            <a:ext cx="10515600" cy="51093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1000"/>
              </a:spcBef>
              <a:spcAft>
                <a:spcPts val="0"/>
              </a:spcAft>
              <a:buClr>
                <a:schemeClr val="dk1"/>
              </a:buClr>
              <a:buSzPct val="99166"/>
              <a:buFont typeface="Arial"/>
            </a:pPr>
            <a:r>
              <a:rPr b="0" i="0" lang="en-US" sz="2380" u="none" cap="none" strike="noStrike">
                <a:solidFill>
                  <a:schemeClr val="dk1"/>
                </a:solidFill>
                <a:latin typeface="Times New Roman"/>
                <a:ea typeface="Times New Roman"/>
                <a:cs typeface="Times New Roman"/>
                <a:sym typeface="Times New Roman"/>
              </a:rPr>
              <a:t>Demonstrate through the use of a Verilog test bench that the SD card interface module is able to correctly Initialize the SD Card. 	(1pt) [Demonstrated]</a:t>
            </a:r>
          </a:p>
          <a:p>
            <a:pPr indent="-228600" lvl="0" marL="228600" marR="0" rtl="0" algn="l">
              <a:lnSpc>
                <a:spcPct val="80000"/>
              </a:lnSpc>
              <a:spcBef>
                <a:spcPts val="1000"/>
              </a:spcBef>
              <a:spcAft>
                <a:spcPts val="0"/>
              </a:spcAft>
              <a:buClr>
                <a:schemeClr val="dk1"/>
              </a:buClr>
              <a:buSzPct val="99166"/>
              <a:buFont typeface="Arial"/>
              <a:buNone/>
            </a:pPr>
            <a:r>
              <a:t/>
            </a:r>
            <a:endParaRPr b="0" i="0" sz="2380" u="none" cap="none" strike="noStrike">
              <a:solidFill>
                <a:schemeClr val="dk1"/>
              </a:solidFill>
              <a:latin typeface="Times New Roman"/>
              <a:ea typeface="Times New Roman"/>
              <a:cs typeface="Times New Roman"/>
              <a:sym typeface="Times New Roman"/>
            </a:endParaRPr>
          </a:p>
          <a:p>
            <a:pPr indent="-228600" lvl="0" marL="228600" marR="0" rtl="0" algn="l">
              <a:lnSpc>
                <a:spcPct val="80000"/>
              </a:lnSpc>
              <a:spcBef>
                <a:spcPts val="1000"/>
              </a:spcBef>
              <a:buClr>
                <a:schemeClr val="dk1"/>
              </a:buClr>
              <a:buSzPct val="99166"/>
              <a:buFont typeface="Arial"/>
              <a:buNone/>
            </a:pPr>
            <a:r>
              <a:t/>
            </a:r>
            <a:endParaRPr b="0" i="0" sz="2380" u="none" cap="none" strike="noStrike">
              <a:solidFill>
                <a:schemeClr val="dk1"/>
              </a:solidFill>
              <a:latin typeface="Times New Roman"/>
              <a:ea typeface="Times New Roman"/>
              <a:cs typeface="Times New Roman"/>
              <a:sym typeface="Times New Roman"/>
            </a:endParaRPr>
          </a:p>
        </p:txBody>
      </p:sp>
      <p:sp>
        <p:nvSpPr>
          <p:cNvPr id="181" name="Shape 181"/>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101864" y="69550"/>
            <a:ext cx="8689200" cy="1066800"/>
          </a:xfrm>
          <a:prstGeom prst="rect">
            <a:avLst/>
          </a:prstGeom>
          <a:ln cap="flat" cmpd="sng" w="9525">
            <a:solidFill>
              <a:schemeClr val="lt1"/>
            </a:solidFill>
            <a:prstDash val="solid"/>
            <a:round/>
            <a:headEnd len="med" w="med" type="none"/>
            <a:tailEnd len="med" w="med" type="none"/>
          </a:ln>
        </p:spPr>
        <p:txBody>
          <a:bodyPr anchorCtr="0" anchor="b" bIns="91425" lIns="91425" rIns="91425" tIns="91425">
            <a:noAutofit/>
          </a:bodyPr>
          <a:lstStyle/>
          <a:p>
            <a:pPr lvl="0" rtl="0" algn="ctr">
              <a:spcBef>
                <a:spcPts val="0"/>
              </a:spcBef>
              <a:buNone/>
            </a:pPr>
            <a:r>
              <a:rPr b="0" lang="en-US" sz="4400">
                <a:solidFill>
                  <a:srgbClr val="000000"/>
                </a:solidFill>
                <a:latin typeface="Times New Roman"/>
                <a:ea typeface="Times New Roman"/>
                <a:cs typeface="Times New Roman"/>
                <a:sym typeface="Times New Roman"/>
              </a:rPr>
              <a:t>SD Card Waveform</a:t>
            </a:r>
          </a:p>
        </p:txBody>
      </p:sp>
      <p:pic>
        <p:nvPicPr>
          <p:cNvPr id="187" name="Shape 187"/>
          <p:cNvPicPr preferRelativeResize="0"/>
          <p:nvPr/>
        </p:nvPicPr>
        <p:blipFill>
          <a:blip r:embed="rId3">
            <a:alphaModFix/>
          </a:blip>
          <a:stretch>
            <a:fillRect/>
          </a:stretch>
        </p:blipFill>
        <p:spPr>
          <a:xfrm>
            <a:off x="918200" y="1465550"/>
            <a:ext cx="10713037" cy="4862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741072" y="2221221"/>
            <a:ext cx="105156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Results</a:t>
            </a:r>
          </a:p>
        </p:txBody>
      </p:sp>
      <p:sp>
        <p:nvSpPr>
          <p:cNvPr id="193" name="Shape 193"/>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1065489" y="533400"/>
            <a:ext cx="8689200" cy="1066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Fixed Success Criteria</a:t>
            </a:r>
          </a:p>
        </p:txBody>
      </p:sp>
      <p:sp>
        <p:nvSpPr>
          <p:cNvPr id="199" name="Shape 199"/>
          <p:cNvSpPr txBox="1"/>
          <p:nvPr>
            <p:ph idx="1" type="body"/>
          </p:nvPr>
        </p:nvSpPr>
        <p:spPr>
          <a:xfrm>
            <a:off x="405600" y="1600200"/>
            <a:ext cx="10863600" cy="4746900"/>
          </a:xfrm>
          <a:prstGeom prst="rect">
            <a:avLst/>
          </a:prstGeom>
          <a:noFill/>
          <a:ln>
            <a:noFill/>
          </a:ln>
        </p:spPr>
        <p:txBody>
          <a:bodyPr anchorCtr="0" anchor="t" bIns="45700" lIns="91425" rIns="91425" tIns="45700">
            <a:noAutofit/>
          </a:bodyPr>
          <a:lstStyle/>
          <a:p>
            <a:pPr indent="-203200" lvl="0" marL="228600" marR="0" rtl="0" algn="l">
              <a:lnSpc>
                <a:spcPct val="90000"/>
              </a:lnSpc>
              <a:spcBef>
                <a:spcPts val="0"/>
              </a:spcBef>
              <a:spcAft>
                <a:spcPts val="0"/>
              </a:spcAft>
              <a:buClr>
                <a:schemeClr val="dk1"/>
              </a:buClr>
              <a:buSzPct val="100000"/>
              <a:buFont typeface="Arial"/>
              <a:buChar char="•"/>
            </a:pPr>
            <a:r>
              <a:rPr b="0" i="0" lang="en-US" sz="2400" u="none" cap="none" strike="noStrike">
                <a:solidFill>
                  <a:schemeClr val="dk1"/>
                </a:solidFill>
                <a:latin typeface="Times New Roman"/>
                <a:ea typeface="Times New Roman"/>
                <a:cs typeface="Times New Roman"/>
                <a:sym typeface="Times New Roman"/>
              </a:rPr>
              <a:t>Test benches exist for all top-level components and the entire design. The test benches for the entire design can be demonstrated or documented to cover all of the functional requirements given in the design specific success criteria.</a:t>
            </a:r>
            <a:r>
              <a:rPr lang="en-US" sz="2400">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(2 pts)   [Demonst</a:t>
            </a:r>
            <a:r>
              <a:rPr lang="en-US" sz="2400">
                <a:latin typeface="Times New Roman"/>
                <a:ea typeface="Times New Roman"/>
                <a:cs typeface="Times New Roman"/>
                <a:sym typeface="Times New Roman"/>
              </a:rPr>
              <a:t>rated</a:t>
            </a:r>
            <a:r>
              <a:rPr b="0" i="0" lang="en-US" sz="2400" u="none" cap="none" strike="noStrike">
                <a:solidFill>
                  <a:schemeClr val="dk1"/>
                </a:solidFill>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Testbenches exists for all relevant files</a:t>
            </a:r>
          </a:p>
          <a:p>
            <a:pPr indent="0" lvl="0" marL="0" marR="0" rtl="0" algn="l">
              <a:lnSpc>
                <a:spcPct val="90000"/>
              </a:lnSpc>
              <a:spcBef>
                <a:spcPts val="0"/>
              </a:spcBef>
              <a:spcAft>
                <a:spcPts val="0"/>
              </a:spcAft>
              <a:buNone/>
            </a:pPr>
            <a:r>
              <a:t/>
            </a:r>
            <a:endParaRPr i="1" sz="2400">
              <a:latin typeface="Times New Roman"/>
              <a:ea typeface="Times New Roman"/>
              <a:cs typeface="Times New Roman"/>
              <a:sym typeface="Times New Roman"/>
            </a:endParaRPr>
          </a:p>
          <a:p>
            <a:pPr indent="-203200" lvl="0" marL="228600" marR="0" rtl="0" algn="l">
              <a:lnSpc>
                <a:spcPct val="90000"/>
              </a:lnSpc>
              <a:spcBef>
                <a:spcPts val="1000"/>
              </a:spcBef>
              <a:buClr>
                <a:schemeClr val="dk1"/>
              </a:buClr>
              <a:buSzPct val="100000"/>
              <a:buFont typeface="Arial"/>
              <a:buChar char="•"/>
            </a:pPr>
            <a:r>
              <a:rPr b="0" i="0" lang="en-US" sz="2400" u="none" cap="none" strike="noStrike">
                <a:solidFill>
                  <a:schemeClr val="dk1"/>
                </a:solidFill>
                <a:latin typeface="Times New Roman"/>
                <a:ea typeface="Times New Roman"/>
                <a:cs typeface="Times New Roman"/>
                <a:sym typeface="Times New Roman"/>
              </a:rPr>
              <a:t>Entire design synthesizes completely, without any inferred latches, timing arcs, and, sensitivity list warnings.</a:t>
            </a:r>
            <a:r>
              <a:rPr lang="en-US" sz="2400">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(4 pts)</a:t>
            </a:r>
            <a:r>
              <a:rPr lang="en-US" sz="2400">
                <a:latin typeface="Times New Roman"/>
                <a:ea typeface="Times New Roman"/>
                <a:cs typeface="Times New Roman"/>
                <a:sym typeface="Times New Roman"/>
              </a:rPr>
              <a:t>[Demonstrated] *</a:t>
            </a:r>
            <a:r>
              <a:rPr i="1" lang="en-US" sz="2400">
                <a:latin typeface="Times New Roman"/>
                <a:ea typeface="Times New Roman"/>
                <a:cs typeface="Times New Roman"/>
                <a:sym typeface="Times New Roman"/>
              </a:rPr>
              <a:t>Synthesizes without errors</a:t>
            </a:r>
          </a:p>
          <a:p>
            <a:pPr indent="0" lvl="0" marL="0" marR="0" rtl="0" algn="l">
              <a:lnSpc>
                <a:spcPct val="90000"/>
              </a:lnSpc>
              <a:spcBef>
                <a:spcPts val="1000"/>
              </a:spcBef>
              <a:buNone/>
            </a:pPr>
            <a:r>
              <a:t/>
            </a:r>
            <a:endParaRPr i="1" sz="2400">
              <a:latin typeface="Times New Roman"/>
              <a:ea typeface="Times New Roman"/>
              <a:cs typeface="Times New Roman"/>
              <a:sym typeface="Times New Roman"/>
            </a:endParaRPr>
          </a:p>
          <a:p>
            <a:pPr lvl="0" rtl="0">
              <a:spcBef>
                <a:spcPts val="0"/>
              </a:spcBef>
              <a:buClr>
                <a:schemeClr val="dk1"/>
              </a:buClr>
              <a:buSzPct val="100000"/>
              <a:buFont typeface="Arial"/>
              <a:buChar char="•"/>
            </a:pPr>
            <a:r>
              <a:rPr lang="en-US" sz="2400">
                <a:latin typeface="Times New Roman"/>
                <a:ea typeface="Times New Roman"/>
                <a:cs typeface="Times New Roman"/>
                <a:sym typeface="Times New Roman"/>
              </a:rPr>
              <a:t>Source and mapped version of the complete design behave the same for all test cases. The mapped version simulates without timing errors except at time zero.				(2 pts) [Demonstrated] * </a:t>
            </a:r>
            <a:r>
              <a:rPr i="1" lang="en-US" sz="2400">
                <a:latin typeface="Times New Roman"/>
                <a:ea typeface="Times New Roman"/>
                <a:cs typeface="Times New Roman"/>
                <a:sym typeface="Times New Roman"/>
              </a:rPr>
              <a:t>Successfully presented during project demo</a:t>
            </a:r>
          </a:p>
        </p:txBody>
      </p:sp>
      <p:sp>
        <p:nvSpPr>
          <p:cNvPr id="200" name="Shape 200"/>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1065489" y="533400"/>
            <a:ext cx="8689200" cy="1066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lang="en-US" sz="4400">
                <a:solidFill>
                  <a:srgbClr val="000000"/>
                </a:solidFill>
                <a:latin typeface="Times New Roman"/>
                <a:ea typeface="Times New Roman"/>
                <a:cs typeface="Times New Roman"/>
                <a:sym typeface="Times New Roman"/>
              </a:rPr>
              <a:t>Timing Analysis</a:t>
            </a:r>
          </a:p>
        </p:txBody>
      </p:sp>
      <p:sp>
        <p:nvSpPr>
          <p:cNvPr id="206" name="Shape 206"/>
          <p:cNvSpPr txBox="1"/>
          <p:nvPr>
            <p:ph idx="1" type="body"/>
          </p:nvPr>
        </p:nvSpPr>
        <p:spPr>
          <a:xfrm>
            <a:off x="838200" y="1397925"/>
            <a:ext cx="10515600" cy="1419000"/>
          </a:xfrm>
          <a:prstGeom prst="rect">
            <a:avLst/>
          </a:prstGeom>
          <a:noFill/>
          <a:ln>
            <a:noFill/>
          </a:ln>
        </p:spPr>
        <p:txBody>
          <a:bodyPr anchorCtr="0" anchor="t" bIns="45700" lIns="91425" rIns="91425" tIns="45700">
            <a:noAutofit/>
          </a:bodyPr>
          <a:lstStyle/>
          <a:p>
            <a:pPr indent="0" lvl="0" marL="0" marR="0" rtl="0" algn="l">
              <a:lnSpc>
                <a:spcPct val="90000"/>
              </a:lnSpc>
              <a:spcBef>
                <a:spcPts val="1000"/>
              </a:spcBef>
              <a:spcAft>
                <a:spcPts val="0"/>
              </a:spcAft>
              <a:buNone/>
            </a:pPr>
            <a:r>
              <a:rPr lang="en-US" sz="2400">
                <a:solidFill>
                  <a:srgbClr val="000000"/>
                </a:solidFill>
                <a:latin typeface="Times New Roman"/>
                <a:ea typeface="Times New Roman"/>
                <a:cs typeface="Times New Roman"/>
                <a:sym typeface="Times New Roman"/>
              </a:rPr>
              <a:t>The entire design complies with targets for area, pin count and clock rate.</a:t>
            </a:r>
          </a:p>
          <a:p>
            <a:pPr indent="0" lvl="0" marL="0" marR="0" rtl="0" algn="l">
              <a:lnSpc>
                <a:spcPct val="90000"/>
              </a:lnSpc>
              <a:spcBef>
                <a:spcPts val="1000"/>
              </a:spcBef>
              <a:spcAft>
                <a:spcPts val="0"/>
              </a:spcAft>
              <a:buNone/>
            </a:pPr>
            <a:r>
              <a:rPr i="1" lang="en-US" sz="2400">
                <a:solidFill>
                  <a:srgbClr val="000000"/>
                </a:solidFill>
                <a:latin typeface="Times New Roman"/>
                <a:ea typeface="Times New Roman"/>
                <a:cs typeface="Times New Roman"/>
                <a:sym typeface="Times New Roman"/>
              </a:rPr>
              <a:t>*Passed through all geometry and connectivity checks</a:t>
            </a:r>
          </a:p>
          <a:p>
            <a:pPr indent="-177800" lvl="0" marL="0" marR="0" rtl="0" algn="l">
              <a:lnSpc>
                <a:spcPct val="90000"/>
              </a:lnSpc>
              <a:spcBef>
                <a:spcPts val="1000"/>
              </a:spcBef>
              <a:buClr>
                <a:schemeClr val="dk1"/>
              </a:buClr>
              <a:buSzPct val="116666"/>
              <a:buFont typeface="Arial"/>
              <a:buNone/>
            </a:pPr>
            <a:r>
              <a:t/>
            </a:r>
            <a:endParaRPr sz="2400">
              <a:solidFill>
                <a:srgbClr val="000000"/>
              </a:solidFill>
              <a:latin typeface="Times New Roman"/>
              <a:ea typeface="Times New Roman"/>
              <a:cs typeface="Times New Roman"/>
              <a:sym typeface="Times New Roman"/>
            </a:endParaRPr>
          </a:p>
        </p:txBody>
      </p:sp>
      <p:sp>
        <p:nvSpPr>
          <p:cNvPr id="207" name="Shape 207"/>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graphicFrame>
        <p:nvGraphicFramePr>
          <p:cNvPr id="208" name="Shape 208"/>
          <p:cNvGraphicFramePr/>
          <p:nvPr/>
        </p:nvGraphicFramePr>
        <p:xfrm>
          <a:off x="310560" y="2683854"/>
          <a:ext cx="3000000" cy="3000000"/>
        </p:xfrm>
        <a:graphic>
          <a:graphicData uri="http://schemas.openxmlformats.org/drawingml/2006/table">
            <a:tbl>
              <a:tblPr>
                <a:noFill/>
                <a:tableStyleId>{968954A7-CB93-4CCC-9EF0-7ADA41521317}</a:tableStyleId>
              </a:tblPr>
              <a:tblGrid>
                <a:gridCol w="1520025"/>
                <a:gridCol w="1734450"/>
                <a:gridCol w="1555775"/>
                <a:gridCol w="1545250"/>
                <a:gridCol w="1584325"/>
                <a:gridCol w="1085700"/>
                <a:gridCol w="923000"/>
                <a:gridCol w="1005250"/>
              </a:tblGrid>
              <a:tr h="1050950">
                <a:tc>
                  <a:txBody>
                    <a:bodyPr>
                      <a:noAutofit/>
                    </a:bodyPr>
                    <a:lstStyle/>
                    <a:p>
                      <a:pPr indent="0" lvl="0" marL="0" marR="0" rtl="0" algn="ctr">
                        <a:spcBef>
                          <a:spcPts val="0"/>
                        </a:spcBef>
                        <a:spcAft>
                          <a:spcPts val="0"/>
                        </a:spcAft>
                        <a:buSzPct val="25000"/>
                        <a:buNone/>
                      </a:pPr>
                      <a:r>
                        <a:rPr b="1" i="0" lang="en-US" sz="1400" u="none" cap="none" strike="noStrike">
                          <a:solidFill>
                            <a:srgbClr val="000000"/>
                          </a:solidFill>
                          <a:latin typeface="Arial"/>
                          <a:ea typeface="Arial"/>
                          <a:cs typeface="Arial"/>
                          <a:sym typeface="Arial"/>
                        </a:rPr>
                        <a:t>Starting Component</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i="0" lang="en-US" sz="1400" u="none" cap="none" strike="noStrike">
                          <a:solidFill>
                            <a:srgbClr val="000000"/>
                          </a:solidFill>
                          <a:latin typeface="Arial"/>
                          <a:ea typeface="Arial"/>
                          <a:cs typeface="Arial"/>
                          <a:sym typeface="Arial"/>
                        </a:rPr>
                        <a:t>Combinational Logic</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i="0" lang="en-US" sz="1400" u="none" cap="none" strike="noStrike">
                          <a:solidFill>
                            <a:srgbClr val="000000"/>
                          </a:solidFill>
                          <a:latin typeface="Arial"/>
                          <a:ea typeface="Arial"/>
                          <a:cs typeface="Arial"/>
                          <a:sym typeface="Arial"/>
                        </a:rPr>
                        <a:t>Propagation Delay (ns)</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i="0" lang="en-US" sz="1400" u="none" cap="none" strike="noStrike">
                          <a:solidFill>
                            <a:srgbClr val="000000"/>
                          </a:solidFill>
                          <a:latin typeface="Arial"/>
                          <a:ea typeface="Arial"/>
                          <a:cs typeface="Arial"/>
                          <a:sym typeface="Arial"/>
                        </a:rPr>
                        <a:t>Ending Component</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i="0" lang="en-US" sz="1400" u="none" cap="none" strike="noStrike">
                          <a:solidFill>
                            <a:srgbClr val="000000"/>
                          </a:solidFill>
                          <a:latin typeface="Arial"/>
                          <a:ea typeface="Arial"/>
                          <a:cs typeface="Arial"/>
                          <a:sym typeface="Arial"/>
                        </a:rPr>
                        <a:t>Setup Time or Propagation Delay (ns)</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i="0" lang="en-US" sz="1400" u="none" cap="none" strike="noStrike">
                          <a:solidFill>
                            <a:srgbClr val="000000"/>
                          </a:solidFill>
                          <a:latin typeface="Arial"/>
                          <a:ea typeface="Arial"/>
                          <a:cs typeface="Arial"/>
                          <a:sym typeface="Arial"/>
                        </a:rPr>
                        <a:t>Total Path Delay (ns)</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i="0" lang="en-US" sz="1400" u="none" cap="none" strike="noStrike">
                          <a:solidFill>
                            <a:srgbClr val="000000"/>
                          </a:solidFill>
                          <a:latin typeface="Arial"/>
                          <a:ea typeface="Arial"/>
                          <a:cs typeface="Arial"/>
                          <a:sym typeface="Arial"/>
                        </a:rPr>
                        <a:t>Target Clock Period (ns)</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1" i="0" lang="en-US" sz="1400" u="none" cap="none" strike="noStrike">
                          <a:solidFill>
                            <a:srgbClr val="000000"/>
                          </a:solidFill>
                          <a:latin typeface="Arial"/>
                          <a:ea typeface="Arial"/>
                          <a:cs typeface="Arial"/>
                          <a:sym typeface="Arial"/>
                        </a:rPr>
                        <a:t>Functional Block name</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99200">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Inputs</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Reg</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1</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6</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10</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Receiver CU</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499200">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Inputs</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Flex Counter</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10</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byte_recieved</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0</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10</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10</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ctr">
                        <a:spcBef>
                          <a:spcPts val="0"/>
                        </a:spcBef>
                        <a:spcAft>
                          <a:spcPts val="0"/>
                        </a:spcAft>
                        <a:buSzPct val="25000"/>
                        <a:buNone/>
                      </a:pPr>
                      <a:r>
                        <a:rPr b="0" i="0" lang="en-US" sz="1400" u="none" cap="none" strike="noStrike">
                          <a:solidFill>
                            <a:srgbClr val="000000"/>
                          </a:solidFill>
                          <a:latin typeface="Arial"/>
                          <a:ea typeface="Arial"/>
                          <a:cs typeface="Arial"/>
                          <a:sym typeface="Arial"/>
                        </a:rPr>
                        <a:t>RCV Timer </a:t>
                      </a:r>
                    </a:p>
                  </a:txBody>
                  <a:tcPr marT="76200" marB="76200" marR="76200" marL="7620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
        <p:nvSpPr>
          <p:cNvPr id="209" name="Shape 209"/>
          <p:cNvSpPr txBox="1"/>
          <p:nvPr/>
        </p:nvSpPr>
        <p:spPr>
          <a:xfrm>
            <a:off x="1065500" y="4636850"/>
            <a:ext cx="9898500" cy="998100"/>
          </a:xfrm>
          <a:prstGeom prst="rect">
            <a:avLst/>
          </a:prstGeom>
          <a:noFill/>
          <a:ln>
            <a:noFill/>
          </a:ln>
        </p:spPr>
        <p:txBody>
          <a:bodyPr anchorCtr="0" anchor="ctr" bIns="91425" lIns="91425" rIns="91425" tIns="91425">
            <a:noAutofit/>
          </a:bodyPr>
          <a:lstStyle/>
          <a:p>
            <a:pPr lvl="0" rtl="0" algn="ctr">
              <a:lnSpc>
                <a:spcPct val="90000"/>
              </a:lnSpc>
              <a:spcBef>
                <a:spcPts val="1000"/>
              </a:spcBef>
              <a:buNone/>
            </a:pPr>
            <a:r>
              <a:rPr lang="en-US" sz="2400">
                <a:solidFill>
                  <a:schemeClr val="dk1"/>
                </a:solidFill>
                <a:latin typeface="Times New Roman"/>
                <a:ea typeface="Times New Roman"/>
                <a:cs typeface="Times New Roman"/>
                <a:sym typeface="Times New Roman"/>
              </a:rPr>
              <a:t>curr_state_reg[0]/Q → count_out_reg[2]/D (10.851)</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1306439" y="348050"/>
            <a:ext cx="8689200" cy="1066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Layout</a:t>
            </a:r>
          </a:p>
        </p:txBody>
      </p:sp>
      <p:sp>
        <p:nvSpPr>
          <p:cNvPr id="215" name="Shape 215"/>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pic>
        <p:nvPicPr>
          <p:cNvPr id="216" name="Shape 216"/>
          <p:cNvPicPr preferRelativeResize="0"/>
          <p:nvPr/>
        </p:nvPicPr>
        <p:blipFill>
          <a:blip r:embed="rId3">
            <a:alphaModFix/>
          </a:blip>
          <a:stretch>
            <a:fillRect/>
          </a:stretch>
        </p:blipFill>
        <p:spPr>
          <a:xfrm>
            <a:off x="1165925" y="1414850"/>
            <a:ext cx="5246800" cy="5151124"/>
          </a:xfrm>
          <a:prstGeom prst="rect">
            <a:avLst/>
          </a:prstGeom>
          <a:noFill/>
          <a:ln>
            <a:noFill/>
          </a:ln>
        </p:spPr>
      </p:pic>
      <p:sp>
        <p:nvSpPr>
          <p:cNvPr id="217" name="Shape 217"/>
          <p:cNvSpPr txBox="1"/>
          <p:nvPr>
            <p:ph idx="1" type="body"/>
          </p:nvPr>
        </p:nvSpPr>
        <p:spPr>
          <a:xfrm>
            <a:off x="6538925" y="1414850"/>
            <a:ext cx="4953000" cy="940800"/>
          </a:xfrm>
          <a:prstGeom prst="rect">
            <a:avLst/>
          </a:prstGeom>
          <a:noFill/>
          <a:ln>
            <a:noFill/>
          </a:ln>
        </p:spPr>
        <p:txBody>
          <a:bodyPr anchorCtr="0" anchor="t" bIns="45700" lIns="91425" rIns="91425" tIns="45700">
            <a:noAutofit/>
          </a:bodyPr>
          <a:lstStyle/>
          <a:p>
            <a:pPr indent="-379730" lvl="0" marL="457200" marR="0" rtl="0" algn="l">
              <a:lnSpc>
                <a:spcPct val="80000"/>
              </a:lnSpc>
              <a:spcBef>
                <a:spcPts val="0"/>
              </a:spcBef>
              <a:spcAft>
                <a:spcPts val="0"/>
              </a:spcAft>
              <a:buSzPct val="99166"/>
              <a:buFont typeface="Times New Roman"/>
            </a:pPr>
            <a:r>
              <a:rPr lang="en-US" sz="2380">
                <a:latin typeface="Times New Roman"/>
                <a:ea typeface="Times New Roman"/>
                <a:cs typeface="Times New Roman"/>
                <a:sym typeface="Times New Roman"/>
              </a:rPr>
              <a:t>Area: 1.86 mm x 1.86 mm</a:t>
            </a:r>
          </a:p>
          <a:p>
            <a:pPr indent="-228600" lvl="0" marL="228600" marR="0" rtl="0" algn="l">
              <a:lnSpc>
                <a:spcPct val="80000"/>
              </a:lnSpc>
              <a:spcBef>
                <a:spcPts val="1000"/>
              </a:spcBef>
              <a:buClr>
                <a:schemeClr val="dk1"/>
              </a:buClr>
              <a:buSzPct val="99166"/>
              <a:buFont typeface="Arial"/>
              <a:buNone/>
            </a:pPr>
            <a:r>
              <a:t/>
            </a:r>
            <a:endParaRPr b="0" i="0" sz="238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1065489" y="533400"/>
            <a:ext cx="8689200" cy="1066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Conclusions</a:t>
            </a:r>
          </a:p>
        </p:txBody>
      </p:sp>
      <p:sp>
        <p:nvSpPr>
          <p:cNvPr id="223" name="Shape 223"/>
          <p:cNvSpPr txBox="1"/>
          <p:nvPr>
            <p:ph idx="1" type="body"/>
          </p:nvPr>
        </p:nvSpPr>
        <p:spPr>
          <a:xfrm>
            <a:off x="838200" y="1489450"/>
            <a:ext cx="10515600" cy="4945800"/>
          </a:xfrm>
          <a:prstGeom prst="rect">
            <a:avLst/>
          </a:prstGeom>
          <a:noFill/>
          <a:ln>
            <a:noFill/>
          </a:ln>
        </p:spPr>
        <p:txBody>
          <a:bodyPr anchorCtr="0" anchor="t" bIns="45700" lIns="91425" rIns="91425" tIns="45700">
            <a:noAutofit/>
          </a:bodyPr>
          <a:lstStyle/>
          <a:p>
            <a:pPr indent="-381000" lvl="0" marL="457200" marR="0" rtl="0" algn="l">
              <a:lnSpc>
                <a:spcPct val="90000"/>
              </a:lnSpc>
              <a:spcBef>
                <a:spcPts val="0"/>
              </a:spcBef>
              <a:spcAft>
                <a:spcPts val="0"/>
              </a:spcAft>
              <a:buClr>
                <a:srgbClr val="000000"/>
              </a:buClr>
              <a:buSzPct val="100000"/>
              <a:buFont typeface="Times New Roman"/>
            </a:pPr>
            <a:r>
              <a:rPr lang="en-US" sz="2400">
                <a:latin typeface="Times New Roman"/>
                <a:ea typeface="Times New Roman"/>
                <a:cs typeface="Times New Roman"/>
                <a:sym typeface="Times New Roman"/>
              </a:rPr>
              <a:t>Challenges:</a:t>
            </a:r>
          </a:p>
          <a:p>
            <a:pPr indent="0" lvl="0" marL="0" marR="0" rtl="0" algn="l">
              <a:lnSpc>
                <a:spcPct val="90000"/>
              </a:lnSpc>
              <a:spcBef>
                <a:spcPts val="0"/>
              </a:spcBef>
              <a:spcAft>
                <a:spcPts val="0"/>
              </a:spcAft>
              <a:buNone/>
            </a:pPr>
            <a:r>
              <a:rPr lang="en-US" sz="2400">
                <a:latin typeface="Times New Roman"/>
                <a:ea typeface="Times New Roman"/>
                <a:cs typeface="Times New Roman"/>
                <a:sym typeface="Times New Roman"/>
              </a:rPr>
              <a:t>Challenges faced during design was thorough testing using testbenches and integration of complete project</a:t>
            </a:r>
          </a:p>
          <a:p>
            <a:pPr indent="-203200" lvl="0" marL="228600" marR="0" rtl="0" algn="l">
              <a:lnSpc>
                <a:spcPct val="90000"/>
              </a:lnSpc>
              <a:spcBef>
                <a:spcPts val="1000"/>
              </a:spcBef>
              <a:spcAft>
                <a:spcPts val="0"/>
              </a:spcAft>
              <a:buClr>
                <a:schemeClr val="dk1"/>
              </a:buClr>
              <a:buSzPct val="100000"/>
              <a:buFont typeface="Times New Roman"/>
            </a:pPr>
            <a:r>
              <a:rPr lang="en-US" sz="2400">
                <a:latin typeface="Times New Roman"/>
                <a:ea typeface="Times New Roman"/>
                <a:cs typeface="Times New Roman"/>
                <a:sym typeface="Times New Roman"/>
              </a:rPr>
              <a:t>Looking ahead:</a:t>
            </a:r>
          </a:p>
          <a:p>
            <a:pPr lvl="1" marR="0" rtl="0" algn="l">
              <a:lnSpc>
                <a:spcPct val="90000"/>
              </a:lnSpc>
              <a:spcBef>
                <a:spcPts val="1000"/>
              </a:spcBef>
              <a:spcAft>
                <a:spcPts val="0"/>
              </a:spcAft>
              <a:buClr>
                <a:schemeClr val="dk1"/>
              </a:buClr>
              <a:buSzPct val="100000"/>
              <a:buFont typeface="Times New Roman"/>
            </a:pPr>
            <a:r>
              <a:rPr lang="en-US" sz="2400">
                <a:latin typeface="Times New Roman"/>
                <a:ea typeface="Times New Roman"/>
                <a:cs typeface="Times New Roman"/>
                <a:sym typeface="Times New Roman"/>
              </a:rPr>
              <a:t>  More detailed integration of USB and SD card </a:t>
            </a:r>
          </a:p>
          <a:p>
            <a:pPr lvl="1" marR="0" rtl="0" algn="l">
              <a:lnSpc>
                <a:spcPct val="90000"/>
              </a:lnSpc>
              <a:spcBef>
                <a:spcPts val="1000"/>
              </a:spcBef>
              <a:spcAft>
                <a:spcPts val="0"/>
              </a:spcAft>
              <a:buClr>
                <a:schemeClr val="dk1"/>
              </a:buClr>
              <a:buSzPct val="100000"/>
              <a:buFont typeface="Times New Roman"/>
            </a:pPr>
            <a:r>
              <a:rPr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Improve individual functionality of USB and SD Card modules </a:t>
            </a:r>
          </a:p>
        </p:txBody>
      </p:sp>
      <p:sp>
        <p:nvSpPr>
          <p:cNvPr id="224" name="Shape 224"/>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1065489" y="533400"/>
            <a:ext cx="8689200" cy="1066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Overview</a:t>
            </a:r>
          </a:p>
        </p:txBody>
      </p:sp>
      <p:sp>
        <p:nvSpPr>
          <p:cNvPr id="95" name="Shape 95"/>
          <p:cNvSpPr txBox="1"/>
          <p:nvPr>
            <p:ph idx="1" type="body"/>
          </p:nvPr>
        </p:nvSpPr>
        <p:spPr>
          <a:xfrm>
            <a:off x="838200" y="1460163"/>
            <a:ext cx="10515600" cy="47061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99615"/>
              <a:buFont typeface="Times New Roman"/>
            </a:pPr>
            <a:r>
              <a:rPr i="0" lang="en-US" sz="2590" u="none" cap="none" strike="noStrike">
                <a:solidFill>
                  <a:schemeClr val="dk1"/>
                </a:solidFill>
                <a:latin typeface="Times New Roman"/>
                <a:ea typeface="Times New Roman"/>
                <a:cs typeface="Times New Roman"/>
                <a:sym typeface="Times New Roman"/>
              </a:rPr>
              <a:t>Data is essential in every aspect of industry solutions and technological advances. </a:t>
            </a:r>
          </a:p>
          <a:p>
            <a:pPr indent="-228600" lvl="0" marL="228600" marR="0" rtl="0" algn="l">
              <a:lnSpc>
                <a:spcPct val="80000"/>
              </a:lnSpc>
              <a:spcBef>
                <a:spcPts val="1000"/>
              </a:spcBef>
              <a:spcAft>
                <a:spcPts val="0"/>
              </a:spcAft>
              <a:buClr>
                <a:schemeClr val="dk1"/>
              </a:buClr>
              <a:buSzPct val="99615"/>
              <a:buFont typeface="Times New Roman"/>
            </a:pPr>
            <a:r>
              <a:rPr i="0" lang="en-US" sz="2590" u="none" cap="none" strike="noStrike">
                <a:solidFill>
                  <a:schemeClr val="dk1"/>
                </a:solidFill>
                <a:latin typeface="Times New Roman"/>
                <a:ea typeface="Times New Roman"/>
                <a:cs typeface="Times New Roman"/>
                <a:sym typeface="Times New Roman"/>
              </a:rPr>
              <a:t>Important to have a mechanism to transfer blocks of data in large quantities over reliable transmissions to a safe storage device.</a:t>
            </a:r>
          </a:p>
          <a:p>
            <a:pPr indent="-228600" lvl="0" marL="228600" marR="0" rtl="0" algn="l">
              <a:lnSpc>
                <a:spcPct val="80000"/>
              </a:lnSpc>
              <a:spcBef>
                <a:spcPts val="1000"/>
              </a:spcBef>
              <a:spcAft>
                <a:spcPts val="0"/>
              </a:spcAft>
              <a:buClr>
                <a:schemeClr val="dk1"/>
              </a:buClr>
              <a:buSzPct val="99615"/>
              <a:buFont typeface="Times New Roman"/>
            </a:pPr>
            <a:r>
              <a:rPr i="0" lang="en-US" sz="2590" u="none" cap="none" strike="noStrike">
                <a:solidFill>
                  <a:schemeClr val="dk1"/>
                </a:solidFill>
                <a:latin typeface="Times New Roman"/>
                <a:ea typeface="Times New Roman"/>
                <a:cs typeface="Times New Roman"/>
                <a:sym typeface="Times New Roman"/>
              </a:rPr>
              <a:t>The proposed project will be designed as a peripheral to computers. The design works bidirectionally.</a:t>
            </a:r>
          </a:p>
          <a:p>
            <a:pPr indent="-228600" lvl="0" marL="228600" marR="0" rtl="0" algn="l">
              <a:lnSpc>
                <a:spcPct val="80000"/>
              </a:lnSpc>
              <a:spcBef>
                <a:spcPts val="1000"/>
              </a:spcBef>
              <a:buClr>
                <a:schemeClr val="dk1"/>
              </a:buClr>
              <a:buSzPct val="99615"/>
              <a:buFont typeface="Times New Roman"/>
            </a:pPr>
            <a:r>
              <a:rPr i="0" lang="en-US" sz="2590" u="none" cap="none" strike="noStrike">
                <a:solidFill>
                  <a:schemeClr val="dk1"/>
                </a:solidFill>
                <a:latin typeface="Times New Roman"/>
                <a:ea typeface="Times New Roman"/>
                <a:cs typeface="Times New Roman"/>
                <a:sym typeface="Times New Roman"/>
              </a:rPr>
              <a:t>The design will have dedicated hardware for  data which is sent/received over a USB and finally written to/read from an SD card. This will prevent unnecessary memory and processor transactions.</a:t>
            </a:r>
          </a:p>
        </p:txBody>
      </p:sp>
      <p:sp>
        <p:nvSpPr>
          <p:cNvPr id="96" name="Shape 96"/>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022099" y="2413475"/>
            <a:ext cx="43742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System Design</a:t>
            </a:r>
          </a:p>
        </p:txBody>
      </p:sp>
      <p:sp>
        <p:nvSpPr>
          <p:cNvPr id="102" name="Shape 102"/>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65126"/>
            <a:ext cx="10515599" cy="893832"/>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System Architecture</a:t>
            </a:r>
          </a:p>
        </p:txBody>
      </p:sp>
      <p:pic>
        <p:nvPicPr>
          <p:cNvPr id="108" name="Shape 108"/>
          <p:cNvPicPr preferRelativeResize="0"/>
          <p:nvPr>
            <p:ph idx="1" type="body"/>
          </p:nvPr>
        </p:nvPicPr>
        <p:blipFill rotWithShape="1">
          <a:blip r:embed="rId3">
            <a:alphaModFix/>
          </a:blip>
          <a:srcRect b="0" l="0" r="0" t="0"/>
          <a:stretch/>
        </p:blipFill>
        <p:spPr>
          <a:xfrm>
            <a:off x="428504" y="1258958"/>
            <a:ext cx="11352677" cy="5287616"/>
          </a:xfrm>
          <a:prstGeom prst="rect">
            <a:avLst/>
          </a:prstGeom>
          <a:noFill/>
          <a:ln>
            <a:noFill/>
          </a:ln>
        </p:spPr>
      </p:pic>
      <p:sp>
        <p:nvSpPr>
          <p:cNvPr id="109" name="Shape 109"/>
          <p:cNvSpPr txBox="1"/>
          <p:nvPr/>
        </p:nvSpPr>
        <p:spPr>
          <a:xfrm>
            <a:off x="1583634" y="1596886"/>
            <a:ext cx="148424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D+, D- lines</a:t>
            </a:r>
          </a:p>
        </p:txBody>
      </p:sp>
      <p:sp>
        <p:nvSpPr>
          <p:cNvPr id="110" name="Shape 110"/>
          <p:cNvSpPr txBox="1"/>
          <p:nvPr/>
        </p:nvSpPr>
        <p:spPr>
          <a:xfrm>
            <a:off x="1795669" y="4896678"/>
            <a:ext cx="148424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 D- lines</a:t>
            </a:r>
          </a:p>
        </p:txBody>
      </p:sp>
      <p:sp>
        <p:nvSpPr>
          <p:cNvPr id="111" name="Shape 111"/>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838200" y="365126"/>
            <a:ext cx="10515599" cy="774358"/>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USB Transmitter</a:t>
            </a:r>
          </a:p>
        </p:txBody>
      </p:sp>
      <p:pic>
        <p:nvPicPr>
          <p:cNvPr id="117" name="Shape 117"/>
          <p:cNvPicPr preferRelativeResize="0"/>
          <p:nvPr>
            <p:ph idx="1" type="body"/>
          </p:nvPr>
        </p:nvPicPr>
        <p:blipFill rotWithShape="1">
          <a:blip r:embed="rId3">
            <a:alphaModFix/>
          </a:blip>
          <a:srcRect b="0" l="0" r="0" t="0"/>
          <a:stretch/>
        </p:blipFill>
        <p:spPr>
          <a:xfrm>
            <a:off x="838200" y="1308295"/>
            <a:ext cx="11009488" cy="5148775"/>
          </a:xfrm>
          <a:prstGeom prst="rect">
            <a:avLst/>
          </a:prstGeom>
          <a:noFill/>
          <a:ln>
            <a:noFill/>
          </a:ln>
        </p:spPr>
      </p:pic>
      <p:sp>
        <p:nvSpPr>
          <p:cNvPr id="118" name="Shape 118"/>
          <p:cNvSpPr txBox="1"/>
          <p:nvPr/>
        </p:nvSpPr>
        <p:spPr>
          <a:xfrm>
            <a:off x="1755913" y="4181060"/>
            <a:ext cx="148424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 D- lines</a:t>
            </a:r>
          </a:p>
        </p:txBody>
      </p:sp>
      <p:sp>
        <p:nvSpPr>
          <p:cNvPr id="119" name="Shape 119"/>
          <p:cNvSpPr txBox="1"/>
          <p:nvPr/>
        </p:nvSpPr>
        <p:spPr>
          <a:xfrm>
            <a:off x="1967949" y="3076692"/>
            <a:ext cx="86139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pause</a:t>
            </a:r>
          </a:p>
        </p:txBody>
      </p:sp>
      <p:sp>
        <p:nvSpPr>
          <p:cNvPr id="120" name="Shape 120"/>
          <p:cNvSpPr txBox="1"/>
          <p:nvPr/>
        </p:nvSpPr>
        <p:spPr>
          <a:xfrm>
            <a:off x="4472610" y="4724400"/>
            <a:ext cx="76862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trans</a:t>
            </a:r>
          </a:p>
        </p:txBody>
      </p:sp>
      <p:sp>
        <p:nvSpPr>
          <p:cNvPr id="121" name="Shape 121"/>
          <p:cNvSpPr txBox="1"/>
          <p:nvPr/>
        </p:nvSpPr>
        <p:spPr>
          <a:xfrm>
            <a:off x="5559287" y="4869769"/>
            <a:ext cx="88789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tx_en</a:t>
            </a:r>
          </a:p>
        </p:txBody>
      </p:sp>
      <p:sp>
        <p:nvSpPr>
          <p:cNvPr id="122" name="Shape 122"/>
          <p:cNvSpPr txBox="1"/>
          <p:nvPr/>
        </p:nvSpPr>
        <p:spPr>
          <a:xfrm>
            <a:off x="7944678" y="3882682"/>
            <a:ext cx="117612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read_en</a:t>
            </a:r>
          </a:p>
        </p:txBody>
      </p:sp>
      <p:sp>
        <p:nvSpPr>
          <p:cNvPr id="123" name="Shape 123"/>
          <p:cNvSpPr txBox="1"/>
          <p:nvPr/>
        </p:nvSpPr>
        <p:spPr>
          <a:xfrm>
            <a:off x="5963478" y="1698466"/>
            <a:ext cx="162516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Crc_data[15:0]</a:t>
            </a:r>
          </a:p>
        </p:txBody>
      </p:sp>
      <p:sp>
        <p:nvSpPr>
          <p:cNvPr id="124" name="Shape 124"/>
          <p:cNvSpPr txBox="1"/>
          <p:nvPr/>
        </p:nvSpPr>
        <p:spPr>
          <a:xfrm>
            <a:off x="6553200" y="4946712"/>
            <a:ext cx="139147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Calibri"/>
                <a:ea typeface="Calibri"/>
                <a:cs typeface="Calibri"/>
                <a:sym typeface="Calibri"/>
              </a:rPr>
              <a:t>Write_done</a:t>
            </a:r>
          </a:p>
          <a:p>
            <a:pPr indent="0" lvl="0" marL="0" marR="0" rtl="0" algn="l">
              <a:spcBef>
                <a:spcPts val="0"/>
              </a:spcBef>
              <a:buSzPct val="25000"/>
              <a:buNone/>
            </a:pPr>
            <a:r>
              <a:rPr lang="en-US" sz="1600">
                <a:solidFill>
                  <a:schemeClr val="dk1"/>
                </a:solidFill>
                <a:latin typeface="Calibri"/>
                <a:ea typeface="Calibri"/>
                <a:cs typeface="Calibri"/>
                <a:sym typeface="Calibri"/>
              </a:rPr>
              <a:t>Read_done</a:t>
            </a:r>
          </a:p>
        </p:txBody>
      </p:sp>
      <p:sp>
        <p:nvSpPr>
          <p:cNvPr id="125" name="Shape 125"/>
          <p:cNvSpPr txBox="1"/>
          <p:nvPr/>
        </p:nvSpPr>
        <p:spPr>
          <a:xfrm>
            <a:off x="6447182" y="5531487"/>
            <a:ext cx="1086679"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Calibri"/>
                <a:ea typeface="Calibri"/>
                <a:cs typeface="Calibri"/>
                <a:sym typeface="Calibri"/>
              </a:rPr>
              <a:t>En_write</a:t>
            </a:r>
          </a:p>
          <a:p>
            <a:pPr indent="0" lvl="0" marL="0" marR="0" rtl="0" algn="l">
              <a:spcBef>
                <a:spcPts val="0"/>
              </a:spcBef>
              <a:buSzPct val="25000"/>
              <a:buNone/>
            </a:pPr>
            <a:r>
              <a:rPr lang="en-US" sz="1600">
                <a:solidFill>
                  <a:schemeClr val="dk1"/>
                </a:solidFill>
                <a:latin typeface="Calibri"/>
                <a:ea typeface="Calibri"/>
                <a:cs typeface="Calibri"/>
                <a:sym typeface="Calibri"/>
              </a:rPr>
              <a:t>En_read</a:t>
            </a:r>
          </a:p>
        </p:txBody>
      </p:sp>
      <p:sp>
        <p:nvSpPr>
          <p:cNvPr id="126" name="Shape 126"/>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cxnSp>
        <p:nvCxnSpPr>
          <p:cNvPr id="127" name="Shape 127"/>
          <p:cNvCxnSpPr/>
          <p:nvPr/>
        </p:nvCxnSpPr>
        <p:spPr>
          <a:xfrm>
            <a:off x="3893575" y="2725975"/>
            <a:ext cx="0" cy="363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1065501" y="533400"/>
            <a:ext cx="10074000" cy="1066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Design Specific Success Criteria</a:t>
            </a:r>
          </a:p>
        </p:txBody>
      </p:sp>
      <p:sp>
        <p:nvSpPr>
          <p:cNvPr id="133" name="Shape 133"/>
          <p:cNvSpPr txBox="1"/>
          <p:nvPr>
            <p:ph idx="1" type="body"/>
          </p:nvPr>
        </p:nvSpPr>
        <p:spPr>
          <a:xfrm>
            <a:off x="838200" y="1566275"/>
            <a:ext cx="10515600" cy="2533800"/>
          </a:xfrm>
          <a:prstGeom prst="rect">
            <a:avLst/>
          </a:prstGeom>
          <a:noFill/>
          <a:ln>
            <a:noFill/>
          </a:ln>
        </p:spPr>
        <p:txBody>
          <a:bodyPr anchorCtr="0" anchor="t" bIns="45700" lIns="91425" rIns="91425" tIns="45700">
            <a:noAutofit/>
          </a:bodyPr>
          <a:lstStyle/>
          <a:p>
            <a:pPr indent="-379730" lvl="0" marL="457200" marR="0" rtl="0" algn="l">
              <a:lnSpc>
                <a:spcPct val="80000"/>
              </a:lnSpc>
              <a:spcBef>
                <a:spcPts val="1000"/>
              </a:spcBef>
              <a:spcAft>
                <a:spcPts val="0"/>
              </a:spcAft>
              <a:buClr>
                <a:schemeClr val="dk1"/>
              </a:buClr>
              <a:buSzPct val="99166"/>
              <a:buFont typeface="Times New Roman"/>
            </a:pPr>
            <a:r>
              <a:rPr b="0" i="0" lang="en-US" sz="2380" u="none" cap="none" strike="noStrike">
                <a:solidFill>
                  <a:schemeClr val="dk1"/>
                </a:solidFill>
                <a:latin typeface="Times New Roman"/>
                <a:ea typeface="Times New Roman"/>
                <a:cs typeface="Times New Roman"/>
                <a:sym typeface="Times New Roman"/>
              </a:rPr>
              <a:t>Demonstrate through the use of a Verilog test bench that the design's USB 1.1 Transmitter module is able to correctly handle sending of the packet types that must be sent by a USB 1.1 slave device in order to support Bulk Transport Protocol. (2pt) [Partially Demonstrated]</a:t>
            </a:r>
          </a:p>
          <a:p>
            <a:pPr indent="-228600" lvl="0" marL="228600" marR="0" rtl="0" algn="l">
              <a:lnSpc>
                <a:spcPct val="80000"/>
              </a:lnSpc>
              <a:spcBef>
                <a:spcPts val="1000"/>
              </a:spcBef>
              <a:spcAft>
                <a:spcPts val="0"/>
              </a:spcAft>
              <a:buClr>
                <a:schemeClr val="dk1"/>
              </a:buClr>
              <a:buSzPct val="99166"/>
              <a:buFont typeface="Arial"/>
              <a:buNone/>
            </a:pPr>
            <a:r>
              <a:t/>
            </a:r>
            <a:endParaRPr b="0" i="0" sz="2380" u="none" cap="none" strike="noStrike">
              <a:solidFill>
                <a:schemeClr val="dk1"/>
              </a:solidFill>
              <a:latin typeface="Times New Roman"/>
              <a:ea typeface="Times New Roman"/>
              <a:cs typeface="Times New Roman"/>
              <a:sym typeface="Times New Roman"/>
            </a:endParaRPr>
          </a:p>
          <a:p>
            <a:pPr indent="-228600" lvl="0" marL="228600" marR="0" rtl="0" algn="l">
              <a:lnSpc>
                <a:spcPct val="80000"/>
              </a:lnSpc>
              <a:spcBef>
                <a:spcPts val="1000"/>
              </a:spcBef>
              <a:buClr>
                <a:schemeClr val="dk1"/>
              </a:buClr>
              <a:buSzPct val="99166"/>
              <a:buFont typeface="Arial"/>
              <a:buNone/>
            </a:pPr>
            <a:r>
              <a:t/>
            </a:r>
            <a:endParaRPr b="0" i="0" sz="2380" u="none" cap="none" strike="noStrike">
              <a:solidFill>
                <a:schemeClr val="dk1"/>
              </a:solidFill>
              <a:latin typeface="Times New Roman"/>
              <a:ea typeface="Times New Roman"/>
              <a:cs typeface="Times New Roman"/>
              <a:sym typeface="Times New Roman"/>
            </a:endParaRPr>
          </a:p>
        </p:txBody>
      </p:sp>
      <p:sp>
        <p:nvSpPr>
          <p:cNvPr id="134" name="Shape 134"/>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pic>
        <p:nvPicPr>
          <p:cNvPr descr="Screenshot-1.png" id="135" name="Shape 135"/>
          <p:cNvPicPr preferRelativeResize="0"/>
          <p:nvPr/>
        </p:nvPicPr>
        <p:blipFill>
          <a:blip r:embed="rId3">
            <a:alphaModFix/>
          </a:blip>
          <a:stretch>
            <a:fillRect/>
          </a:stretch>
        </p:blipFill>
        <p:spPr>
          <a:xfrm>
            <a:off x="48312" y="3382325"/>
            <a:ext cx="12095376" cy="2458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838200" y="365126"/>
            <a:ext cx="10515599" cy="858763"/>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USB Receiver </a:t>
            </a:r>
          </a:p>
        </p:txBody>
      </p:sp>
      <p:pic>
        <p:nvPicPr>
          <p:cNvPr id="141" name="Shape 141"/>
          <p:cNvPicPr preferRelativeResize="0"/>
          <p:nvPr>
            <p:ph idx="1" type="body"/>
          </p:nvPr>
        </p:nvPicPr>
        <p:blipFill rotWithShape="1">
          <a:blip r:embed="rId3">
            <a:alphaModFix/>
          </a:blip>
          <a:srcRect b="0" l="0" r="0" t="0"/>
          <a:stretch/>
        </p:blipFill>
        <p:spPr>
          <a:xfrm>
            <a:off x="604910" y="1392701"/>
            <a:ext cx="10516319" cy="5261314"/>
          </a:xfrm>
          <a:prstGeom prst="rect">
            <a:avLst/>
          </a:prstGeom>
          <a:noFill/>
          <a:ln>
            <a:noFill/>
          </a:ln>
        </p:spPr>
      </p:pic>
      <p:sp>
        <p:nvSpPr>
          <p:cNvPr id="142" name="Shape 142"/>
          <p:cNvSpPr txBox="1"/>
          <p:nvPr/>
        </p:nvSpPr>
        <p:spPr>
          <a:xfrm>
            <a:off x="3061251" y="1934816"/>
            <a:ext cx="148424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 D- lines</a:t>
            </a:r>
          </a:p>
        </p:txBody>
      </p:sp>
      <p:sp>
        <p:nvSpPr>
          <p:cNvPr id="143" name="Shape 143"/>
          <p:cNvSpPr txBox="1"/>
          <p:nvPr/>
        </p:nvSpPr>
        <p:spPr>
          <a:xfrm>
            <a:off x="11121229" y="2119483"/>
            <a:ext cx="1033668"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SD Interface</a:t>
            </a:r>
          </a:p>
        </p:txBody>
      </p:sp>
      <p:sp>
        <p:nvSpPr>
          <p:cNvPr id="144" name="Shape 144"/>
          <p:cNvSpPr txBox="1"/>
          <p:nvPr/>
        </p:nvSpPr>
        <p:spPr>
          <a:xfrm>
            <a:off x="7275443" y="3838692"/>
            <a:ext cx="124570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Crc_status</a:t>
            </a:r>
          </a:p>
        </p:txBody>
      </p:sp>
      <p:sp>
        <p:nvSpPr>
          <p:cNvPr id="145" name="Shape 145"/>
          <p:cNvSpPr txBox="1"/>
          <p:nvPr/>
        </p:nvSpPr>
        <p:spPr>
          <a:xfrm>
            <a:off x="4810539" y="3220277"/>
            <a:ext cx="768625"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rcving</a:t>
            </a:r>
          </a:p>
        </p:txBody>
      </p:sp>
      <p:sp>
        <p:nvSpPr>
          <p:cNvPr id="146" name="Shape 146"/>
          <p:cNvSpPr txBox="1"/>
          <p:nvPr/>
        </p:nvSpPr>
        <p:spPr>
          <a:xfrm>
            <a:off x="6096000" y="3220277"/>
            <a:ext cx="88789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Rx_en</a:t>
            </a:r>
          </a:p>
        </p:txBody>
      </p:sp>
      <p:sp>
        <p:nvSpPr>
          <p:cNvPr id="147" name="Shape 147"/>
          <p:cNvSpPr txBox="1"/>
          <p:nvPr/>
        </p:nvSpPr>
        <p:spPr>
          <a:xfrm>
            <a:off x="7137624" y="1392700"/>
            <a:ext cx="1391478"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Calibri"/>
                <a:ea typeface="Calibri"/>
                <a:cs typeface="Calibri"/>
                <a:sym typeface="Calibri"/>
              </a:rPr>
              <a:t>Write_done</a:t>
            </a:r>
          </a:p>
          <a:p>
            <a:pPr indent="0" lvl="0" marL="0" marR="0" rtl="0" algn="l">
              <a:spcBef>
                <a:spcPts val="0"/>
              </a:spcBef>
              <a:buSzPct val="25000"/>
              <a:buNone/>
            </a:pPr>
            <a:r>
              <a:rPr lang="en-US" sz="1600">
                <a:solidFill>
                  <a:schemeClr val="dk1"/>
                </a:solidFill>
                <a:latin typeface="Calibri"/>
                <a:ea typeface="Calibri"/>
                <a:cs typeface="Calibri"/>
                <a:sym typeface="Calibri"/>
              </a:rPr>
              <a:t>Read_done</a:t>
            </a:r>
          </a:p>
        </p:txBody>
      </p:sp>
      <p:sp>
        <p:nvSpPr>
          <p:cNvPr id="148" name="Shape 148"/>
          <p:cNvSpPr txBox="1"/>
          <p:nvPr/>
        </p:nvSpPr>
        <p:spPr>
          <a:xfrm>
            <a:off x="7137624" y="1977475"/>
            <a:ext cx="1086679" cy="58477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Calibri"/>
                <a:ea typeface="Calibri"/>
                <a:cs typeface="Calibri"/>
                <a:sym typeface="Calibri"/>
              </a:rPr>
              <a:t>En_write</a:t>
            </a:r>
          </a:p>
          <a:p>
            <a:pPr indent="0" lvl="0" marL="0" marR="0" rtl="0" algn="l">
              <a:spcBef>
                <a:spcPts val="0"/>
              </a:spcBef>
              <a:buSzPct val="25000"/>
              <a:buNone/>
            </a:pPr>
            <a:r>
              <a:rPr lang="en-US" sz="1600">
                <a:solidFill>
                  <a:schemeClr val="dk1"/>
                </a:solidFill>
                <a:latin typeface="Calibri"/>
                <a:ea typeface="Calibri"/>
                <a:cs typeface="Calibri"/>
                <a:sym typeface="Calibri"/>
              </a:rPr>
              <a:t>En_read</a:t>
            </a:r>
          </a:p>
        </p:txBody>
      </p:sp>
      <p:sp>
        <p:nvSpPr>
          <p:cNvPr id="149" name="Shape 149"/>
          <p:cNvSpPr txBox="1"/>
          <p:nvPr/>
        </p:nvSpPr>
        <p:spPr>
          <a:xfrm>
            <a:off x="7211839" y="5579164"/>
            <a:ext cx="849467"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data</a:t>
            </a:r>
          </a:p>
        </p:txBody>
      </p:sp>
      <p:sp>
        <p:nvSpPr>
          <p:cNvPr id="150" name="Shape 150"/>
          <p:cNvSpPr txBox="1"/>
          <p:nvPr/>
        </p:nvSpPr>
        <p:spPr>
          <a:xfrm>
            <a:off x="10177670" y="5261112"/>
            <a:ext cx="1176129"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Write_en</a:t>
            </a:r>
          </a:p>
        </p:txBody>
      </p:sp>
      <p:sp>
        <p:nvSpPr>
          <p:cNvPr id="151" name="Shape 151"/>
          <p:cNvSpPr txBox="1"/>
          <p:nvPr/>
        </p:nvSpPr>
        <p:spPr>
          <a:xfrm>
            <a:off x="1338470" y="3838692"/>
            <a:ext cx="861391"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pause</a:t>
            </a:r>
          </a:p>
        </p:txBody>
      </p:sp>
      <p:sp>
        <p:nvSpPr>
          <p:cNvPr id="152" name="Shape 152"/>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065501" y="533400"/>
            <a:ext cx="9703500" cy="1066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n-US" sz="4400" u="none" cap="none" strike="noStrike">
                <a:solidFill>
                  <a:schemeClr val="dk1"/>
                </a:solidFill>
                <a:latin typeface="Times New Roman"/>
                <a:ea typeface="Times New Roman"/>
                <a:cs typeface="Times New Roman"/>
                <a:sym typeface="Times New Roman"/>
              </a:rPr>
              <a:t>Design Specific Success Criteria</a:t>
            </a:r>
          </a:p>
        </p:txBody>
      </p:sp>
      <p:sp>
        <p:nvSpPr>
          <p:cNvPr id="158" name="Shape 158"/>
          <p:cNvSpPr txBox="1"/>
          <p:nvPr>
            <p:ph idx="1" type="body"/>
          </p:nvPr>
        </p:nvSpPr>
        <p:spPr>
          <a:xfrm>
            <a:off x="838200" y="1566275"/>
            <a:ext cx="10515600" cy="1235100"/>
          </a:xfrm>
          <a:prstGeom prst="rect">
            <a:avLst/>
          </a:prstGeom>
          <a:noFill/>
          <a:ln>
            <a:noFill/>
          </a:ln>
        </p:spPr>
        <p:txBody>
          <a:bodyPr anchorCtr="0" anchor="t" bIns="45700" lIns="91425" rIns="91425" tIns="45700">
            <a:noAutofit/>
          </a:bodyPr>
          <a:lstStyle/>
          <a:p>
            <a:pPr indent="-229870" lvl="0" marL="228600" marR="0" rtl="0" algn="l">
              <a:lnSpc>
                <a:spcPct val="80000"/>
              </a:lnSpc>
              <a:spcBef>
                <a:spcPts val="0"/>
              </a:spcBef>
              <a:spcAft>
                <a:spcPts val="0"/>
              </a:spcAft>
              <a:buClr>
                <a:schemeClr val="dk1"/>
              </a:buClr>
              <a:buSzPct val="100000"/>
              <a:buFont typeface="Arial"/>
            </a:pPr>
            <a:r>
              <a:rPr b="0" i="0" lang="en-US" sz="2400" u="none" cap="none" strike="noStrike">
                <a:solidFill>
                  <a:schemeClr val="dk1"/>
                </a:solidFill>
                <a:latin typeface="Times New Roman"/>
                <a:ea typeface="Times New Roman"/>
                <a:cs typeface="Times New Roman"/>
                <a:sym typeface="Times New Roman"/>
              </a:rPr>
              <a:t>Demonstrate through the use of a Verilog test bench that the design's USB 1.1 Slave interface portion of the design is able to correctly handle Bulk Transport Sequences. (1pt) [Demonstrated</a:t>
            </a:r>
            <a:r>
              <a:rPr lang="en-US" sz="2400">
                <a:latin typeface="Times New Roman"/>
                <a:ea typeface="Times New Roman"/>
                <a:cs typeface="Times New Roman"/>
                <a:sym typeface="Times New Roman"/>
              </a:rPr>
              <a:t>]</a:t>
            </a:r>
          </a:p>
          <a:p>
            <a:pPr indent="-228600" lvl="0" marL="228600" marR="0" rtl="0" algn="l">
              <a:lnSpc>
                <a:spcPct val="80000"/>
              </a:lnSpc>
              <a:spcBef>
                <a:spcPts val="1000"/>
              </a:spcBef>
              <a:spcAft>
                <a:spcPts val="0"/>
              </a:spcAft>
              <a:buClr>
                <a:schemeClr val="dk1"/>
              </a:buClr>
              <a:buSzPct val="99166"/>
              <a:buFont typeface="Arial"/>
              <a:buNone/>
            </a:pPr>
            <a:r>
              <a:t/>
            </a:r>
            <a:endParaRPr b="0" i="0" sz="2380" u="none" cap="none" strike="noStrike">
              <a:solidFill>
                <a:schemeClr val="dk1"/>
              </a:solidFill>
              <a:latin typeface="Times New Roman"/>
              <a:ea typeface="Times New Roman"/>
              <a:cs typeface="Times New Roman"/>
              <a:sym typeface="Times New Roman"/>
            </a:endParaRPr>
          </a:p>
          <a:p>
            <a:pPr indent="-228600" lvl="0" marL="228600" marR="0" rtl="0" algn="l">
              <a:lnSpc>
                <a:spcPct val="80000"/>
              </a:lnSpc>
              <a:spcBef>
                <a:spcPts val="1000"/>
              </a:spcBef>
              <a:buClr>
                <a:schemeClr val="dk1"/>
              </a:buClr>
              <a:buSzPct val="99166"/>
              <a:buFont typeface="Arial"/>
              <a:buNone/>
            </a:pPr>
            <a:r>
              <a:t/>
            </a:r>
            <a:endParaRPr b="0" i="0" sz="2380" u="none" cap="none" strike="noStrike">
              <a:solidFill>
                <a:schemeClr val="dk1"/>
              </a:solidFill>
              <a:latin typeface="Times New Roman"/>
              <a:ea typeface="Times New Roman"/>
              <a:cs typeface="Times New Roman"/>
              <a:sym typeface="Times New Roman"/>
            </a:endParaRPr>
          </a:p>
        </p:txBody>
      </p:sp>
      <p:sp>
        <p:nvSpPr>
          <p:cNvPr id="159" name="Shape 159"/>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pic>
        <p:nvPicPr>
          <p:cNvPr descr="WAVES_BD.png" id="160" name="Shape 160"/>
          <p:cNvPicPr preferRelativeResize="0"/>
          <p:nvPr/>
        </p:nvPicPr>
        <p:blipFill>
          <a:blip r:embed="rId3">
            <a:alphaModFix/>
          </a:blip>
          <a:stretch>
            <a:fillRect/>
          </a:stretch>
        </p:blipFill>
        <p:spPr>
          <a:xfrm>
            <a:off x="152400" y="2953775"/>
            <a:ext cx="11887202" cy="3331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1065489" y="533400"/>
            <a:ext cx="8689200" cy="1066800"/>
          </a:xfrm>
          <a:prstGeom prst="rect">
            <a:avLst/>
          </a:prstGeom>
        </p:spPr>
        <p:txBody>
          <a:bodyPr anchorCtr="0" anchor="b" bIns="91425" lIns="91425" rIns="91425" tIns="91425">
            <a:noAutofit/>
          </a:bodyPr>
          <a:lstStyle/>
          <a:p>
            <a:pPr lvl="0" rtl="0" algn="ctr">
              <a:spcBef>
                <a:spcPts val="0"/>
              </a:spcBef>
              <a:buClr>
                <a:schemeClr val="dk1"/>
              </a:buClr>
              <a:buSzPct val="25000"/>
              <a:buFont typeface="Calibri"/>
              <a:buNone/>
            </a:pPr>
            <a:r>
              <a:rPr b="0" lang="en-US">
                <a:solidFill>
                  <a:srgbClr val="000000"/>
                </a:solidFill>
                <a:latin typeface="Times New Roman"/>
                <a:ea typeface="Times New Roman"/>
                <a:cs typeface="Times New Roman"/>
                <a:sym typeface="Times New Roman"/>
              </a:rPr>
              <a:t>Design Specific Success Criteria</a:t>
            </a:r>
          </a:p>
        </p:txBody>
      </p:sp>
      <p:sp>
        <p:nvSpPr>
          <p:cNvPr id="166" name="Shape 166"/>
          <p:cNvSpPr txBox="1"/>
          <p:nvPr>
            <p:ph idx="1" type="body"/>
          </p:nvPr>
        </p:nvSpPr>
        <p:spPr>
          <a:xfrm>
            <a:off x="838200" y="1334475"/>
            <a:ext cx="10515600" cy="1767000"/>
          </a:xfrm>
          <a:prstGeom prst="rect">
            <a:avLst/>
          </a:prstGeom>
        </p:spPr>
        <p:txBody>
          <a:bodyPr anchorCtr="0" anchor="t" bIns="91425" lIns="91425" rIns="91425" tIns="91425">
            <a:noAutofit/>
          </a:bodyPr>
          <a:lstStyle/>
          <a:p>
            <a:pPr indent="-379730" lvl="0" marL="457200" rtl="0">
              <a:lnSpc>
                <a:spcPct val="80000"/>
              </a:lnSpc>
              <a:spcBef>
                <a:spcPts val="0"/>
              </a:spcBef>
              <a:buSzPct val="99166"/>
              <a:buFont typeface="Times New Roman"/>
            </a:pPr>
            <a:r>
              <a:rPr lang="en-US" sz="2380">
                <a:latin typeface="Times New Roman"/>
                <a:ea typeface="Times New Roman"/>
                <a:cs typeface="Times New Roman"/>
                <a:sym typeface="Times New Roman"/>
              </a:rPr>
              <a:t>Demonstrate through the use of a Verilog test bench that the design's USB 1.1 Receiver module is able to correctly handle reception of the packet types that must be received by a USB 1.1 slave device in order to support Bulk Transport Protocol. (2pt) [Partially Demonstrated]</a:t>
            </a:r>
          </a:p>
          <a:p>
            <a:pPr lvl="0">
              <a:spcBef>
                <a:spcPts val="0"/>
              </a:spcBef>
              <a:buNone/>
            </a:pPr>
            <a:r>
              <a:t/>
            </a:r>
            <a:endParaRPr/>
          </a:p>
        </p:txBody>
      </p:sp>
      <p:sp>
        <p:nvSpPr>
          <p:cNvPr id="167" name="Shape 167"/>
          <p:cNvSpPr txBox="1"/>
          <p:nvPr>
            <p:ph idx="12" type="sldNum"/>
          </p:nvPr>
        </p:nvSpPr>
        <p:spPr>
          <a:xfrm>
            <a:off x="8535034" y="6155267"/>
            <a:ext cx="1219500" cy="2730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sz="1000">
                <a:solidFill>
                  <a:schemeClr val="dk1"/>
                </a:solidFill>
                <a:latin typeface="Palatino Linotype"/>
                <a:ea typeface="Palatino Linotype"/>
                <a:cs typeface="Palatino Linotype"/>
                <a:sym typeface="Palatino Linotype"/>
              </a:rPr>
              <a:t>‹#›</a:t>
            </a:fld>
          </a:p>
        </p:txBody>
      </p:sp>
      <p:pic>
        <p:nvPicPr>
          <p:cNvPr descr="Screenshot.png" id="168" name="Shape 168"/>
          <p:cNvPicPr preferRelativeResize="0"/>
          <p:nvPr/>
        </p:nvPicPr>
        <p:blipFill>
          <a:blip r:embed="rId3">
            <a:alphaModFix/>
          </a:blip>
          <a:stretch>
            <a:fillRect/>
          </a:stretch>
        </p:blipFill>
        <p:spPr>
          <a:xfrm>
            <a:off x="152400" y="3253875"/>
            <a:ext cx="11887200" cy="310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strategy presentation">
  <a:themeElements>
    <a:clrScheme name="Blue Red">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