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878689-211A-4F54-8625-B214C4D5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ABDFB-62AF-46CF-8A77-8B5F3593C59E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3AE9-E605-4060-A970-3C3D2044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7A9B7-F64B-43C0-A423-FCBF79CB6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11B1-3506-4FF2-A1BD-A2380895A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266A-B234-4800-ABE9-0DAAD2A91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C8D2B-D4B5-4247-A572-A7BD6645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891B-DCA4-413F-8F2F-FB8AFB060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DDD33-EF95-4E91-9D84-42DFAA1EC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2BCA7-E47D-48F6-B37B-042264C2D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CD88A-8699-4BA6-8975-A9227444E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E7A0E-CB06-462E-BA07-648D4B5A4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3446A-22C8-4B17-BDF8-B6AC8D64A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AC086D3-ACBD-4D3E-AB85-641F2A7ED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Getting Started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Finding a location for your photo printer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Getting Started</vt:lpstr>
    </vt:vector>
  </TitlesOfParts>
  <Company>SDL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Daniel Brockmann</dc:creator>
  <cp:lastModifiedBy>Daniel Brockmann</cp:lastModifiedBy>
  <cp:revision>2</cp:revision>
  <dcterms:created xsi:type="dcterms:W3CDTF">2008-08-27T09:24:22Z</dcterms:created>
  <dcterms:modified xsi:type="dcterms:W3CDTF">2010-06-23T14:49:36Z</dcterms:modified>
</cp:coreProperties>
</file>