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93" r:id="rId6"/>
    <p:sldId id="294" r:id="rId7"/>
    <p:sldId id="295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3" r:id="rId29"/>
    <p:sldId id="277" r:id="rId30"/>
    <p:sldId id="278" r:id="rId31"/>
    <p:sldId id="284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47788;&#49828;&#53552;&#54532;&#47196;&#51229;&#53944;&#52572;&#51333;&#49892;&#54665;.ex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보물찾기 프로젝트</a:t>
            </a:r>
            <a:endParaRPr lang="en-US" altLang="ko-KR" dirty="0" smtClean="0"/>
          </a:p>
          <a:p>
            <a:r>
              <a:rPr lang="ko-KR" altLang="en-US" dirty="0" smtClean="0"/>
              <a:t>신소영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임환규 김일식 </a:t>
            </a:r>
            <a:r>
              <a:rPr lang="ko-KR" altLang="en-US" dirty="0" err="1" smtClean="0"/>
              <a:t>이근</a:t>
            </a:r>
            <a:r>
              <a:rPr lang="ko-KR" altLang="en-US" dirty="0"/>
              <a:t> </a:t>
            </a:r>
            <a:r>
              <a:rPr lang="ko-KR" altLang="en-US" dirty="0" smtClean="0"/>
              <a:t>조민식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2042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2905640" y="4408859"/>
            <a:ext cx="5907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선택시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메시지 출력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150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2101854" y="966413"/>
            <a:ext cx="222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캐릭터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26337" y="2539719"/>
            <a:ext cx="1544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깃발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6978792" y="2807746"/>
            <a:ext cx="501593" cy="1936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238513" y="1237129"/>
            <a:ext cx="494852" cy="204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8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6" name="직사각형 5"/>
          <p:cNvSpPr/>
          <p:nvPr/>
        </p:nvSpPr>
        <p:spPr>
          <a:xfrm>
            <a:off x="7027680" y="1229720"/>
            <a:ext cx="222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몬스터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6347012" y="1567672"/>
            <a:ext cx="577326" cy="2474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01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8154643" y="1358821"/>
            <a:ext cx="38683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다음 방으로 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넘어간다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459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</p:spTree>
    <p:extLst>
      <p:ext uri="{BB962C8B-B14F-4D97-AF65-F5344CB8AC3E}">
        <p14:creationId xmlns:p14="http://schemas.microsoft.com/office/powerpoint/2010/main" val="3010974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39879"/>
            <a:ext cx="2947482" cy="4601183"/>
          </a:xfrm>
        </p:spPr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6056902" y="2897165"/>
            <a:ext cx="38683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깃발을 열면 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몬스터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등장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193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</p:spTree>
    <p:extLst>
      <p:ext uri="{BB962C8B-B14F-4D97-AF65-F5344CB8AC3E}">
        <p14:creationId xmlns:p14="http://schemas.microsoft.com/office/powerpoint/2010/main" val="416903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7275395" y="3209136"/>
            <a:ext cx="4206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최대 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개의 </a:t>
            </a:r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맵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71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4325541" y="3970694"/>
            <a:ext cx="58352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보물은 찾았는데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 </a:t>
            </a:r>
            <a:endParaRPr lang="en-US" altLang="ko-KR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미니게임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1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2524749" y="2590105"/>
            <a:ext cx="746871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미니게임은 야구게임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</a:t>
            </a:r>
          </a:p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가위바위보 게임이 있다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현재 야구게임 </a:t>
            </a:r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진행중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658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sz="2500" dirty="0" smtClean="0"/>
              <a:t>개발 환경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r>
              <a:rPr lang="ko-KR" altLang="en-US" sz="2500" dirty="0" smtClean="0"/>
              <a:t>상세 개발 사항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r>
              <a:rPr lang="ko-KR" altLang="en-US" sz="2500" dirty="0" smtClean="0"/>
              <a:t>게임 스토리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r>
              <a:rPr lang="ko-KR" altLang="en-US" sz="2500" dirty="0" smtClean="0"/>
              <a:t>게임 방법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r>
              <a:rPr lang="ko-KR" altLang="en-US" sz="2500" dirty="0" smtClean="0"/>
              <a:t>함수 호출 관계도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r>
              <a:rPr lang="ko-KR" altLang="en-US" sz="2500" dirty="0" smtClean="0"/>
              <a:t>데이터 설계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r>
              <a:rPr lang="ko-KR" altLang="en-US" sz="2500" dirty="0" smtClean="0"/>
              <a:t>핵심 기술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알고리즘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r>
              <a:rPr lang="ko-KR" altLang="en-US" sz="2500" dirty="0" smtClean="0"/>
              <a:t>시연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8051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2126919" y="3424237"/>
            <a:ext cx="712406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미니게임에서 승리하면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보물을 얻을 수 있다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실패시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다시 시작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676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2405088" y="4134294"/>
            <a:ext cx="6825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승리해도 다시 시작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527440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</p:spTree>
    <p:extLst>
      <p:ext uri="{BB962C8B-B14F-4D97-AF65-F5344CB8AC3E}">
        <p14:creationId xmlns:p14="http://schemas.microsoft.com/office/powerpoint/2010/main" val="2351258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</p:spTree>
    <p:extLst>
      <p:ext uri="{BB962C8B-B14F-4D97-AF65-F5344CB8AC3E}">
        <p14:creationId xmlns:p14="http://schemas.microsoft.com/office/powerpoint/2010/main" val="1184866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3811260" y="3209137"/>
            <a:ext cx="6789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다시 게임을 진행한다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332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</p:spTree>
    <p:extLst>
      <p:ext uri="{BB962C8B-B14F-4D97-AF65-F5344CB8AC3E}">
        <p14:creationId xmlns:p14="http://schemas.microsoft.com/office/powerpoint/2010/main" val="2393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4758321" y="2962572"/>
            <a:ext cx="5690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정복자를 만나면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563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5992948" y="3209137"/>
            <a:ext cx="2425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죽는다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811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2954477" y="4058991"/>
            <a:ext cx="65662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중 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ESC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를 누르면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메뉴를 고를 수 있다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09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2520103" y="3854595"/>
            <a:ext cx="59073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종료를 원하면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 종료를 선택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3343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sz="3000" dirty="0" smtClean="0"/>
              <a:t>개발 컴파일러 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- Visual Studio 2008, 2013</a:t>
            </a:r>
          </a:p>
          <a:p>
            <a:pPr marL="0" indent="0">
              <a:buNone/>
            </a:pP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/>
              <a:t> </a:t>
            </a:r>
            <a:r>
              <a:rPr lang="ko-KR" altLang="en-US" sz="3000" dirty="0" smtClean="0"/>
              <a:t>개발 언어 </a:t>
            </a:r>
            <a:r>
              <a:rPr lang="en-US" altLang="ko-KR" sz="3000" dirty="0" smtClean="0"/>
              <a:t>- C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340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31516"/>
            <a:ext cx="6401593" cy="5121275"/>
          </a:xfrm>
        </p:spPr>
      </p:pic>
      <p:sp>
        <p:nvSpPr>
          <p:cNvPr id="5" name="직사각형 4"/>
          <p:cNvSpPr/>
          <p:nvPr/>
        </p:nvSpPr>
        <p:spPr>
          <a:xfrm>
            <a:off x="1285003" y="3833080"/>
            <a:ext cx="74094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다시 게임을 하고 싶다면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‘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64387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30" y="1160813"/>
            <a:ext cx="2947482" cy="4601183"/>
          </a:xfrm>
        </p:spPr>
        <p:txBody>
          <a:bodyPr/>
          <a:lstStyle/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관계도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72" y="753223"/>
            <a:ext cx="9320321" cy="5416362"/>
          </a:xfrm>
        </p:spPr>
      </p:pic>
      <p:sp>
        <p:nvSpPr>
          <p:cNvPr id="5" name="직사각형 4"/>
          <p:cNvSpPr/>
          <p:nvPr/>
        </p:nvSpPr>
        <p:spPr>
          <a:xfrm>
            <a:off x="1910133" y="2557308"/>
            <a:ext cx="131959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초기화</a:t>
            </a:r>
            <a:endParaRPr lang="en-US" altLang="ko-KR" sz="3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93060" y="1179820"/>
            <a:ext cx="13981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맵</a:t>
            </a:r>
            <a:r>
              <a:rPr lang="ko-KR" altLang="en-US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관리</a:t>
            </a:r>
            <a:endParaRPr lang="en-US" altLang="ko-KR" sz="3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50579" y="902821"/>
            <a:ext cx="215475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몬스터</a:t>
            </a:r>
            <a:r>
              <a:rPr lang="ko-KR" altLang="en-US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관리</a:t>
            </a:r>
            <a:endParaRPr lang="en-US" altLang="ko-KR" sz="3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29830" y="5144599"/>
            <a:ext cx="177644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깃발 관리</a:t>
            </a:r>
            <a:endParaRPr lang="en-US" altLang="ko-KR" sz="3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98196" y="4590601"/>
            <a:ext cx="215475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기타 함수들</a:t>
            </a:r>
            <a:endParaRPr lang="en-US" altLang="ko-KR" sz="3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071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설계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59" y="234631"/>
            <a:ext cx="5210902" cy="35056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59" y="3740320"/>
            <a:ext cx="5096586" cy="27054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36" y="695182"/>
            <a:ext cx="4039164" cy="54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70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기술 </a:t>
            </a:r>
            <a:r>
              <a:rPr lang="en-US" altLang="ko-KR" dirty="0" smtClean="0"/>
              <a:t>&amp;</a:t>
            </a:r>
            <a:br>
              <a:rPr lang="en-US" altLang="ko-KR" dirty="0" smtClean="0"/>
            </a:b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58" y="2031000"/>
            <a:ext cx="1905266" cy="1219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87" y="1990318"/>
            <a:ext cx="2014484" cy="13007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55" y="3640240"/>
            <a:ext cx="1905000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276" y="2528056"/>
            <a:ext cx="1428950" cy="1905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40675" y="16616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*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맵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 예시도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7760" y="166166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&lt;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제 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1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맵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&gt;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8466" y="1662480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&lt;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제 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2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맵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&gt;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96309" y="2189502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&lt;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제 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3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맵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&gt;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8635" y="33016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&lt;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제 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4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맵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&gt;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1390" y="3928469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*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모든 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맵들은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 연결되어 있다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.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0325" y="4335256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*</a:t>
            </a:r>
            <a:r>
              <a:rPr lang="ko-KR" altLang="en-US" sz="1600" dirty="0" err="1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맵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간에 이동 가능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10X10 Bold" pitchFamily="50" charset="-127"/>
                <a:ea typeface="10X10 Bold" pitchFamily="50" charset="-127"/>
              </a:rPr>
              <a:t>.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2564" y="2063098"/>
            <a:ext cx="267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.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3239" y="247105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  <a:latin typeface="10X10 Bold" pitchFamily="50" charset="-127"/>
                <a:ea typeface="10X10 Bold" pitchFamily="50" charset="-127"/>
              </a:rPr>
              <a:t>시작위치</a:t>
            </a:r>
            <a:endParaRPr lang="ko-KR" altLang="en-US" sz="1100" dirty="0">
              <a:solidFill>
                <a:srgbClr val="FF0000"/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6164" y="571207"/>
            <a:ext cx="3054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맵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이동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90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기술 </a:t>
            </a: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/>
              <a:t>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01" y="782164"/>
            <a:ext cx="6249272" cy="55824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46676" y="228166"/>
            <a:ext cx="68907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void 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Map_Change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(Player *pp, Map *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86366" y="1251935"/>
            <a:ext cx="35802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mp.onoff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= TRUE;</a:t>
            </a:r>
          </a:p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mp.display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= FALSE;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38352" y="2049884"/>
            <a:ext cx="45473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pp-&gt;display = FALSE;</a:t>
            </a:r>
          </a:p>
          <a:p>
            <a:pPr algn="ctr"/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pp-&gt;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MapChanged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= TRUE;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74063" y="3424428"/>
            <a:ext cx="507427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mp.arFlag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].display = FALSE;</a:t>
            </a:r>
            <a:endParaRPr lang="en-US" altLang="ko-KR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23931" y="4709357"/>
            <a:ext cx="577619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mp.arMonster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[j].display = FALSE;</a:t>
            </a:r>
          </a:p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mp.arMonster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[j].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isMoved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= TRUE;</a:t>
            </a:r>
            <a:endParaRPr lang="en-US" altLang="ko-KR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989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기술 </a:t>
            </a:r>
            <a:r>
              <a:rPr lang="en-US" altLang="ko-KR" dirty="0" smtClean="0"/>
              <a:t>&amp;</a:t>
            </a:r>
            <a:br>
              <a:rPr lang="en-US" altLang="ko-KR" dirty="0" smtClean="0"/>
            </a:b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23" y="709251"/>
            <a:ext cx="9637253" cy="5430354"/>
          </a:xfrm>
        </p:spPr>
      </p:pic>
      <p:sp>
        <p:nvSpPr>
          <p:cNvPr id="4" name="직사각형 3"/>
          <p:cNvSpPr/>
          <p:nvPr/>
        </p:nvSpPr>
        <p:spPr>
          <a:xfrm>
            <a:off x="3340653" y="402443"/>
            <a:ext cx="7843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스페인 정복자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몬스터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)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06432" y="1332031"/>
            <a:ext cx="7383944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nowMap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arMonster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monster_enable</a:t>
            </a:r>
            <a:endParaRPr lang="en-US" altLang="ko-KR" sz="3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nowMap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arMonster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].display</a:t>
            </a:r>
          </a:p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nowMap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arMonster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].delay</a:t>
            </a:r>
          </a:p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nowMap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arMonster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isMoved</a:t>
            </a:r>
            <a:endParaRPr lang="en-US" altLang="ko-KR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5007" y="3716321"/>
            <a:ext cx="881510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Distance(pp-&gt;x, pp-&gt;y, &amp;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nowMap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].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arMonster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[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])</a:t>
            </a:r>
          </a:p>
          <a:p>
            <a:pPr algn="ctr"/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toward(pp, 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small_m_movement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mp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I, </a:t>
            </a:r>
            <a:r>
              <a:rPr lang="en-US" altLang="ko-KR" sz="30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cursor_case</a:t>
            </a:r>
            <a:r>
              <a:rPr lang="en-US" altLang="ko-KR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(rand() % 4))</a:t>
            </a:r>
          </a:p>
        </p:txBody>
      </p:sp>
    </p:spTree>
    <p:extLst>
      <p:ext uri="{BB962C8B-B14F-4D97-AF65-F5344CB8AC3E}">
        <p14:creationId xmlns:p14="http://schemas.microsoft.com/office/powerpoint/2010/main" val="3160990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시연</a:t>
            </a:r>
            <a:endParaRPr lang="ko-KR" altLang="en-US"/>
          </a:p>
        </p:txBody>
      </p:sp>
      <p:graphicFrame>
        <p:nvGraphicFramePr>
          <p:cNvPr id="3" name="개체 2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771182"/>
              </p:ext>
            </p:extLst>
          </p:nvPr>
        </p:nvGraphicFramePr>
        <p:xfrm>
          <a:off x="672571" y="2043642"/>
          <a:ext cx="11215940" cy="316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포장기 셸 개체" showAsIcon="1" r:id="rId4" imgW="1372680" imgH="386640" progId="Package">
                  <p:embed/>
                </p:oleObj>
              </mc:Choice>
              <mc:Fallback>
                <p:oleObj name="포장기 셸 개체" showAsIcon="1" r:id="rId4" imgW="1372680" imgH="386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571" y="2043642"/>
                        <a:ext cx="11215940" cy="3163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50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400" dirty="0" smtClean="0"/>
              <a:t>상세 개발 사항</a:t>
            </a:r>
            <a:endParaRPr lang="ko-KR" altLang="en-US" sz="3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854318"/>
              </p:ext>
            </p:extLst>
          </p:nvPr>
        </p:nvGraphicFramePr>
        <p:xfrm>
          <a:off x="3868738" y="863601"/>
          <a:ext cx="7315200" cy="333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3276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신소영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임환규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김일식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조민식</a:t>
                      </a:r>
                      <a:endParaRPr lang="ko-KR" altLang="en-US" dirty="0"/>
                    </a:p>
                  </a:txBody>
                  <a:tcPr/>
                </a:tc>
              </a:tr>
              <a:tr h="131062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개발</a:t>
                      </a:r>
                      <a:r>
                        <a:rPr lang="ko-KR" altLang="en-US" baseline="0" dirty="0" smtClean="0"/>
                        <a:t>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플레이어을</a:t>
                      </a:r>
                      <a:r>
                        <a:rPr lang="ko-KR" altLang="en-US" dirty="0" smtClean="0"/>
                        <a:t> 쫓아옴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플레이어는 </a:t>
                      </a:r>
                      <a:r>
                        <a:rPr lang="ko-KR" altLang="en-US" dirty="0" err="1" smtClean="0"/>
                        <a:t>몬스터에게</a:t>
                      </a:r>
                      <a:r>
                        <a:rPr lang="ko-KR" altLang="en-US" dirty="0" smtClean="0"/>
                        <a:t> 총을 발사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플레이어는 깃발을 열면 보물을 찾음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미니게임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플레이어는 상점에서 물건을 살 수 있음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플레이어는 여러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돌아다님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145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기타 담당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제안서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최종 보고서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 구축 아이디어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 자료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96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기여도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26268"/>
              </p:ext>
            </p:extLst>
          </p:nvPr>
        </p:nvGraphicFramePr>
        <p:xfrm>
          <a:off x="3872752" y="4592419"/>
          <a:ext cx="7282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31"/>
                <a:gridCol w="5411097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</a:t>
                      </a:r>
                      <a:r>
                        <a:rPr lang="ko-KR" altLang="en-US" dirty="0" err="1" smtClean="0"/>
                        <a:t>스케쥴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5.1</a:t>
                      </a:r>
                      <a:r>
                        <a:rPr lang="en-US" altLang="ko-KR" baseline="0" dirty="0" smtClean="0"/>
                        <a:t> ~ 5.15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기능 기획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아이디어 토론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5.16</a:t>
                      </a:r>
                      <a:r>
                        <a:rPr lang="en-US" altLang="ko-KR" baseline="0" dirty="0" smtClean="0"/>
                        <a:t> ~ 6.10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코드 작성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6.10 ~ 6.14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코드 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기능 수정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6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400" dirty="0" smtClean="0"/>
              <a:t>상세 개발 사항</a:t>
            </a:r>
            <a:endParaRPr lang="ko-KR" altLang="en-US" sz="3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89" y="1885601"/>
            <a:ext cx="6671351" cy="4002811"/>
          </a:xfrm>
        </p:spPr>
      </p:pic>
      <p:sp>
        <p:nvSpPr>
          <p:cNvPr id="5" name="직사각형 4"/>
          <p:cNvSpPr/>
          <p:nvPr/>
        </p:nvSpPr>
        <p:spPr>
          <a:xfrm>
            <a:off x="3733582" y="662172"/>
            <a:ext cx="6729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몬스터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초기 프로그램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400" dirty="0" smtClean="0"/>
              <a:t>상세 개발 사항</a:t>
            </a:r>
            <a:endParaRPr lang="ko-KR" altLang="en-US" sz="3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97" y="1625956"/>
            <a:ext cx="6831772" cy="4099064"/>
          </a:xfrm>
        </p:spPr>
      </p:pic>
      <p:sp>
        <p:nvSpPr>
          <p:cNvPr id="5" name="직사각형 4"/>
          <p:cNvSpPr/>
          <p:nvPr/>
        </p:nvSpPr>
        <p:spPr>
          <a:xfrm>
            <a:off x="4073418" y="662172"/>
            <a:ext cx="6050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상점 초기 프로그램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9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400" dirty="0" smtClean="0"/>
              <a:t>상세 개발 사항</a:t>
            </a:r>
            <a:endParaRPr lang="ko-KR" altLang="en-US" sz="3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08" y="1616331"/>
            <a:ext cx="6847814" cy="4108689"/>
          </a:xfrm>
        </p:spPr>
      </p:pic>
      <p:sp>
        <p:nvSpPr>
          <p:cNvPr id="5" name="직사각형 4"/>
          <p:cNvSpPr/>
          <p:nvPr/>
        </p:nvSpPr>
        <p:spPr>
          <a:xfrm>
            <a:off x="3393745" y="662172"/>
            <a:ext cx="7409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총알 발사 초기 프로그램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6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1700</a:t>
            </a:r>
            <a:r>
              <a:rPr lang="ko-KR" altLang="en-US" dirty="0" smtClean="0"/>
              <a:t>년대 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남미의 정글에는 여러 부족들이 살고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부족들은 스페인 정복자들의 손아귀에 하나 둘 씩 멸망해갔다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에플렌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부족 전사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올락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은 사냥에서 돌아오는 도중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스페인 정복자들이 어디론가 이동하는 것을 본다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올락은</a:t>
            </a:r>
            <a:r>
              <a:rPr lang="ko-KR" altLang="en-US" dirty="0" smtClean="0"/>
              <a:t> 불안감을 느낀 나머지 그들을 따라간다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그들은 </a:t>
            </a:r>
            <a:r>
              <a:rPr lang="ko-KR" altLang="en-US" dirty="0" err="1" smtClean="0"/>
              <a:t>에플렌</a:t>
            </a:r>
            <a:r>
              <a:rPr lang="ko-KR" altLang="en-US" dirty="0" smtClean="0"/>
              <a:t> 부족의 촌락을 불태우고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부족의 가장 귀중한 신상을 약탈해간다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부족의 여자들은 노예로 끌려간다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중에는 </a:t>
            </a:r>
            <a:r>
              <a:rPr lang="ko-KR" altLang="en-US" dirty="0" err="1" smtClean="0"/>
              <a:t>올락의</a:t>
            </a:r>
            <a:r>
              <a:rPr lang="ko-KR" altLang="en-US" dirty="0" smtClean="0"/>
              <a:t> 아내도 있었다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올락은</a:t>
            </a:r>
            <a:r>
              <a:rPr lang="ko-KR" altLang="en-US" dirty="0" smtClean="0"/>
              <a:t> 숨어서 이 모든 것을 지켜보고 분노한다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약탈에서 살아남은 부족장은 </a:t>
            </a:r>
            <a:r>
              <a:rPr lang="ko-KR" altLang="en-US" dirty="0" err="1" smtClean="0"/>
              <a:t>올락에게</a:t>
            </a:r>
            <a:r>
              <a:rPr lang="ko-KR" altLang="en-US" dirty="0" smtClean="0"/>
              <a:t> 그 신상을 되찾아줄 것을 부탁한다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올락은</a:t>
            </a:r>
            <a:r>
              <a:rPr lang="ko-KR" altLang="en-US" dirty="0" smtClean="0"/>
              <a:t> 두려운 마음을 뒤로 하고 그의 아내를 구하고 신상을 되찾기 위해 스페인 정복자들의 기지로 떠난다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689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41" y="863600"/>
            <a:ext cx="6401593" cy="5121275"/>
          </a:xfrm>
        </p:spPr>
      </p:pic>
      <p:sp>
        <p:nvSpPr>
          <p:cNvPr id="6" name="직사각형 5"/>
          <p:cNvSpPr/>
          <p:nvPr/>
        </p:nvSpPr>
        <p:spPr>
          <a:xfrm>
            <a:off x="4975427" y="4365829"/>
            <a:ext cx="3725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레벨을 선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택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314276" y="2571078"/>
            <a:ext cx="666975" cy="29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임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TC103457475[[fn=프레임]]</Template>
  <TotalTime>90</TotalTime>
  <Words>543</Words>
  <Application>Microsoft Office PowerPoint</Application>
  <PresentationFormat>와이드스크린</PresentationFormat>
  <Paragraphs>142</Paragraphs>
  <Slides>36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10X10 Bold</vt:lpstr>
      <vt:lpstr>HY중고딕</vt:lpstr>
      <vt:lpstr>Corbel</vt:lpstr>
      <vt:lpstr>Wingdings 2</vt:lpstr>
      <vt:lpstr>프레임</vt:lpstr>
      <vt:lpstr>포장기 셸 개체</vt:lpstr>
      <vt:lpstr>C 프로그래밍</vt:lpstr>
      <vt:lpstr>목차</vt:lpstr>
      <vt:lpstr>개발 환경</vt:lpstr>
      <vt:lpstr>상세 개발 사항</vt:lpstr>
      <vt:lpstr>상세 개발 사항</vt:lpstr>
      <vt:lpstr>상세 개발 사항</vt:lpstr>
      <vt:lpstr>상세 개발 사항</vt:lpstr>
      <vt:lpstr>게임 스토리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게임 방법</vt:lpstr>
      <vt:lpstr>함수 호출 관계도</vt:lpstr>
      <vt:lpstr>데이터 설계</vt:lpstr>
      <vt:lpstr>핵심 기술 &amp; 알고리즘</vt:lpstr>
      <vt:lpstr>핵심 기술 &amp; 알고리즘</vt:lpstr>
      <vt:lpstr>핵심 기술 &amp; 알고리즘</vt:lpstr>
      <vt:lpstr>시연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김일식</dc:creator>
  <cp:lastModifiedBy>김일식</cp:lastModifiedBy>
  <cp:revision>16</cp:revision>
  <dcterms:created xsi:type="dcterms:W3CDTF">2014-06-14T08:22:02Z</dcterms:created>
  <dcterms:modified xsi:type="dcterms:W3CDTF">2014-06-19T11:04:19Z</dcterms:modified>
</cp:coreProperties>
</file>