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9" r:id="rId2"/>
    <p:sldId id="311" r:id="rId3"/>
    <p:sldId id="324" r:id="rId4"/>
    <p:sldId id="330" r:id="rId5"/>
    <p:sldId id="331" r:id="rId6"/>
    <p:sldId id="332" r:id="rId7"/>
    <p:sldId id="333" r:id="rId8"/>
    <p:sldId id="327" r:id="rId9"/>
    <p:sldId id="328" r:id="rId10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6" d="100"/>
          <a:sy n="116" d="100"/>
        </p:scale>
        <p:origin x="198" y="96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09324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11F07-559A-4607-9676-B19612215BDB}"/>
              </a:ext>
            </a:extLst>
          </p:cNvPr>
          <p:cNvSpPr txBox="1"/>
          <p:nvPr/>
        </p:nvSpPr>
        <p:spPr>
          <a:xfrm>
            <a:off x="4159873" y="2246503"/>
            <a:ext cx="9345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Identificerer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2530044" y="2697029"/>
            <a:ext cx="10481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Tildeles / Har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591632" y="3511283"/>
            <a:ext cx="9249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1F497D"/>
                </a:solidFill>
              </a:rPr>
              <a:t>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568452" y="501159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13452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387893" y="5404574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4035965" y="4756204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2854846" y="4731890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145556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A93-9A7E-4516-8F9C-BDF90149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 mellem føderationer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AB07-E28F-4137-A26A-63C1406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9E7C4-EEA7-4B8C-A5B3-4EFDE8A8AA0B}"/>
              </a:ext>
            </a:extLst>
          </p:cNvPr>
          <p:cNvSpPr/>
          <p:nvPr/>
        </p:nvSpPr>
        <p:spPr>
          <a:xfrm>
            <a:off x="2063283" y="2348880"/>
            <a:ext cx="2303956" cy="2736304"/>
          </a:xfrm>
          <a:prstGeom prst="roundRect">
            <a:avLst>
              <a:gd name="adj" fmla="val 9516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97F5C-9B69-4F9F-A84A-2DAD5F01DE1D}"/>
              </a:ext>
            </a:extLst>
          </p:cNvPr>
          <p:cNvSpPr/>
          <p:nvPr/>
        </p:nvSpPr>
        <p:spPr>
          <a:xfrm>
            <a:off x="6384332" y="2348880"/>
            <a:ext cx="2303956" cy="2736304"/>
          </a:xfrm>
          <a:prstGeom prst="roundRect">
            <a:avLst>
              <a:gd name="adj" fmla="val 11304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9C31C-B32F-42B4-BF05-730D41FB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69AC5B0-1CD3-40F8-9059-ABAFFB4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64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BF06-D9CE-46B5-8436-337AB1AF7D1D}"/>
              </a:ext>
            </a:extLst>
          </p:cNvPr>
          <p:cNvSpPr txBox="1"/>
          <p:nvPr/>
        </p:nvSpPr>
        <p:spPr bwMode="auto">
          <a:xfrm>
            <a:off x="233257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767E-97D0-4C9D-BD15-9C0C1007C9C3}"/>
              </a:ext>
            </a:extLst>
          </p:cNvPr>
          <p:cNvSpPr txBox="1"/>
          <p:nvPr/>
        </p:nvSpPr>
        <p:spPr bwMode="auto">
          <a:xfrm>
            <a:off x="676832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1" name="Left-Right Arrow 5">
            <a:extLst>
              <a:ext uri="{FF2B5EF4-FFF2-40B4-BE49-F238E27FC236}">
                <a16:creationId xmlns:a16="http://schemas.microsoft.com/office/drawing/2014/main" id="{3655467A-3574-43AF-A50A-D8EF5520CA41}"/>
              </a:ext>
            </a:extLst>
          </p:cNvPr>
          <p:cNvSpPr/>
          <p:nvPr/>
        </p:nvSpPr>
        <p:spPr>
          <a:xfrm>
            <a:off x="4800006" y="3237728"/>
            <a:ext cx="1151978" cy="768263"/>
          </a:xfrm>
          <a:prstGeom prst="leftRightArrow">
            <a:avLst/>
          </a:prstGeom>
          <a:noFill/>
          <a:ln w="127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6539-C446-432F-8731-B05E6C3646FE}"/>
              </a:ext>
            </a:extLst>
          </p:cNvPr>
          <p:cNvSpPr txBox="1"/>
          <p:nvPr/>
        </p:nvSpPr>
        <p:spPr bwMode="auto">
          <a:xfrm>
            <a:off x="4378194" y="4135047"/>
            <a:ext cx="1919963" cy="6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40815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12933</TotalTime>
  <Words>209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Kæde af tillid</vt:lpstr>
      <vt:lpstr>Kommunikation mellem føderationer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152</cp:revision>
  <dcterms:created xsi:type="dcterms:W3CDTF">2019-10-03T13:42:18Z</dcterms:created>
  <dcterms:modified xsi:type="dcterms:W3CDTF">2020-01-30T11:54:37Z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