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4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5977A-9C97-E247-8B75-4CFF44BAE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2E82883-624F-0649-8BB4-A1DDC594F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363B38-9FD3-8545-A78B-7A3219CE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438691-96D3-584C-A544-4B9B9838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EE73A79-A85E-1047-A96C-E8BEDCB9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1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C222D-16F5-FD46-8B1A-3673A74B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B6763D7-202B-104E-A57C-7FE84667A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A8CE6DD-6669-7042-BE5B-241CB322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50AD39-CFF5-4442-9934-A20F6EAC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965E095-9918-564E-ADF5-ED39750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68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3429A2E-F80A-3846-88D4-FBE92A423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C14F7C4-ABE3-A845-BE4C-6CD753A46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18AE20-74C5-3A48-8C9A-FDD18E1A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628EE0-85DC-DC4B-9D16-C2F18F75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535552-ABCC-D24D-839A-FFB0DDB5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065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9C905-780A-D54A-A535-B0A253EB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BFB3AC-B6CF-A141-B29F-EE769012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952D7F-BCA6-7542-A5F2-D4CAA871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A2C510-2B04-EF4B-A88D-449BC5E3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B48B7F-E3A3-FA4F-AB72-83DB3C6B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09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233F4-E910-4C47-9BC4-76486C17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C9E481-3FEA-5C4E-BB1E-0AD551B09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D688F3-1436-C441-836A-1E138D63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551E2F-9255-194A-84A3-37DD0D53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451B17-151C-8644-92A5-67DA4CD6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329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44DF5-B124-D841-AA55-7D8E4EA0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69BA78-BC07-0447-A7DD-65194F9D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420329-4D67-3340-90E4-E9C6E187D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11F775-9068-2F4B-9D4C-7CE4E9AE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A8B7DEE-97DC-5148-A53E-84CBEA52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E892514-31D8-2242-9A74-F28EA9D4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686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2196E-DA52-6449-8DB7-2BD1FFAC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71824D-50D1-FE4C-BAD4-587665B06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5177882-6200-D843-88CC-E37B6213F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1789250-C48F-5541-B530-09386E3AA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F091FA5-422B-4540-A1EB-66DADCF53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33F121C-4D72-1748-A89F-B6752F08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6399F5F-FC0C-3D40-A0AD-0240D7EE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180F52E-9AA5-294A-97CD-8BEC3CC7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07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AB69-DC2A-6948-A778-06892C61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A662E59-6D0B-D944-91CB-972A1428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6A3F037-C1A6-8B42-9A64-F554CB62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84CFF53-71DE-8247-B371-DB9CAE6B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937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92A9E09-47E4-A342-9EC4-A67224DD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1D9AAD7-F7B7-9941-931D-DB804950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AA2CC2F-0CAD-764E-B38D-D508F8C5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2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4FBB0-A0E9-944F-8C9D-D888014B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9E633B-4832-C045-9502-EAC10C73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018F11-8B6C-B246-B2E5-97D77CEDA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858129-067E-4349-B7C9-A4F7C6E0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251583A-9C35-F143-A713-E62418CA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4127B64-4EE3-EC4A-AD75-C2387271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563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01D8E-0E99-EA4B-85A5-FAFFD5CE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3E72921-49F4-F44D-94DE-47C421D40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3918C1E-1440-9544-ACF6-B9157B1A4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0D2632-0A7C-0542-A88B-2FA91B06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11EB3B-54B2-F542-BB89-4EC44654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793A3EF-43DF-5A42-9684-81BC5AD0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434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28F10D1-FC3B-C847-9EDE-9850F1C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1A02D57-E6E4-8C47-8602-452FD6FC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D62ADA-BBD7-E144-A61B-EAF8C7F30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19B1-952D-414C-872A-5793DD1125E9}" type="datetimeFigureOut">
              <a:rPr lang="da-DK" smtClean="0"/>
              <a:t>04.12.2019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5429949-E9B5-7D44-A8A3-059247C11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BD7DDCD-2181-6C4B-90EA-2D5CA6208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27DE-347E-5D45-8359-BAF9665BC6C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762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frundet rektangel 38">
            <a:extLst>
              <a:ext uri="{FF2B5EF4-FFF2-40B4-BE49-F238E27FC236}">
                <a16:creationId xmlns:a16="http://schemas.microsoft.com/office/drawing/2014/main" id="{0B3FCAAA-E815-3B42-96BA-7F85A1078A97}"/>
              </a:ext>
            </a:extLst>
          </p:cNvPr>
          <p:cNvSpPr/>
          <p:nvPr/>
        </p:nvSpPr>
        <p:spPr>
          <a:xfrm>
            <a:off x="4859765" y="5518597"/>
            <a:ext cx="3053210" cy="9035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>
            <a:extLst>
              <a:ext uri="{FF2B5EF4-FFF2-40B4-BE49-F238E27FC236}">
                <a16:creationId xmlns:a16="http://schemas.microsoft.com/office/drawing/2014/main" id="{8C34ACD5-0C56-6B46-99F7-2CB1809568A4}"/>
              </a:ext>
            </a:extLst>
          </p:cNvPr>
          <p:cNvSpPr/>
          <p:nvPr/>
        </p:nvSpPr>
        <p:spPr>
          <a:xfrm>
            <a:off x="4777970" y="3158506"/>
            <a:ext cx="3135008" cy="21955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>
            <a:extLst>
              <a:ext uri="{FF2B5EF4-FFF2-40B4-BE49-F238E27FC236}">
                <a16:creationId xmlns:a16="http://schemas.microsoft.com/office/drawing/2014/main" id="{08B94337-F08F-8945-89A1-D97E3D7D5AFA}"/>
              </a:ext>
            </a:extLst>
          </p:cNvPr>
          <p:cNvSpPr/>
          <p:nvPr/>
        </p:nvSpPr>
        <p:spPr>
          <a:xfrm>
            <a:off x="4777968" y="843135"/>
            <a:ext cx="3135007" cy="9603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F0D4BE80-24A1-E04D-8805-78E92988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42" y="2571273"/>
            <a:ext cx="1930400" cy="3486085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75394650-398F-514C-856B-6854C1A8EEC5}"/>
              </a:ext>
            </a:extLst>
          </p:cNvPr>
          <p:cNvSpPr/>
          <p:nvPr/>
        </p:nvSpPr>
        <p:spPr>
          <a:xfrm>
            <a:off x="1924225" y="3375826"/>
            <a:ext cx="832479" cy="479685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 err="1"/>
              <a:t>App</a:t>
            </a:r>
            <a:endParaRPr lang="da-DK" sz="1400" b="1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91CC0DD-65E1-A247-A962-DE7DF9B09CE9}"/>
              </a:ext>
            </a:extLst>
          </p:cNvPr>
          <p:cNvSpPr/>
          <p:nvPr/>
        </p:nvSpPr>
        <p:spPr>
          <a:xfrm>
            <a:off x="1924225" y="4430879"/>
            <a:ext cx="832479" cy="479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Browser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337EE1B-AAE8-2B4A-9BBB-E40FF121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647" y="3320369"/>
            <a:ext cx="448555" cy="5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7DB4111-962E-2843-82EC-55BF371C81C6}"/>
              </a:ext>
            </a:extLst>
          </p:cNvPr>
          <p:cNvCxnSpPr/>
          <p:nvPr/>
        </p:nvCxnSpPr>
        <p:spPr>
          <a:xfrm flipH="1">
            <a:off x="711576" y="3615668"/>
            <a:ext cx="1121783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DB2BB0D-23BC-A34F-A660-DC082D5807C8}"/>
              </a:ext>
            </a:extLst>
          </p:cNvPr>
          <p:cNvCxnSpPr/>
          <p:nvPr/>
        </p:nvCxnSpPr>
        <p:spPr>
          <a:xfrm flipV="1">
            <a:off x="2340464" y="3910967"/>
            <a:ext cx="0" cy="519912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>
            <a:extLst>
              <a:ext uri="{FF2B5EF4-FFF2-40B4-BE49-F238E27FC236}">
                <a16:creationId xmlns:a16="http://schemas.microsoft.com/office/drawing/2014/main" id="{FCE1AA27-4D3C-3B43-81D6-1F3B6B8A2724}"/>
              </a:ext>
            </a:extLst>
          </p:cNvPr>
          <p:cNvSpPr/>
          <p:nvPr/>
        </p:nvSpPr>
        <p:spPr>
          <a:xfrm>
            <a:off x="5280697" y="4401505"/>
            <a:ext cx="2222500" cy="6937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OC </a:t>
            </a:r>
            <a:r>
              <a:rPr lang="da-DK" sz="1400" b="1" dirty="0" err="1"/>
              <a:t>Authorization</a:t>
            </a:r>
            <a:r>
              <a:rPr lang="da-DK" sz="1400" b="1" dirty="0"/>
              <a:t> Service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A0FF7278-CB0B-7B4F-A68B-EC22A3F1F95E}"/>
              </a:ext>
            </a:extLst>
          </p:cNvPr>
          <p:cNvSpPr/>
          <p:nvPr/>
        </p:nvSpPr>
        <p:spPr>
          <a:xfrm>
            <a:off x="5270643" y="960833"/>
            <a:ext cx="2222501" cy="6937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API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9AE4B97-7D47-8E41-BE0E-4A0336C3E7A1}"/>
              </a:ext>
            </a:extLst>
          </p:cNvPr>
          <p:cNvSpPr/>
          <p:nvPr/>
        </p:nvSpPr>
        <p:spPr>
          <a:xfrm>
            <a:off x="5280697" y="5611968"/>
            <a:ext cx="2222500" cy="6937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SAML </a:t>
            </a:r>
            <a:r>
              <a:rPr lang="da-DK" sz="1400" b="1" dirty="0" err="1"/>
              <a:t>IdP</a:t>
            </a:r>
            <a:endParaRPr lang="da-DK" sz="1400" b="1" dirty="0"/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9F76D853-2D00-944F-8FBD-E528025A6627}"/>
              </a:ext>
            </a:extLst>
          </p:cNvPr>
          <p:cNvCxnSpPr/>
          <p:nvPr/>
        </p:nvCxnSpPr>
        <p:spPr>
          <a:xfrm flipH="1">
            <a:off x="2865106" y="4678626"/>
            <a:ext cx="2224592" cy="90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E6796178-4B66-D944-BAAA-7BA77764E12E}"/>
              </a:ext>
            </a:extLst>
          </p:cNvPr>
          <p:cNvCxnSpPr/>
          <p:nvPr/>
        </p:nvCxnSpPr>
        <p:spPr>
          <a:xfrm flipH="1" flipV="1">
            <a:off x="2847572" y="3611731"/>
            <a:ext cx="2348302" cy="20979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4C4CF4CF-D2FB-1C4C-AB1E-28BE3D7B35C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831474" y="1803456"/>
            <a:ext cx="3513998" cy="167854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Kombinationstegning 19">
            <a:extLst>
              <a:ext uri="{FF2B5EF4-FFF2-40B4-BE49-F238E27FC236}">
                <a16:creationId xmlns:a16="http://schemas.microsoft.com/office/drawing/2014/main" id="{4F2028AB-5585-A344-9D11-53841B56B81A}"/>
              </a:ext>
            </a:extLst>
          </p:cNvPr>
          <p:cNvSpPr/>
          <p:nvPr/>
        </p:nvSpPr>
        <p:spPr>
          <a:xfrm>
            <a:off x="3992872" y="4809228"/>
            <a:ext cx="1203002" cy="901713"/>
          </a:xfrm>
          <a:custGeom>
            <a:avLst/>
            <a:gdLst>
              <a:gd name="connsiteX0" fmla="*/ 1334151 w 1364132"/>
              <a:gd name="connsiteY0" fmla="*/ 0 h 1723869"/>
              <a:gd name="connsiteX1" fmla="*/ 27 w 1364132"/>
              <a:gd name="connsiteY1" fmla="*/ 749508 h 1723869"/>
              <a:gd name="connsiteX2" fmla="*/ 1364132 w 1364132"/>
              <a:gd name="connsiteY2" fmla="*/ 1723869 h 1723869"/>
              <a:gd name="connsiteX3" fmla="*/ 1364132 w 1364132"/>
              <a:gd name="connsiteY3" fmla="*/ 1723869 h 172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132" h="1723869">
                <a:moveTo>
                  <a:pt x="1334151" y="0"/>
                </a:moveTo>
                <a:cubicBezTo>
                  <a:pt x="664590" y="231098"/>
                  <a:pt x="-4970" y="462197"/>
                  <a:pt x="27" y="749508"/>
                </a:cubicBezTo>
                <a:cubicBezTo>
                  <a:pt x="5024" y="1036819"/>
                  <a:pt x="1364132" y="1723869"/>
                  <a:pt x="1364132" y="1723869"/>
                </a:cubicBezTo>
                <a:lnTo>
                  <a:pt x="1364132" y="1723869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3461D4DB-EE97-E246-BE35-0197847528E7}"/>
              </a:ext>
            </a:extLst>
          </p:cNvPr>
          <p:cNvCxnSpPr/>
          <p:nvPr/>
        </p:nvCxnSpPr>
        <p:spPr>
          <a:xfrm flipH="1" flipV="1">
            <a:off x="2879762" y="4844118"/>
            <a:ext cx="2316112" cy="1114712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C76857CD-F081-554E-8D3F-B7DB57620ECB}"/>
              </a:ext>
            </a:extLst>
          </p:cNvPr>
          <p:cNvSpPr txBox="1"/>
          <p:nvPr/>
        </p:nvSpPr>
        <p:spPr>
          <a:xfrm>
            <a:off x="4712257" y="483262"/>
            <a:ext cx="314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 err="1">
                <a:solidFill>
                  <a:schemeClr val="bg1">
                    <a:lumMod val="65000"/>
                  </a:schemeClr>
                </a:solidFill>
              </a:rPr>
              <a:t>App</a:t>
            </a:r>
            <a:r>
              <a:rPr lang="da-DK" sz="1600" dirty="0">
                <a:solidFill>
                  <a:schemeClr val="bg1">
                    <a:lumMod val="65000"/>
                  </a:schemeClr>
                </a:solidFill>
              </a:rPr>
              <a:t> back-end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EDB36D4B-3A33-F646-96D6-388E9ACEEBBF}"/>
              </a:ext>
            </a:extLst>
          </p:cNvPr>
          <p:cNvSpPr txBox="1"/>
          <p:nvPr/>
        </p:nvSpPr>
        <p:spPr>
          <a:xfrm>
            <a:off x="4907779" y="2569676"/>
            <a:ext cx="3135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da-DK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a-DK" sz="1600" dirty="0" err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r>
              <a:rPr lang="da-DK" sz="1600" dirty="0">
                <a:solidFill>
                  <a:schemeClr val="bg1">
                    <a:lumMod val="65000"/>
                  </a:schemeClr>
                </a:solidFill>
              </a:rPr>
              <a:t> Server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3C33E42B-CEE7-634D-8955-C629C5EF01D0}"/>
              </a:ext>
            </a:extLst>
          </p:cNvPr>
          <p:cNvSpPr txBox="1"/>
          <p:nvPr/>
        </p:nvSpPr>
        <p:spPr>
          <a:xfrm>
            <a:off x="1065034" y="3419601"/>
            <a:ext cx="207433" cy="15388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4C68D321-46FE-4546-A63D-C439264DC9B0}"/>
              </a:ext>
            </a:extLst>
          </p:cNvPr>
          <p:cNvSpPr txBox="1"/>
          <p:nvPr/>
        </p:nvSpPr>
        <p:spPr>
          <a:xfrm>
            <a:off x="2042060" y="4050007"/>
            <a:ext cx="207433" cy="15388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B1588E79-4879-6949-9FA5-4045B540DE67}"/>
              </a:ext>
            </a:extLst>
          </p:cNvPr>
          <p:cNvSpPr txBox="1"/>
          <p:nvPr/>
        </p:nvSpPr>
        <p:spPr>
          <a:xfrm>
            <a:off x="3514753" y="4503154"/>
            <a:ext cx="207433" cy="15388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7BA69520-76D4-DE4C-818E-E2F38B99A209}"/>
              </a:ext>
            </a:extLst>
          </p:cNvPr>
          <p:cNvSpPr txBox="1"/>
          <p:nvPr/>
        </p:nvSpPr>
        <p:spPr>
          <a:xfrm>
            <a:off x="3908049" y="4878893"/>
            <a:ext cx="207433" cy="15388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6CECE5C2-210E-A44A-AF53-0D7DEE58C637}"/>
              </a:ext>
            </a:extLst>
          </p:cNvPr>
          <p:cNvSpPr txBox="1"/>
          <p:nvPr/>
        </p:nvSpPr>
        <p:spPr>
          <a:xfrm>
            <a:off x="3992872" y="5557054"/>
            <a:ext cx="207433" cy="15388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E2A28702-AAE3-434C-86AF-52C5ABA3D27C}"/>
              </a:ext>
            </a:extLst>
          </p:cNvPr>
          <p:cNvSpPr txBox="1"/>
          <p:nvPr/>
        </p:nvSpPr>
        <p:spPr>
          <a:xfrm>
            <a:off x="4200305" y="4801949"/>
            <a:ext cx="207433" cy="15388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"/>
                <a:cs typeface="Calibri"/>
              </a:rPr>
              <a:t>6</a:t>
            </a: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F38FC3B6-89C8-2E40-9698-F78A3E41825F}"/>
              </a:ext>
            </a:extLst>
          </p:cNvPr>
          <p:cNvSpPr txBox="1"/>
          <p:nvPr/>
        </p:nvSpPr>
        <p:spPr>
          <a:xfrm>
            <a:off x="3932652" y="4203895"/>
            <a:ext cx="207433" cy="15388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213BF071-013D-3E45-A1AA-CAA3470BC996}"/>
              </a:ext>
            </a:extLst>
          </p:cNvPr>
          <p:cNvSpPr txBox="1"/>
          <p:nvPr/>
        </p:nvSpPr>
        <p:spPr>
          <a:xfrm>
            <a:off x="3932651" y="3457842"/>
            <a:ext cx="207433" cy="15388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"/>
                <a:cs typeface="Calibri"/>
              </a:rPr>
              <a:t>8</a:t>
            </a: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1035CAF5-6214-834A-B361-AC1B1F45B390}"/>
              </a:ext>
            </a:extLst>
          </p:cNvPr>
          <p:cNvSpPr txBox="1"/>
          <p:nvPr/>
        </p:nvSpPr>
        <p:spPr>
          <a:xfrm>
            <a:off x="4264551" y="2402794"/>
            <a:ext cx="207433" cy="15388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"/>
                <a:cs typeface="Calibri"/>
              </a:rPr>
              <a:t>9</a:t>
            </a:r>
          </a:p>
        </p:txBody>
      </p:sp>
      <p:sp>
        <p:nvSpPr>
          <p:cNvPr id="33" name="Kombinationstegning 32">
            <a:extLst>
              <a:ext uri="{FF2B5EF4-FFF2-40B4-BE49-F238E27FC236}">
                <a16:creationId xmlns:a16="http://schemas.microsoft.com/office/drawing/2014/main" id="{85D3B32C-9FEB-6E48-84C3-008B71B7D9B7}"/>
              </a:ext>
            </a:extLst>
          </p:cNvPr>
          <p:cNvSpPr/>
          <p:nvPr/>
        </p:nvSpPr>
        <p:spPr>
          <a:xfrm rot="1313342">
            <a:off x="2537442" y="4113282"/>
            <a:ext cx="2536225" cy="576446"/>
          </a:xfrm>
          <a:custGeom>
            <a:avLst/>
            <a:gdLst>
              <a:gd name="connsiteX0" fmla="*/ 2536225 w 2536225"/>
              <a:gd name="connsiteY0" fmla="*/ 0 h 660700"/>
              <a:gd name="connsiteX1" fmla="*/ 274805 w 2536225"/>
              <a:gd name="connsiteY1" fmla="*/ 658761 h 660700"/>
              <a:gd name="connsiteX2" fmla="*/ 38831 w 2536225"/>
              <a:gd name="connsiteY2" fmla="*/ 216309 h 6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6225" h="660700">
                <a:moveTo>
                  <a:pt x="2536225" y="0"/>
                </a:moveTo>
                <a:cubicBezTo>
                  <a:pt x="1613631" y="311355"/>
                  <a:pt x="691037" y="622710"/>
                  <a:pt x="274805" y="658761"/>
                </a:cubicBezTo>
                <a:cubicBezTo>
                  <a:pt x="-141427" y="694812"/>
                  <a:pt x="38831" y="216309"/>
                  <a:pt x="38831" y="21630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55A1B2F4-B9C2-0949-9B90-AA4F5DB53CB1}"/>
              </a:ext>
            </a:extLst>
          </p:cNvPr>
          <p:cNvSpPr/>
          <p:nvPr/>
        </p:nvSpPr>
        <p:spPr>
          <a:xfrm>
            <a:off x="5270644" y="3419601"/>
            <a:ext cx="2222500" cy="6937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OC </a:t>
            </a:r>
            <a:r>
              <a:rPr lang="da-DK" sz="1400" b="1" dirty="0" err="1"/>
              <a:t>Token</a:t>
            </a:r>
            <a:r>
              <a:rPr lang="da-DK" sz="1400" b="1" dirty="0"/>
              <a:t> Service</a:t>
            </a:r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E5E183D1-E30F-0B4F-82B0-059B5E9A6797}"/>
              </a:ext>
            </a:extLst>
          </p:cNvPr>
          <p:cNvSpPr txBox="1"/>
          <p:nvPr/>
        </p:nvSpPr>
        <p:spPr>
          <a:xfrm>
            <a:off x="4777968" y="6422154"/>
            <a:ext cx="313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>
                <a:solidFill>
                  <a:schemeClr val="bg1">
                    <a:lumMod val="65000"/>
                  </a:schemeClr>
                </a:solidFill>
              </a:rPr>
              <a:t>Fx </a:t>
            </a:r>
            <a:r>
              <a:rPr lang="da-DK" sz="1600" dirty="0" err="1">
                <a:solidFill>
                  <a:schemeClr val="bg1">
                    <a:lumMod val="65000"/>
                  </a:schemeClr>
                </a:solidFill>
              </a:rPr>
              <a:t>NemLog</a:t>
            </a:r>
            <a:r>
              <a:rPr lang="da-DK" sz="1600" dirty="0">
                <a:solidFill>
                  <a:schemeClr val="bg1">
                    <a:lumMod val="65000"/>
                  </a:schemeClr>
                </a:solidFill>
              </a:rPr>
              <a:t>-in</a:t>
            </a:r>
          </a:p>
        </p:txBody>
      </p:sp>
    </p:spTree>
    <p:extLst>
      <p:ext uri="{BB962C8B-B14F-4D97-AF65-F5344CB8AC3E}">
        <p14:creationId xmlns:p14="http://schemas.microsoft.com/office/powerpoint/2010/main" val="407173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Thomas Gundel</dc:creator>
  <cp:lastModifiedBy>Thomas Gundel</cp:lastModifiedBy>
  <cp:revision>8</cp:revision>
  <dcterms:created xsi:type="dcterms:W3CDTF">2019-11-22T07:20:38Z</dcterms:created>
  <dcterms:modified xsi:type="dcterms:W3CDTF">2019-12-04T14:10:07Z</dcterms:modified>
</cp:coreProperties>
</file>