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11" r:id="rId3"/>
    <p:sldId id="324" r:id="rId4"/>
    <p:sldId id="330" r:id="rId5"/>
    <p:sldId id="327" r:id="rId6"/>
    <p:sldId id="328" r:id="rId7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40027"/>
    <a:srgbClr val="1F497D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116" d="100"/>
          <a:sy n="116" d="100"/>
        </p:scale>
        <p:origin x="198" y="96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735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09324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tjenestedbyder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11F07-559A-4607-9676-B19612215BDB}"/>
              </a:ext>
            </a:extLst>
          </p:cNvPr>
          <p:cNvSpPr txBox="1"/>
          <p:nvPr/>
        </p:nvSpPr>
        <p:spPr>
          <a:xfrm>
            <a:off x="4159873" y="2246503"/>
            <a:ext cx="9345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Identificerer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2530044" y="2697029"/>
            <a:ext cx="10481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Tildeles / Har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591632" y="3511283"/>
            <a:ext cx="9249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D2F75-2C37-4E3A-B272-BCC62C8057CD}"/>
              </a:ext>
            </a:extLst>
          </p:cNvPr>
          <p:cNvGrpSpPr/>
          <p:nvPr/>
        </p:nvGrpSpPr>
        <p:grpSpPr>
          <a:xfrm>
            <a:off x="2135560" y="1556792"/>
            <a:ext cx="6336704" cy="3907562"/>
            <a:chOff x="695400" y="1556792"/>
            <a:chExt cx="6336704" cy="39075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71F0F-4A64-4576-85E0-78EB554602EC}"/>
                </a:ext>
              </a:extLst>
            </p:cNvPr>
            <p:cNvSpPr txBox="1"/>
            <p:nvPr/>
          </p:nvSpPr>
          <p:spPr>
            <a:xfrm>
              <a:off x="695400" y="2293131"/>
              <a:ext cx="211276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med rettigheder og pligter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0B1C3-EDF6-44A1-9353-DE46093891FC}"/>
                </a:ext>
              </a:extLst>
            </p:cNvPr>
            <p:cNvSpPr txBox="1"/>
            <p:nvPr/>
          </p:nvSpPr>
          <p:spPr>
            <a:xfrm>
              <a:off x="695400" y="4164287"/>
              <a:ext cx="162732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som kan ”arve” rettigheder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145F2-2775-40B8-AB8A-C25DDEB4BFDC}"/>
                </a:ext>
              </a:extLst>
            </p:cNvPr>
            <p:cNvSpPr txBox="1"/>
            <p:nvPr/>
          </p:nvSpPr>
          <p:spPr>
            <a:xfrm>
              <a:off x="3143672" y="1556792"/>
              <a:ext cx="8704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Fysiske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7B964-C4CF-4D06-84A1-1B46803C0739}"/>
                </a:ext>
              </a:extLst>
            </p:cNvPr>
            <p:cNvSpPr txBox="1"/>
            <p:nvPr/>
          </p:nvSpPr>
          <p:spPr>
            <a:xfrm>
              <a:off x="5519936" y="1581817"/>
              <a:ext cx="923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Virtuelle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204791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Organisation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43550" y="5139405"/>
              <a:ext cx="11285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Applikation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295" y="2083167"/>
              <a:ext cx="1064597" cy="8858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33" y="2245009"/>
              <a:ext cx="333903" cy="6655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02E071-B1B9-45E4-AE6C-FF9E6DBB3678}"/>
                </a:ext>
              </a:extLst>
            </p:cNvPr>
            <p:cNvCxnSpPr/>
            <p:nvPr/>
          </p:nvCxnSpPr>
          <p:spPr bwMode="auto">
            <a:xfrm>
              <a:off x="4871864" y="1710680"/>
              <a:ext cx="0" cy="37536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DB145A-BAEE-44BB-BD3D-D0C08C1044E5}"/>
                </a:ext>
              </a:extLst>
            </p:cNvPr>
            <p:cNvCxnSpPr/>
            <p:nvPr/>
          </p:nvCxnSpPr>
          <p:spPr bwMode="auto">
            <a:xfrm>
              <a:off x="1343472" y="3645024"/>
              <a:ext cx="5688632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C9D-B84D-4065-B47C-48F2DD3924F6}"/>
                </a:ext>
              </a:extLst>
            </p:cNvPr>
            <p:cNvGrpSpPr/>
            <p:nvPr/>
          </p:nvGrpSpPr>
          <p:grpSpPr>
            <a:xfrm>
              <a:off x="2907159" y="4094791"/>
              <a:ext cx="1317624" cy="1350433"/>
              <a:chOff x="2907159" y="4094791"/>
              <a:chExt cx="1317624" cy="13504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C6851-E740-413D-8816-BF59FC23D386}"/>
                  </a:ext>
                </a:extLst>
              </p:cNvPr>
              <p:cNvSpPr txBox="1"/>
              <p:nvPr/>
            </p:nvSpPr>
            <p:spPr>
              <a:xfrm>
                <a:off x="3127847" y="5168225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00"/>
                  </a:spcBef>
                </a:pPr>
                <a:r>
                  <a:rPr lang="da-DK" sz="1800" dirty="0">
                    <a:solidFill>
                      <a:srgbClr val="1F497D"/>
                    </a:solidFill>
                  </a:rPr>
                  <a:t>Apparat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B32713-C91F-4329-9E67-930E8FA45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159" y="4099714"/>
                <a:ext cx="546662" cy="5466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FD91A-A330-44D3-81A2-40544F562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740" y="4094791"/>
                <a:ext cx="541043" cy="5410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926F330-AC94-4CF7-9D16-0BF71929C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326" y="4560664"/>
                <a:ext cx="250218" cy="38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Roller i tjenester - lagdeling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12910</TotalTime>
  <Words>97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Relationer imellem brugere</vt:lpstr>
      <vt:lpstr>Roller i tjenester - lagdeling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148</cp:revision>
  <dcterms:created xsi:type="dcterms:W3CDTF">2019-10-03T13:42:18Z</dcterms:created>
  <dcterms:modified xsi:type="dcterms:W3CDTF">2020-01-30T09:49:32Z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