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11" r:id="rId3"/>
    <p:sldId id="324" r:id="rId4"/>
    <p:sldId id="330" r:id="rId5"/>
    <p:sldId id="327" r:id="rId6"/>
    <p:sldId id="328" r:id="rId7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27"/>
    <a:srgbClr val="808080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11F07-559A-4607-9676-B19612215BDB}"/>
              </a:ext>
            </a:extLst>
          </p:cNvPr>
          <p:cNvSpPr txBox="1"/>
          <p:nvPr/>
        </p:nvSpPr>
        <p:spPr>
          <a:xfrm>
            <a:off x="4159873" y="2246503"/>
            <a:ext cx="9345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Identificerer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2530044" y="2697029"/>
            <a:ext cx="10481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Tildeles / 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591632" y="3511283"/>
            <a:ext cx="9249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78917"/>
            <a:ext cx="1725457" cy="672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397120"/>
            <a:ext cx="1711234" cy="672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5278"/>
            <a:ext cx="1386136" cy="88795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1147"/>
            <a:ext cx="7112" cy="104597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4931457" y="2011020"/>
            <a:ext cx="1605356" cy="401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3" y="4069340"/>
            <a:ext cx="5" cy="56378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12906</TotalTime>
  <Words>97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146</cp:revision>
  <dcterms:created xsi:type="dcterms:W3CDTF">2019-10-03T13:42:18Z</dcterms:created>
  <dcterms:modified xsi:type="dcterms:W3CDTF">2020-01-30T09:35:42Z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